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Lst>
  <p:notesMasterIdLst>
    <p:notesMasterId r:id="rId47"/>
  </p:notesMasterIdLst>
  <p:sldIdLst>
    <p:sldId id="256" r:id="rId4"/>
    <p:sldId id="1286" r:id="rId5"/>
    <p:sldId id="257" r:id="rId6"/>
    <p:sldId id="258" r:id="rId7"/>
    <p:sldId id="1287" r:id="rId8"/>
    <p:sldId id="1288" r:id="rId9"/>
    <p:sldId id="1285" r:id="rId10"/>
    <p:sldId id="379" r:id="rId11"/>
    <p:sldId id="380" r:id="rId12"/>
    <p:sldId id="286" r:id="rId13"/>
    <p:sldId id="272" r:id="rId14"/>
    <p:sldId id="280" r:id="rId15"/>
    <p:sldId id="281" r:id="rId16"/>
    <p:sldId id="282" r:id="rId17"/>
    <p:sldId id="1291" r:id="rId18"/>
    <p:sldId id="283" r:id="rId19"/>
    <p:sldId id="270" r:id="rId20"/>
    <p:sldId id="444" r:id="rId21"/>
    <p:sldId id="284" r:id="rId22"/>
    <p:sldId id="285" r:id="rId23"/>
    <p:sldId id="276" r:id="rId24"/>
    <p:sldId id="277" r:id="rId25"/>
    <p:sldId id="278" r:id="rId26"/>
    <p:sldId id="279" r:id="rId27"/>
    <p:sldId id="1290" r:id="rId28"/>
    <p:sldId id="1289" r:id="rId29"/>
    <p:sldId id="1302" r:id="rId30"/>
    <p:sldId id="1292" r:id="rId31"/>
    <p:sldId id="1293" r:id="rId32"/>
    <p:sldId id="1294" r:id="rId33"/>
    <p:sldId id="1296" r:id="rId34"/>
    <p:sldId id="1297" r:id="rId35"/>
    <p:sldId id="1298" r:id="rId36"/>
    <p:sldId id="1299" r:id="rId37"/>
    <p:sldId id="1300" r:id="rId38"/>
    <p:sldId id="1301" r:id="rId39"/>
    <p:sldId id="1303" r:id="rId40"/>
    <p:sldId id="1304" r:id="rId41"/>
    <p:sldId id="1305" r:id="rId42"/>
    <p:sldId id="1295" r:id="rId43"/>
    <p:sldId id="1307" r:id="rId44"/>
    <p:sldId id="1308" r:id="rId45"/>
    <p:sldId id="130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Karthi R [CSE]" userId="S::r_karthi@cb.amrita.edu::6f03f971-6ec5-4c0d-b3ae-8b2e9498d92d" providerId="AD" clId="Web-{FB99B15A-74E7-48CD-8977-B737AA2834AB}"/>
    <pc:docChg chg="addSld">
      <pc:chgData name="Dr. Karthi R [CSE]" userId="S::r_karthi@cb.amrita.edu::6f03f971-6ec5-4c0d-b3ae-8b2e9498d92d" providerId="AD" clId="Web-{FB99B15A-74E7-48CD-8977-B737AA2834AB}" dt="2024-08-05T17:14:25.723" v="17"/>
      <pc:docMkLst>
        <pc:docMk/>
      </pc:docMkLst>
      <pc:sldChg chg="new">
        <pc:chgData name="Dr. Karthi R [CSE]" userId="S::r_karthi@cb.amrita.edu::6f03f971-6ec5-4c0d-b3ae-8b2e9498d92d" providerId="AD" clId="Web-{FB99B15A-74E7-48CD-8977-B737AA2834AB}" dt="2024-08-05T17:14:22.098" v="0"/>
        <pc:sldMkLst>
          <pc:docMk/>
          <pc:sldMk cId="3899889834" sldId="1310"/>
        </pc:sldMkLst>
      </pc:sldChg>
      <pc:sldChg chg="new">
        <pc:chgData name="Dr. Karthi R [CSE]" userId="S::r_karthi@cb.amrita.edu::6f03f971-6ec5-4c0d-b3ae-8b2e9498d92d" providerId="AD" clId="Web-{FB99B15A-74E7-48CD-8977-B737AA2834AB}" dt="2024-08-05T17:14:22.191" v="1"/>
        <pc:sldMkLst>
          <pc:docMk/>
          <pc:sldMk cId="351264260" sldId="1311"/>
        </pc:sldMkLst>
      </pc:sldChg>
      <pc:sldChg chg="new">
        <pc:chgData name="Dr. Karthi R [CSE]" userId="S::r_karthi@cb.amrita.edu::6f03f971-6ec5-4c0d-b3ae-8b2e9498d92d" providerId="AD" clId="Web-{FB99B15A-74E7-48CD-8977-B737AA2834AB}" dt="2024-08-05T17:14:22.285" v="2"/>
        <pc:sldMkLst>
          <pc:docMk/>
          <pc:sldMk cId="1594012495" sldId="1312"/>
        </pc:sldMkLst>
      </pc:sldChg>
      <pc:sldChg chg="new">
        <pc:chgData name="Dr. Karthi R [CSE]" userId="S::r_karthi@cb.amrita.edu::6f03f971-6ec5-4c0d-b3ae-8b2e9498d92d" providerId="AD" clId="Web-{FB99B15A-74E7-48CD-8977-B737AA2834AB}" dt="2024-08-05T17:14:22.535" v="3"/>
        <pc:sldMkLst>
          <pc:docMk/>
          <pc:sldMk cId="1934372298" sldId="1313"/>
        </pc:sldMkLst>
      </pc:sldChg>
      <pc:sldChg chg="new">
        <pc:chgData name="Dr. Karthi R [CSE]" userId="S::r_karthi@cb.amrita.edu::6f03f971-6ec5-4c0d-b3ae-8b2e9498d92d" providerId="AD" clId="Web-{FB99B15A-74E7-48CD-8977-B737AA2834AB}" dt="2024-08-05T17:14:22.738" v="4"/>
        <pc:sldMkLst>
          <pc:docMk/>
          <pc:sldMk cId="2751179187" sldId="1314"/>
        </pc:sldMkLst>
      </pc:sldChg>
      <pc:sldChg chg="new">
        <pc:chgData name="Dr. Karthi R [CSE]" userId="S::r_karthi@cb.amrita.edu::6f03f971-6ec5-4c0d-b3ae-8b2e9498d92d" providerId="AD" clId="Web-{FB99B15A-74E7-48CD-8977-B737AA2834AB}" dt="2024-08-05T17:14:22.941" v="5"/>
        <pc:sldMkLst>
          <pc:docMk/>
          <pc:sldMk cId="45811014" sldId="1315"/>
        </pc:sldMkLst>
      </pc:sldChg>
      <pc:sldChg chg="new">
        <pc:chgData name="Dr. Karthi R [CSE]" userId="S::r_karthi@cb.amrita.edu::6f03f971-6ec5-4c0d-b3ae-8b2e9498d92d" providerId="AD" clId="Web-{FB99B15A-74E7-48CD-8977-B737AA2834AB}" dt="2024-08-05T17:14:23.035" v="6"/>
        <pc:sldMkLst>
          <pc:docMk/>
          <pc:sldMk cId="2134331534" sldId="1316"/>
        </pc:sldMkLst>
      </pc:sldChg>
      <pc:sldChg chg="new">
        <pc:chgData name="Dr. Karthi R [CSE]" userId="S::r_karthi@cb.amrita.edu::6f03f971-6ec5-4c0d-b3ae-8b2e9498d92d" providerId="AD" clId="Web-{FB99B15A-74E7-48CD-8977-B737AA2834AB}" dt="2024-08-05T17:14:23.254" v="7"/>
        <pc:sldMkLst>
          <pc:docMk/>
          <pc:sldMk cId="790711229" sldId="1317"/>
        </pc:sldMkLst>
      </pc:sldChg>
      <pc:sldChg chg="new">
        <pc:chgData name="Dr. Karthi R [CSE]" userId="S::r_karthi@cb.amrita.edu::6f03f971-6ec5-4c0d-b3ae-8b2e9498d92d" providerId="AD" clId="Web-{FB99B15A-74E7-48CD-8977-B737AA2834AB}" dt="2024-08-05T17:14:23.348" v="8"/>
        <pc:sldMkLst>
          <pc:docMk/>
          <pc:sldMk cId="1574468360" sldId="1318"/>
        </pc:sldMkLst>
      </pc:sldChg>
      <pc:sldChg chg="new">
        <pc:chgData name="Dr. Karthi R [CSE]" userId="S::r_karthi@cb.amrita.edu::6f03f971-6ec5-4c0d-b3ae-8b2e9498d92d" providerId="AD" clId="Web-{FB99B15A-74E7-48CD-8977-B737AA2834AB}" dt="2024-08-05T17:14:23.535" v="9"/>
        <pc:sldMkLst>
          <pc:docMk/>
          <pc:sldMk cId="1468604218" sldId="1319"/>
        </pc:sldMkLst>
      </pc:sldChg>
      <pc:sldChg chg="new">
        <pc:chgData name="Dr. Karthi R [CSE]" userId="S::r_karthi@cb.amrita.edu::6f03f971-6ec5-4c0d-b3ae-8b2e9498d92d" providerId="AD" clId="Web-{FB99B15A-74E7-48CD-8977-B737AA2834AB}" dt="2024-08-05T17:14:23.629" v="10"/>
        <pc:sldMkLst>
          <pc:docMk/>
          <pc:sldMk cId="3887857413" sldId="1320"/>
        </pc:sldMkLst>
      </pc:sldChg>
      <pc:sldChg chg="new">
        <pc:chgData name="Dr. Karthi R [CSE]" userId="S::r_karthi@cb.amrita.edu::6f03f971-6ec5-4c0d-b3ae-8b2e9498d92d" providerId="AD" clId="Web-{FB99B15A-74E7-48CD-8977-B737AA2834AB}" dt="2024-08-05T17:14:23.973" v="11"/>
        <pc:sldMkLst>
          <pc:docMk/>
          <pc:sldMk cId="4176368912" sldId="1321"/>
        </pc:sldMkLst>
      </pc:sldChg>
      <pc:sldChg chg="new">
        <pc:chgData name="Dr. Karthi R [CSE]" userId="S::r_karthi@cb.amrita.edu::6f03f971-6ec5-4c0d-b3ae-8b2e9498d92d" providerId="AD" clId="Web-{FB99B15A-74E7-48CD-8977-B737AA2834AB}" dt="2024-08-05T17:14:24.051" v="12"/>
        <pc:sldMkLst>
          <pc:docMk/>
          <pc:sldMk cId="286252831" sldId="1322"/>
        </pc:sldMkLst>
      </pc:sldChg>
      <pc:sldChg chg="new">
        <pc:chgData name="Dr. Karthi R [CSE]" userId="S::r_karthi@cb.amrita.edu::6f03f971-6ec5-4c0d-b3ae-8b2e9498d92d" providerId="AD" clId="Web-{FB99B15A-74E7-48CD-8977-B737AA2834AB}" dt="2024-08-05T17:14:24.207" v="13"/>
        <pc:sldMkLst>
          <pc:docMk/>
          <pc:sldMk cId="1840199411" sldId="1323"/>
        </pc:sldMkLst>
      </pc:sldChg>
      <pc:sldChg chg="new">
        <pc:chgData name="Dr. Karthi R [CSE]" userId="S::r_karthi@cb.amrita.edu::6f03f971-6ec5-4c0d-b3ae-8b2e9498d92d" providerId="AD" clId="Web-{FB99B15A-74E7-48CD-8977-B737AA2834AB}" dt="2024-08-05T17:14:24.598" v="14"/>
        <pc:sldMkLst>
          <pc:docMk/>
          <pc:sldMk cId="4065914696" sldId="1324"/>
        </pc:sldMkLst>
      </pc:sldChg>
      <pc:sldChg chg="new">
        <pc:chgData name="Dr. Karthi R [CSE]" userId="S::r_karthi@cb.amrita.edu::6f03f971-6ec5-4c0d-b3ae-8b2e9498d92d" providerId="AD" clId="Web-{FB99B15A-74E7-48CD-8977-B737AA2834AB}" dt="2024-08-05T17:14:25.129" v="15"/>
        <pc:sldMkLst>
          <pc:docMk/>
          <pc:sldMk cId="997242895" sldId="1325"/>
        </pc:sldMkLst>
      </pc:sldChg>
      <pc:sldChg chg="new">
        <pc:chgData name="Dr. Karthi R [CSE]" userId="S::r_karthi@cb.amrita.edu::6f03f971-6ec5-4c0d-b3ae-8b2e9498d92d" providerId="AD" clId="Web-{FB99B15A-74E7-48CD-8977-B737AA2834AB}" dt="2024-08-05T17:14:25.332" v="16"/>
        <pc:sldMkLst>
          <pc:docMk/>
          <pc:sldMk cId="3089087793" sldId="1326"/>
        </pc:sldMkLst>
      </pc:sldChg>
      <pc:sldChg chg="new">
        <pc:chgData name="Dr. Karthi R [CSE]" userId="S::r_karthi@cb.amrita.edu::6f03f971-6ec5-4c0d-b3ae-8b2e9498d92d" providerId="AD" clId="Web-{FB99B15A-74E7-48CD-8977-B737AA2834AB}" dt="2024-08-05T17:14:25.723" v="17"/>
        <pc:sldMkLst>
          <pc:docMk/>
          <pc:sldMk cId="2216275465" sldId="1327"/>
        </pc:sldMkLst>
      </pc:sldChg>
    </pc:docChg>
  </pc:docChgLst>
  <pc:docChgLst>
    <pc:chgData name="Dr. Karthi R [CSE]" userId="S::r_karthi@cb.amrita.edu::6f03f971-6ec5-4c0d-b3ae-8b2e9498d92d" providerId="AD" clId="Web-{C99E8F03-D634-8D6D-BB69-E2B6E1F35386}"/>
    <pc:docChg chg="modSld">
      <pc:chgData name="Dr. Karthi R [CSE]" userId="S::r_karthi@cb.amrita.edu::6f03f971-6ec5-4c0d-b3ae-8b2e9498d92d" providerId="AD" clId="Web-{C99E8F03-D634-8D6D-BB69-E2B6E1F35386}" dt="2024-07-16T04:06:35.663" v="13" actId="20577"/>
      <pc:docMkLst>
        <pc:docMk/>
      </pc:docMkLst>
      <pc:sldChg chg="delSp modSp">
        <pc:chgData name="Dr. Karthi R [CSE]" userId="S::r_karthi@cb.amrita.edu::6f03f971-6ec5-4c0d-b3ae-8b2e9498d92d" providerId="AD" clId="Web-{C99E8F03-D634-8D6D-BB69-E2B6E1F35386}" dt="2024-07-16T04:06:35.663" v="13" actId="20577"/>
        <pc:sldMkLst>
          <pc:docMk/>
          <pc:sldMk cId="0" sldId="379"/>
        </pc:sldMkLst>
        <pc:spChg chg="mod">
          <ac:chgData name="Dr. Karthi R [CSE]" userId="S::r_karthi@cb.amrita.edu::6f03f971-6ec5-4c0d-b3ae-8b2e9498d92d" providerId="AD" clId="Web-{C99E8F03-D634-8D6D-BB69-E2B6E1F35386}" dt="2024-07-16T04:06:35.663" v="13" actId="20577"/>
          <ac:spMkLst>
            <pc:docMk/>
            <pc:sldMk cId="0" sldId="379"/>
            <ac:spMk id="6" creationId="{00000000-0000-0000-0000-000000000000}"/>
          </ac:spMkLst>
        </pc:spChg>
        <pc:spChg chg="del mod">
          <ac:chgData name="Dr. Karthi R [CSE]" userId="S::r_karthi@cb.amrita.edu::6f03f971-6ec5-4c0d-b3ae-8b2e9498d92d" providerId="AD" clId="Web-{C99E8F03-D634-8D6D-BB69-E2B6E1F35386}" dt="2024-07-16T04:06:13.866" v="6"/>
          <ac:spMkLst>
            <pc:docMk/>
            <pc:sldMk cId="0" sldId="379"/>
            <ac:spMk id="7" creationId="{00000000-0000-0000-0000-000000000000}"/>
          </ac:spMkLst>
        </pc:spChg>
      </pc:sldChg>
      <pc:sldChg chg="modSp">
        <pc:chgData name="Dr. Karthi R [CSE]" userId="S::r_karthi@cb.amrita.edu::6f03f971-6ec5-4c0d-b3ae-8b2e9498d92d" providerId="AD" clId="Web-{C99E8F03-D634-8D6D-BB69-E2B6E1F35386}" dt="2024-07-16T04:05:55.007" v="1" actId="14100"/>
        <pc:sldMkLst>
          <pc:docMk/>
          <pc:sldMk cId="3426066886" sldId="1285"/>
        </pc:sldMkLst>
        <pc:spChg chg="mod">
          <ac:chgData name="Dr. Karthi R [CSE]" userId="S::r_karthi@cb.amrita.edu::6f03f971-6ec5-4c0d-b3ae-8b2e9498d92d" providerId="AD" clId="Web-{C99E8F03-D634-8D6D-BB69-E2B6E1F35386}" dt="2024-07-16T04:05:51.991" v="0" actId="14100"/>
          <ac:spMkLst>
            <pc:docMk/>
            <pc:sldMk cId="3426066886" sldId="1285"/>
            <ac:spMk id="6" creationId="{00000000-0000-0000-0000-000000000000}"/>
          </ac:spMkLst>
        </pc:spChg>
        <pc:spChg chg="mod">
          <ac:chgData name="Dr. Karthi R [CSE]" userId="S::r_karthi@cb.amrita.edu::6f03f971-6ec5-4c0d-b3ae-8b2e9498d92d" providerId="AD" clId="Web-{C99E8F03-D634-8D6D-BB69-E2B6E1F35386}" dt="2024-07-16T04:05:55.007" v="1" actId="14100"/>
          <ac:spMkLst>
            <pc:docMk/>
            <pc:sldMk cId="3426066886" sldId="1285"/>
            <ac:spMk id="7" creationId="{00000000-0000-0000-0000-000000000000}"/>
          </ac:spMkLst>
        </pc:spChg>
      </pc:sldChg>
    </pc:docChg>
  </pc:docChgLst>
  <pc:docChgLst>
    <pc:chgData name="Dr. Vishnu S - [CSE]" userId="13eda3e6-41ff-4fd3-a65a-9e61b3fe2353" providerId="ADAL" clId="{2292C8AD-907F-4710-8A34-5A3DAA621C44}"/>
    <pc:docChg chg="undo custSel addSld delSld modSld sldOrd">
      <pc:chgData name="Dr. Vishnu S - [CSE]" userId="13eda3e6-41ff-4fd3-a65a-9e61b3fe2353" providerId="ADAL" clId="{2292C8AD-907F-4710-8A34-5A3DAA621C44}" dt="2024-07-15T04:26:43.269" v="164" actId="1076"/>
      <pc:docMkLst>
        <pc:docMk/>
      </pc:docMkLst>
      <pc:sldChg chg="modSp add mod">
        <pc:chgData name="Dr. Vishnu S - [CSE]" userId="13eda3e6-41ff-4fd3-a65a-9e61b3fe2353" providerId="ADAL" clId="{2292C8AD-907F-4710-8A34-5A3DAA621C44}" dt="2024-07-09T08:59:52.587" v="5" actId="27636"/>
        <pc:sldMkLst>
          <pc:docMk/>
          <pc:sldMk cId="1252158142" sldId="270"/>
        </pc:sldMkLst>
        <pc:spChg chg="mod">
          <ac:chgData name="Dr. Vishnu S - [CSE]" userId="13eda3e6-41ff-4fd3-a65a-9e61b3fe2353" providerId="ADAL" clId="{2292C8AD-907F-4710-8A34-5A3DAA621C44}" dt="2024-07-09T08:59:52.587" v="5" actId="27636"/>
          <ac:spMkLst>
            <pc:docMk/>
            <pc:sldMk cId="1252158142" sldId="270"/>
            <ac:spMk id="2" creationId="{A3FE3361-8E2D-1E43-AFF1-404F1CE954F6}"/>
          </ac:spMkLst>
        </pc:spChg>
      </pc:sldChg>
      <pc:sldChg chg="add del ord">
        <pc:chgData name="Dr. Vishnu S - [CSE]" userId="13eda3e6-41ff-4fd3-a65a-9e61b3fe2353" providerId="ADAL" clId="{2292C8AD-907F-4710-8A34-5A3DAA621C44}" dt="2024-07-09T09:14:37.421" v="12" actId="47"/>
        <pc:sldMkLst>
          <pc:docMk/>
          <pc:sldMk cId="1010764818" sldId="275"/>
        </pc:sldMkLst>
      </pc:sldChg>
      <pc:sldChg chg="modSp mod">
        <pc:chgData name="Dr. Vishnu S - [CSE]" userId="13eda3e6-41ff-4fd3-a65a-9e61b3fe2353" providerId="ADAL" clId="{2292C8AD-907F-4710-8A34-5A3DAA621C44}" dt="2024-07-15T04:22:19.648" v="119" actId="207"/>
        <pc:sldMkLst>
          <pc:docMk/>
          <pc:sldMk cId="3681119170" sldId="276"/>
        </pc:sldMkLst>
        <pc:spChg chg="mod">
          <ac:chgData name="Dr. Vishnu S - [CSE]" userId="13eda3e6-41ff-4fd3-a65a-9e61b3fe2353" providerId="ADAL" clId="{2292C8AD-907F-4710-8A34-5A3DAA621C44}" dt="2024-07-15T04:17:12.014" v="71" actId="1076"/>
          <ac:spMkLst>
            <pc:docMk/>
            <pc:sldMk cId="3681119170" sldId="276"/>
            <ac:spMk id="2" creationId="{BF834840-F069-8C25-0F4A-5C8780C0F55D}"/>
          </ac:spMkLst>
        </pc:spChg>
        <pc:spChg chg="mod">
          <ac:chgData name="Dr. Vishnu S - [CSE]" userId="13eda3e6-41ff-4fd3-a65a-9e61b3fe2353" providerId="ADAL" clId="{2292C8AD-907F-4710-8A34-5A3DAA621C44}" dt="2024-07-15T04:22:19.648" v="119" actId="207"/>
          <ac:spMkLst>
            <pc:docMk/>
            <pc:sldMk cId="3681119170" sldId="276"/>
            <ac:spMk id="3" creationId="{0D8B853E-E0E5-A788-EE8D-484D50AAD4F8}"/>
          </ac:spMkLst>
        </pc:spChg>
      </pc:sldChg>
      <pc:sldChg chg="modSp mod">
        <pc:chgData name="Dr. Vishnu S - [CSE]" userId="13eda3e6-41ff-4fd3-a65a-9e61b3fe2353" providerId="ADAL" clId="{2292C8AD-907F-4710-8A34-5A3DAA621C44}" dt="2024-07-15T04:25:08.569" v="155" actId="20577"/>
        <pc:sldMkLst>
          <pc:docMk/>
          <pc:sldMk cId="3388104757" sldId="277"/>
        </pc:sldMkLst>
        <pc:spChg chg="mod">
          <ac:chgData name="Dr. Vishnu S - [CSE]" userId="13eda3e6-41ff-4fd3-a65a-9e61b3fe2353" providerId="ADAL" clId="{2292C8AD-907F-4710-8A34-5A3DAA621C44}" dt="2024-07-15T04:24:26.922" v="151" actId="1076"/>
          <ac:spMkLst>
            <pc:docMk/>
            <pc:sldMk cId="3388104757" sldId="277"/>
            <ac:spMk id="2" creationId="{5394A1E1-1F3C-54B0-1CFC-25E267DD5AA9}"/>
          </ac:spMkLst>
        </pc:spChg>
        <pc:spChg chg="mod">
          <ac:chgData name="Dr. Vishnu S - [CSE]" userId="13eda3e6-41ff-4fd3-a65a-9e61b3fe2353" providerId="ADAL" clId="{2292C8AD-907F-4710-8A34-5A3DAA621C44}" dt="2024-07-15T04:25:08.569" v="155" actId="20577"/>
          <ac:spMkLst>
            <pc:docMk/>
            <pc:sldMk cId="3388104757" sldId="277"/>
            <ac:spMk id="3" creationId="{5EEE95C4-4EAA-87DE-DD06-09BCF1751B27}"/>
          </ac:spMkLst>
        </pc:spChg>
      </pc:sldChg>
      <pc:sldChg chg="modSp mod">
        <pc:chgData name="Dr. Vishnu S - [CSE]" userId="13eda3e6-41ff-4fd3-a65a-9e61b3fe2353" providerId="ADAL" clId="{2292C8AD-907F-4710-8A34-5A3DAA621C44}" dt="2024-07-15T04:25:56.157" v="158" actId="1076"/>
        <pc:sldMkLst>
          <pc:docMk/>
          <pc:sldMk cId="1627432826" sldId="278"/>
        </pc:sldMkLst>
        <pc:picChg chg="mod">
          <ac:chgData name="Dr. Vishnu S - [CSE]" userId="13eda3e6-41ff-4fd3-a65a-9e61b3fe2353" providerId="ADAL" clId="{2292C8AD-907F-4710-8A34-5A3DAA621C44}" dt="2024-07-15T04:25:56.157" v="158" actId="1076"/>
          <ac:picMkLst>
            <pc:docMk/>
            <pc:sldMk cId="1627432826" sldId="278"/>
            <ac:picMk id="4" creationId="{F6DACED9-4D6C-B5E4-03F8-A7DE498E9E01}"/>
          </ac:picMkLst>
        </pc:picChg>
      </pc:sldChg>
      <pc:sldChg chg="modSp mod">
        <pc:chgData name="Dr. Vishnu S - [CSE]" userId="13eda3e6-41ff-4fd3-a65a-9e61b3fe2353" providerId="ADAL" clId="{2292C8AD-907F-4710-8A34-5A3DAA621C44}" dt="2024-07-15T04:26:43.269" v="164" actId="1076"/>
        <pc:sldMkLst>
          <pc:docMk/>
          <pc:sldMk cId="2363077245" sldId="279"/>
        </pc:sldMkLst>
        <pc:spChg chg="mod">
          <ac:chgData name="Dr. Vishnu S - [CSE]" userId="13eda3e6-41ff-4fd3-a65a-9e61b3fe2353" providerId="ADAL" clId="{2292C8AD-907F-4710-8A34-5A3DAA621C44}" dt="2024-07-15T04:26:39.541" v="163" actId="1076"/>
          <ac:spMkLst>
            <pc:docMk/>
            <pc:sldMk cId="2363077245" sldId="279"/>
            <ac:spMk id="2" creationId="{BCD5BC9B-06B0-8644-61E7-D5F66C94837D}"/>
          </ac:spMkLst>
        </pc:spChg>
        <pc:spChg chg="mod">
          <ac:chgData name="Dr. Vishnu S - [CSE]" userId="13eda3e6-41ff-4fd3-a65a-9e61b3fe2353" providerId="ADAL" clId="{2292C8AD-907F-4710-8A34-5A3DAA621C44}" dt="2024-07-15T04:26:43.269" v="164" actId="1076"/>
          <ac:spMkLst>
            <pc:docMk/>
            <pc:sldMk cId="2363077245" sldId="279"/>
            <ac:spMk id="3" creationId="{6B50D035-A442-AA13-F243-87C8022A30C1}"/>
          </ac:spMkLst>
        </pc:spChg>
      </pc:sldChg>
      <pc:sldChg chg="addSp delSp mod">
        <pc:chgData name="Dr. Vishnu S - [CSE]" userId="13eda3e6-41ff-4fd3-a65a-9e61b3fe2353" providerId="ADAL" clId="{2292C8AD-907F-4710-8A34-5A3DAA621C44}" dt="2024-07-09T08:59:35.582" v="3" actId="22"/>
        <pc:sldMkLst>
          <pc:docMk/>
          <pc:sldMk cId="1205741775" sldId="283"/>
        </pc:sldMkLst>
        <pc:spChg chg="add del">
          <ac:chgData name="Dr. Vishnu S - [CSE]" userId="13eda3e6-41ff-4fd3-a65a-9e61b3fe2353" providerId="ADAL" clId="{2292C8AD-907F-4710-8A34-5A3DAA621C44}" dt="2024-07-09T08:59:35.582" v="3" actId="22"/>
          <ac:spMkLst>
            <pc:docMk/>
            <pc:sldMk cId="1205741775" sldId="283"/>
            <ac:spMk id="9" creationId="{6E7710D3-76D3-B370-B074-9DA99F6718CF}"/>
          </ac:spMkLst>
        </pc:spChg>
      </pc:sldChg>
      <pc:sldChg chg="addSp delSp mod">
        <pc:chgData name="Dr. Vishnu S - [CSE]" userId="13eda3e6-41ff-4fd3-a65a-9e61b3fe2353" providerId="ADAL" clId="{2292C8AD-907F-4710-8A34-5A3DAA621C44}" dt="2024-07-09T08:59:20.297" v="1" actId="22"/>
        <pc:sldMkLst>
          <pc:docMk/>
          <pc:sldMk cId="127724203" sldId="284"/>
        </pc:sldMkLst>
        <pc:spChg chg="add del">
          <ac:chgData name="Dr. Vishnu S - [CSE]" userId="13eda3e6-41ff-4fd3-a65a-9e61b3fe2353" providerId="ADAL" clId="{2292C8AD-907F-4710-8A34-5A3DAA621C44}" dt="2024-07-09T08:59:20.297" v="1" actId="22"/>
          <ac:spMkLst>
            <pc:docMk/>
            <pc:sldMk cId="127724203" sldId="284"/>
            <ac:spMk id="8" creationId="{17219209-A21A-EB4A-1281-CEAA370071CD}"/>
          </ac:spMkLst>
        </pc:spChg>
      </pc:sldChg>
      <pc:sldChg chg="delSp modSp add mod">
        <pc:chgData name="Dr. Vishnu S - [CSE]" userId="13eda3e6-41ff-4fd3-a65a-9e61b3fe2353" providerId="ADAL" clId="{2292C8AD-907F-4710-8A34-5A3DAA621C44}" dt="2024-07-09T09:16:42.131" v="61" actId="20577"/>
        <pc:sldMkLst>
          <pc:docMk/>
          <pc:sldMk cId="0" sldId="444"/>
        </pc:sldMkLst>
        <pc:spChg chg="mod">
          <ac:chgData name="Dr. Vishnu S - [CSE]" userId="13eda3e6-41ff-4fd3-a65a-9e61b3fe2353" providerId="ADAL" clId="{2292C8AD-907F-4710-8A34-5A3DAA621C44}" dt="2024-07-09T09:16:42.131" v="61" actId="20577"/>
          <ac:spMkLst>
            <pc:docMk/>
            <pc:sldMk cId="0" sldId="444"/>
            <ac:spMk id="3" creationId="{00000000-0000-0000-0000-000000000000}"/>
          </ac:spMkLst>
        </pc:spChg>
        <pc:spChg chg="mod">
          <ac:chgData name="Dr. Vishnu S - [CSE]" userId="13eda3e6-41ff-4fd3-a65a-9e61b3fe2353" providerId="ADAL" clId="{2292C8AD-907F-4710-8A34-5A3DAA621C44}" dt="2024-07-09T09:14:22.836" v="11"/>
          <ac:spMkLst>
            <pc:docMk/>
            <pc:sldMk cId="0" sldId="444"/>
            <ac:spMk id="13" creationId="{00000000-0000-0000-0000-000000000000}"/>
          </ac:spMkLst>
        </pc:spChg>
        <pc:picChg chg="del mod">
          <ac:chgData name="Dr. Vishnu S - [CSE]" userId="13eda3e6-41ff-4fd3-a65a-9e61b3fe2353" providerId="ADAL" clId="{2292C8AD-907F-4710-8A34-5A3DAA621C44}" dt="2024-07-09T09:15:27.601" v="50" actId="478"/>
          <ac:picMkLst>
            <pc:docMk/>
            <pc:sldMk cId="0" sldId="444"/>
            <ac:picMk id="2" creationId="{00000000-0000-0000-0000-000000000000}"/>
          </ac:picMkLst>
        </pc:picChg>
      </pc:sldChg>
      <pc:sldChg chg="modSp mod">
        <pc:chgData name="Dr. Vishnu S - [CSE]" userId="13eda3e6-41ff-4fd3-a65a-9e61b3fe2353" providerId="ADAL" clId="{2292C8AD-907F-4710-8A34-5A3DAA621C44}" dt="2024-07-13T01:40:23.913" v="66" actId="20577"/>
        <pc:sldMkLst>
          <pc:docMk/>
          <pc:sldMk cId="3426066886" sldId="1285"/>
        </pc:sldMkLst>
        <pc:spChg chg="mod">
          <ac:chgData name="Dr. Vishnu S - [CSE]" userId="13eda3e6-41ff-4fd3-a65a-9e61b3fe2353" providerId="ADAL" clId="{2292C8AD-907F-4710-8A34-5A3DAA621C44}" dt="2024-07-13T01:40:23.913" v="66" actId="20577"/>
          <ac:spMkLst>
            <pc:docMk/>
            <pc:sldMk cId="3426066886" sldId="1285"/>
            <ac:spMk id="5" creationId="{00000000-0000-0000-0000-000000000000}"/>
          </ac:spMkLst>
        </pc:spChg>
      </pc:sldChg>
      <pc:sldChg chg="add del">
        <pc:chgData name="Dr. Vishnu S - [CSE]" userId="13eda3e6-41ff-4fd3-a65a-9e61b3fe2353" providerId="ADAL" clId="{2292C8AD-907F-4710-8A34-5A3DAA621C44}" dt="2024-07-09T09:14:08.950" v="10"/>
        <pc:sldMkLst>
          <pc:docMk/>
          <pc:sldMk cId="2618822220" sldId="1310"/>
        </pc:sldMkLst>
      </pc:sldChg>
    </pc:docChg>
  </pc:docChgLst>
  <pc:docChgLst>
    <pc:chgData name="Dr. Vishnu S - [CSE]" userId="13eda3e6-41ff-4fd3-a65a-9e61b3fe2353" providerId="ADAL" clId="{1083A43D-94D4-49B1-865E-741C66A0F989}"/>
    <pc:docChg chg="undo redo custSel modSld">
      <pc:chgData name="Dr. Vishnu S - [CSE]" userId="13eda3e6-41ff-4fd3-a65a-9e61b3fe2353" providerId="ADAL" clId="{1083A43D-94D4-49B1-865E-741C66A0F989}" dt="2024-08-07T13:49:04.913" v="84" actId="1076"/>
      <pc:docMkLst>
        <pc:docMk/>
      </pc:docMkLst>
      <pc:sldChg chg="modSp mod">
        <pc:chgData name="Dr. Vishnu S - [CSE]" userId="13eda3e6-41ff-4fd3-a65a-9e61b3fe2353" providerId="ADAL" clId="{1083A43D-94D4-49B1-865E-741C66A0F989}" dt="2024-08-07T13:49:04.913" v="84" actId="1076"/>
        <pc:sldMkLst>
          <pc:docMk/>
          <pc:sldMk cId="0" sldId="444"/>
        </pc:sldMkLst>
        <pc:spChg chg="mod">
          <ac:chgData name="Dr. Vishnu S - [CSE]" userId="13eda3e6-41ff-4fd3-a65a-9e61b3fe2353" providerId="ADAL" clId="{1083A43D-94D4-49B1-865E-741C66A0F989}" dt="2024-08-07T13:48:11.595" v="9" actId="1076"/>
          <ac:spMkLst>
            <pc:docMk/>
            <pc:sldMk cId="0" sldId="444"/>
            <ac:spMk id="3" creationId="{00000000-0000-0000-0000-000000000000}"/>
          </ac:spMkLst>
        </pc:spChg>
        <pc:spChg chg="mod">
          <ac:chgData name="Dr. Vishnu S - [CSE]" userId="13eda3e6-41ff-4fd3-a65a-9e61b3fe2353" providerId="ADAL" clId="{1083A43D-94D4-49B1-865E-741C66A0F989}" dt="2024-08-07T13:48:33.177" v="75" actId="20577"/>
          <ac:spMkLst>
            <pc:docMk/>
            <pc:sldMk cId="0" sldId="444"/>
            <ac:spMk id="7" creationId="{00000000-0000-0000-0000-000000000000}"/>
          </ac:spMkLst>
        </pc:spChg>
        <pc:spChg chg="mod">
          <ac:chgData name="Dr. Vishnu S - [CSE]" userId="13eda3e6-41ff-4fd3-a65a-9e61b3fe2353" providerId="ADAL" clId="{1083A43D-94D4-49B1-865E-741C66A0F989}" dt="2024-08-07T13:49:04.913" v="84" actId="1076"/>
          <ac:spMkLst>
            <pc:docMk/>
            <pc:sldMk cId="0" sldId="444"/>
            <ac:spMk id="9" creationId="{00000000-0000-0000-0000-000000000000}"/>
          </ac:spMkLst>
        </pc:spChg>
        <pc:spChg chg="mod">
          <ac:chgData name="Dr. Vishnu S - [CSE]" userId="13eda3e6-41ff-4fd3-a65a-9e61b3fe2353" providerId="ADAL" clId="{1083A43D-94D4-49B1-865E-741C66A0F989}" dt="2024-08-07T13:48:21.512" v="66" actId="1037"/>
          <ac:spMkLst>
            <pc:docMk/>
            <pc:sldMk cId="0" sldId="444"/>
            <ac:spMk id="10" creationId="{00000000-0000-0000-0000-000000000000}"/>
          </ac:spMkLst>
        </pc:spChg>
        <pc:spChg chg="mod">
          <ac:chgData name="Dr. Vishnu S - [CSE]" userId="13eda3e6-41ff-4fd3-a65a-9e61b3fe2353" providerId="ADAL" clId="{1083A43D-94D4-49B1-865E-741C66A0F989}" dt="2024-08-07T13:48:21.512" v="66" actId="1037"/>
          <ac:spMkLst>
            <pc:docMk/>
            <pc:sldMk cId="0" sldId="444"/>
            <ac:spMk id="11" creationId="{00000000-0000-0000-0000-000000000000}"/>
          </ac:spMkLst>
        </pc:spChg>
        <pc:spChg chg="mod">
          <ac:chgData name="Dr. Vishnu S - [CSE]" userId="13eda3e6-41ff-4fd3-a65a-9e61b3fe2353" providerId="ADAL" clId="{1083A43D-94D4-49B1-865E-741C66A0F989}" dt="2024-08-07T13:48:21.512" v="66" actId="1037"/>
          <ac:spMkLst>
            <pc:docMk/>
            <pc:sldMk cId="0" sldId="444"/>
            <ac:spMk id="12" creationId="{00000000-0000-0000-0000-000000000000}"/>
          </ac:spMkLst>
        </pc:spChg>
        <pc:grpChg chg="mod">
          <ac:chgData name="Dr. Vishnu S - [CSE]" userId="13eda3e6-41ff-4fd3-a65a-9e61b3fe2353" providerId="ADAL" clId="{1083A43D-94D4-49B1-865E-741C66A0F989}" dt="2024-08-07T13:48:21.512" v="66" actId="1037"/>
          <ac:grpSpMkLst>
            <pc:docMk/>
            <pc:sldMk cId="0" sldId="444"/>
            <ac:grpSpMk id="4" creationId="{00000000-0000-0000-0000-000000000000}"/>
          </ac:grpSpMkLst>
        </pc:grpChg>
      </pc:sldChg>
    </pc:docChg>
  </pc:docChgLst>
  <pc:docChgLst>
    <pc:chgData name="vishnu s" userId="4eec7253b666ca10" providerId="LiveId" clId="{67E6FCD5-AEB6-4909-A52B-C36B3468FD86}"/>
    <pc:docChg chg="undo redo custSel addSld delSld modSld sldOrd delMainMaster">
      <pc:chgData name="vishnu s" userId="4eec7253b666ca10" providerId="LiveId" clId="{67E6FCD5-AEB6-4909-A52B-C36B3468FD86}" dt="2023-09-03T07:56:36.001" v="727" actId="47"/>
      <pc:docMkLst>
        <pc:docMk/>
      </pc:docMkLst>
      <pc:sldChg chg="modSp mod">
        <pc:chgData name="vishnu s" userId="4eec7253b666ca10" providerId="LiveId" clId="{67E6FCD5-AEB6-4909-A52B-C36B3468FD86}" dt="2023-08-25T21:43:47.926" v="645" actId="1076"/>
        <pc:sldMkLst>
          <pc:docMk/>
          <pc:sldMk cId="3681119170" sldId="276"/>
        </pc:sldMkLst>
        <pc:spChg chg="mod">
          <ac:chgData name="vishnu s" userId="4eec7253b666ca10" providerId="LiveId" clId="{67E6FCD5-AEB6-4909-A52B-C36B3468FD86}" dt="2023-08-25T21:43:47.926" v="645" actId="1076"/>
          <ac:spMkLst>
            <pc:docMk/>
            <pc:sldMk cId="3681119170" sldId="276"/>
            <ac:spMk id="2" creationId="{BF834840-F069-8C25-0F4A-5C8780C0F55D}"/>
          </ac:spMkLst>
        </pc:spChg>
      </pc:sldChg>
      <pc:sldChg chg="addSp delSp modSp del mod modClrScheme chgLayout">
        <pc:chgData name="vishnu s" userId="4eec7253b666ca10" providerId="LiveId" clId="{67E6FCD5-AEB6-4909-A52B-C36B3468FD86}" dt="2023-08-25T19:56:27.832" v="570" actId="47"/>
        <pc:sldMkLst>
          <pc:docMk/>
          <pc:sldMk cId="0" sldId="385"/>
        </pc:sldMkLst>
        <pc:spChg chg="mod ord">
          <ac:chgData name="vishnu s" userId="4eec7253b666ca10" providerId="LiveId" clId="{67E6FCD5-AEB6-4909-A52B-C36B3468FD86}" dt="2023-08-25T19:56:09.033" v="568" actId="700"/>
          <ac:spMkLst>
            <pc:docMk/>
            <pc:sldMk cId="0" sldId="385"/>
            <ac:spMk id="2" creationId="{00000000-0000-0000-0000-000000000000}"/>
          </ac:spMkLst>
        </pc:spChg>
        <pc:spChg chg="add del mod">
          <ac:chgData name="vishnu s" userId="4eec7253b666ca10" providerId="LiveId" clId="{67E6FCD5-AEB6-4909-A52B-C36B3468FD86}" dt="2023-08-25T19:55:53.286" v="567" actId="6264"/>
          <ac:spMkLst>
            <pc:docMk/>
            <pc:sldMk cId="0" sldId="385"/>
            <ac:spMk id="3" creationId="{27976D39-531F-9F01-AF86-AB2884D76072}"/>
          </ac:spMkLst>
        </pc:spChg>
        <pc:spChg chg="add mod ord">
          <ac:chgData name="vishnu s" userId="4eec7253b666ca10" providerId="LiveId" clId="{67E6FCD5-AEB6-4909-A52B-C36B3468FD86}" dt="2023-08-25T19:56:09.033" v="568" actId="700"/>
          <ac:spMkLst>
            <pc:docMk/>
            <pc:sldMk cId="0" sldId="385"/>
            <ac:spMk id="4" creationId="{75A95825-35DD-5415-4363-FF66073CCC83}"/>
          </ac:spMkLst>
        </pc:spChg>
      </pc:sldChg>
      <pc:sldChg chg="del">
        <pc:chgData name="vishnu s" userId="4eec7253b666ca10" providerId="LiveId" clId="{67E6FCD5-AEB6-4909-A52B-C36B3468FD86}" dt="2023-08-25T19:55:03.627" v="558" actId="2696"/>
        <pc:sldMkLst>
          <pc:docMk/>
          <pc:sldMk cId="0" sldId="386"/>
        </pc:sldMkLst>
      </pc:sldChg>
      <pc:sldChg chg="del">
        <pc:chgData name="vishnu s" userId="4eec7253b666ca10" providerId="LiveId" clId="{67E6FCD5-AEB6-4909-A52B-C36B3468FD86}" dt="2023-08-25T19:55:03.627" v="558" actId="2696"/>
        <pc:sldMkLst>
          <pc:docMk/>
          <pc:sldMk cId="0" sldId="387"/>
        </pc:sldMkLst>
      </pc:sldChg>
      <pc:sldChg chg="del">
        <pc:chgData name="vishnu s" userId="4eec7253b666ca10" providerId="LiveId" clId="{67E6FCD5-AEB6-4909-A52B-C36B3468FD86}" dt="2023-08-25T19:55:03.627" v="558" actId="2696"/>
        <pc:sldMkLst>
          <pc:docMk/>
          <pc:sldMk cId="0" sldId="388"/>
        </pc:sldMkLst>
      </pc:sldChg>
      <pc:sldChg chg="del">
        <pc:chgData name="vishnu s" userId="4eec7253b666ca10" providerId="LiveId" clId="{67E6FCD5-AEB6-4909-A52B-C36B3468FD86}" dt="2023-08-25T19:55:03.627" v="558" actId="2696"/>
        <pc:sldMkLst>
          <pc:docMk/>
          <pc:sldMk cId="0" sldId="389"/>
        </pc:sldMkLst>
      </pc:sldChg>
      <pc:sldChg chg="del">
        <pc:chgData name="vishnu s" userId="4eec7253b666ca10" providerId="LiveId" clId="{67E6FCD5-AEB6-4909-A52B-C36B3468FD86}" dt="2023-08-25T19:55:03.627" v="558" actId="2696"/>
        <pc:sldMkLst>
          <pc:docMk/>
          <pc:sldMk cId="0" sldId="390"/>
        </pc:sldMkLst>
      </pc:sldChg>
      <pc:sldChg chg="del">
        <pc:chgData name="vishnu s" userId="4eec7253b666ca10" providerId="LiveId" clId="{67E6FCD5-AEB6-4909-A52B-C36B3468FD86}" dt="2023-08-25T19:55:03.627" v="558" actId="2696"/>
        <pc:sldMkLst>
          <pc:docMk/>
          <pc:sldMk cId="0" sldId="391"/>
        </pc:sldMkLst>
      </pc:sldChg>
      <pc:sldChg chg="del">
        <pc:chgData name="vishnu s" userId="4eec7253b666ca10" providerId="LiveId" clId="{67E6FCD5-AEB6-4909-A52B-C36B3468FD86}" dt="2023-08-25T19:55:03.627" v="558" actId="2696"/>
        <pc:sldMkLst>
          <pc:docMk/>
          <pc:sldMk cId="0" sldId="392"/>
        </pc:sldMkLst>
      </pc:sldChg>
      <pc:sldChg chg="del">
        <pc:chgData name="vishnu s" userId="4eec7253b666ca10" providerId="LiveId" clId="{67E6FCD5-AEB6-4909-A52B-C36B3468FD86}" dt="2023-08-25T19:55:03.627" v="558" actId="2696"/>
        <pc:sldMkLst>
          <pc:docMk/>
          <pc:sldMk cId="0" sldId="393"/>
        </pc:sldMkLst>
      </pc:sldChg>
      <pc:sldChg chg="del">
        <pc:chgData name="vishnu s" userId="4eec7253b666ca10" providerId="LiveId" clId="{67E6FCD5-AEB6-4909-A52B-C36B3468FD86}" dt="2023-08-25T19:55:03.627" v="558" actId="2696"/>
        <pc:sldMkLst>
          <pc:docMk/>
          <pc:sldMk cId="0" sldId="394"/>
        </pc:sldMkLst>
      </pc:sldChg>
      <pc:sldChg chg="del">
        <pc:chgData name="vishnu s" userId="4eec7253b666ca10" providerId="LiveId" clId="{67E6FCD5-AEB6-4909-A52B-C36B3468FD86}" dt="2023-08-25T19:55:03.627" v="558" actId="2696"/>
        <pc:sldMkLst>
          <pc:docMk/>
          <pc:sldMk cId="0" sldId="395"/>
        </pc:sldMkLst>
      </pc:sldChg>
      <pc:sldChg chg="delSp modSp del mod">
        <pc:chgData name="vishnu s" userId="4eec7253b666ca10" providerId="LiveId" clId="{67E6FCD5-AEB6-4909-A52B-C36B3468FD86}" dt="2023-08-25T19:55:32.327" v="562" actId="47"/>
        <pc:sldMkLst>
          <pc:docMk/>
          <pc:sldMk cId="0" sldId="396"/>
        </pc:sldMkLst>
        <pc:spChg chg="del mod">
          <ac:chgData name="vishnu s" userId="4eec7253b666ca10" providerId="LiveId" clId="{67E6FCD5-AEB6-4909-A52B-C36B3468FD86}" dt="2023-08-25T19:55:30.282" v="561" actId="478"/>
          <ac:spMkLst>
            <pc:docMk/>
            <pc:sldMk cId="0" sldId="396"/>
            <ac:spMk id="6" creationId="{00000000-0000-0000-0000-000000000000}"/>
          </ac:spMkLst>
        </pc:spChg>
      </pc:sldChg>
      <pc:sldChg chg="del">
        <pc:chgData name="vishnu s" userId="4eec7253b666ca10" providerId="LiveId" clId="{67E6FCD5-AEB6-4909-A52B-C36B3468FD86}" dt="2023-08-25T19:55:35.945" v="563" actId="47"/>
        <pc:sldMkLst>
          <pc:docMk/>
          <pc:sldMk cId="0" sldId="397"/>
        </pc:sldMkLst>
      </pc:sldChg>
      <pc:sldChg chg="del">
        <pc:chgData name="vishnu s" userId="4eec7253b666ca10" providerId="LiveId" clId="{67E6FCD5-AEB6-4909-A52B-C36B3468FD86}" dt="2023-08-25T19:55:38.432" v="564" actId="47"/>
        <pc:sldMkLst>
          <pc:docMk/>
          <pc:sldMk cId="0" sldId="398"/>
        </pc:sldMkLst>
      </pc:sldChg>
      <pc:sldChg chg="del">
        <pc:chgData name="vishnu s" userId="4eec7253b666ca10" providerId="LiveId" clId="{67E6FCD5-AEB6-4909-A52B-C36B3468FD86}" dt="2023-08-25T19:55:40.126" v="565" actId="47"/>
        <pc:sldMkLst>
          <pc:docMk/>
          <pc:sldMk cId="0" sldId="399"/>
        </pc:sldMkLst>
      </pc:sldChg>
      <pc:sldChg chg="modSp add del mod">
        <pc:chgData name="vishnu s" userId="4eec7253b666ca10" providerId="LiveId" clId="{67E6FCD5-AEB6-4909-A52B-C36B3468FD86}" dt="2023-09-03T07:30:26.554" v="690"/>
        <pc:sldMkLst>
          <pc:docMk/>
          <pc:sldMk cId="0" sldId="408"/>
        </pc:sldMkLst>
        <pc:spChg chg="mod">
          <ac:chgData name="vishnu s" userId="4eec7253b666ca10" providerId="LiveId" clId="{67E6FCD5-AEB6-4909-A52B-C36B3468FD86}" dt="2023-09-03T07:30:25.971" v="689" actId="1036"/>
          <ac:spMkLst>
            <pc:docMk/>
            <pc:sldMk cId="0" sldId="408"/>
            <ac:spMk id="14" creationId="{00000000-0000-0000-0000-000000000000}"/>
          </ac:spMkLst>
        </pc:spChg>
        <pc:spChg chg="mod">
          <ac:chgData name="vishnu s" userId="4eec7253b666ca10" providerId="LiveId" clId="{67E6FCD5-AEB6-4909-A52B-C36B3468FD86}" dt="2023-09-03T07:30:14.397" v="662"/>
          <ac:spMkLst>
            <pc:docMk/>
            <pc:sldMk cId="0" sldId="408"/>
            <ac:spMk id="15" creationId="{00000000-0000-0000-0000-000000000000}"/>
          </ac:spMkLst>
        </pc:spChg>
        <pc:grpChg chg="mod">
          <ac:chgData name="vishnu s" userId="4eec7253b666ca10" providerId="LiveId" clId="{67E6FCD5-AEB6-4909-A52B-C36B3468FD86}" dt="2023-09-03T07:30:25.971" v="689" actId="1036"/>
          <ac:grpSpMkLst>
            <pc:docMk/>
            <pc:sldMk cId="0" sldId="408"/>
            <ac:grpSpMk id="7" creationId="{00000000-0000-0000-0000-000000000000}"/>
          </ac:grpSpMkLst>
        </pc:grpChg>
      </pc:sldChg>
      <pc:sldChg chg="del">
        <pc:chgData name="vishnu s" userId="4eec7253b666ca10" providerId="LiveId" clId="{67E6FCD5-AEB6-4909-A52B-C36B3468FD86}" dt="2023-08-25T19:55:03.627" v="558" actId="2696"/>
        <pc:sldMkLst>
          <pc:docMk/>
          <pc:sldMk cId="919649046" sldId="1284"/>
        </pc:sldMkLst>
      </pc:sldChg>
      <pc:sldChg chg="addSp modSp mod">
        <pc:chgData name="vishnu s" userId="4eec7253b666ca10" providerId="LiveId" clId="{67E6FCD5-AEB6-4909-A52B-C36B3468FD86}" dt="2023-08-25T11:49:12.732" v="18" actId="1076"/>
        <pc:sldMkLst>
          <pc:docMk/>
          <pc:sldMk cId="1134341620" sldId="1289"/>
        </pc:sldMkLst>
        <pc:spChg chg="mod">
          <ac:chgData name="vishnu s" userId="4eec7253b666ca10" providerId="LiveId" clId="{67E6FCD5-AEB6-4909-A52B-C36B3468FD86}" dt="2023-08-25T11:49:00.556" v="13" actId="113"/>
          <ac:spMkLst>
            <pc:docMk/>
            <pc:sldMk cId="1134341620" sldId="1289"/>
            <ac:spMk id="2" creationId="{7DAE3D5C-4DE6-E0CC-7B69-1292E4943753}"/>
          </ac:spMkLst>
        </pc:spChg>
        <pc:spChg chg="mod">
          <ac:chgData name="vishnu s" userId="4eec7253b666ca10" providerId="LiveId" clId="{67E6FCD5-AEB6-4909-A52B-C36B3468FD86}" dt="2023-08-25T11:48:31.528" v="2" actId="6549"/>
          <ac:spMkLst>
            <pc:docMk/>
            <pc:sldMk cId="1134341620" sldId="1289"/>
            <ac:spMk id="7" creationId="{75EFF3E3-86F9-E4C4-CC01-B0D2AA4E6DE0}"/>
          </ac:spMkLst>
        </pc:spChg>
        <pc:picChg chg="add mod">
          <ac:chgData name="vishnu s" userId="4eec7253b666ca10" providerId="LiveId" clId="{67E6FCD5-AEB6-4909-A52B-C36B3468FD86}" dt="2023-08-25T11:49:12.732" v="18" actId="1076"/>
          <ac:picMkLst>
            <pc:docMk/>
            <pc:sldMk cId="1134341620" sldId="1289"/>
            <ac:picMk id="1026" creationId="{EF9451D2-2535-93A9-FE3E-149A87B90726}"/>
          </ac:picMkLst>
        </pc:picChg>
      </pc:sldChg>
      <pc:sldChg chg="add ord">
        <pc:chgData name="vishnu s" userId="4eec7253b666ca10" providerId="LiveId" clId="{67E6FCD5-AEB6-4909-A52B-C36B3468FD86}" dt="2023-08-25T11:49:21.067" v="20"/>
        <pc:sldMkLst>
          <pc:docMk/>
          <pc:sldMk cId="2817297572" sldId="1290"/>
        </pc:sldMkLst>
      </pc:sldChg>
      <pc:sldChg chg="addSp delSp modSp new mod ord">
        <pc:chgData name="vishnu s" userId="4eec7253b666ca10" providerId="LiveId" clId="{67E6FCD5-AEB6-4909-A52B-C36B3468FD86}" dt="2023-08-25T11:57:49.446" v="72"/>
        <pc:sldMkLst>
          <pc:docMk/>
          <pc:sldMk cId="2956342722" sldId="1291"/>
        </pc:sldMkLst>
        <pc:spChg chg="mod">
          <ac:chgData name="vishnu s" userId="4eec7253b666ca10" providerId="LiveId" clId="{67E6FCD5-AEB6-4909-A52B-C36B3468FD86}" dt="2023-08-25T11:57:36.675" v="70" actId="20577"/>
          <ac:spMkLst>
            <pc:docMk/>
            <pc:sldMk cId="2956342722" sldId="1291"/>
            <ac:spMk id="2" creationId="{3FA98A24-1F00-A4E0-94E8-0EDA35A7AE00}"/>
          </ac:spMkLst>
        </pc:spChg>
        <pc:spChg chg="del">
          <ac:chgData name="vishnu s" userId="4eec7253b666ca10" providerId="LiveId" clId="{67E6FCD5-AEB6-4909-A52B-C36B3468FD86}" dt="2023-08-25T11:56:47.699" v="27"/>
          <ac:spMkLst>
            <pc:docMk/>
            <pc:sldMk cId="2956342722" sldId="1291"/>
            <ac:spMk id="3" creationId="{3C6F23F5-FED8-B381-BCA7-7C099780C2A1}"/>
          </ac:spMkLst>
        </pc:spChg>
        <pc:picChg chg="add mod">
          <ac:chgData name="vishnu s" userId="4eec7253b666ca10" providerId="LiveId" clId="{67E6FCD5-AEB6-4909-A52B-C36B3468FD86}" dt="2023-08-25T11:57:12.406" v="45" actId="14100"/>
          <ac:picMkLst>
            <pc:docMk/>
            <pc:sldMk cId="2956342722" sldId="1291"/>
            <ac:picMk id="6" creationId="{5CE05DB3-9748-2928-FF27-9DEF1DDB0DA4}"/>
          </ac:picMkLst>
        </pc:picChg>
      </pc:sldChg>
      <pc:sldChg chg="addSp delSp modSp new mod">
        <pc:chgData name="vishnu s" userId="4eec7253b666ca10" providerId="LiveId" clId="{67E6FCD5-AEB6-4909-A52B-C36B3468FD86}" dt="2023-08-25T19:21:07.844" v="100" actId="1076"/>
        <pc:sldMkLst>
          <pc:docMk/>
          <pc:sldMk cId="1842616143" sldId="1292"/>
        </pc:sldMkLst>
        <pc:spChg chg="mod">
          <ac:chgData name="vishnu s" userId="4eec7253b666ca10" providerId="LiveId" clId="{67E6FCD5-AEB6-4909-A52B-C36B3468FD86}" dt="2023-08-25T19:21:01.414" v="99" actId="1076"/>
          <ac:spMkLst>
            <pc:docMk/>
            <pc:sldMk cId="1842616143" sldId="1292"/>
            <ac:spMk id="2" creationId="{5E986B28-86E2-FD70-CFAB-D5C7C6C0DFA6}"/>
          </ac:spMkLst>
        </pc:spChg>
        <pc:spChg chg="del">
          <ac:chgData name="vishnu s" userId="4eec7253b666ca10" providerId="LiveId" clId="{67E6FCD5-AEB6-4909-A52B-C36B3468FD86}" dt="2023-08-25T19:19:28.797" v="78" actId="478"/>
          <ac:spMkLst>
            <pc:docMk/>
            <pc:sldMk cId="1842616143" sldId="1292"/>
            <ac:spMk id="3" creationId="{664D2E53-CED2-A084-457F-744B848F2483}"/>
          </ac:spMkLst>
        </pc:spChg>
        <pc:spChg chg="add del mod">
          <ac:chgData name="vishnu s" userId="4eec7253b666ca10" providerId="LiveId" clId="{67E6FCD5-AEB6-4909-A52B-C36B3468FD86}" dt="2023-08-25T19:19:15.685" v="74"/>
          <ac:spMkLst>
            <pc:docMk/>
            <pc:sldMk cId="1842616143" sldId="1292"/>
            <ac:spMk id="6" creationId="{88F65AF1-9804-4555-A2D1-0AEFE61BA461}"/>
          </ac:spMkLst>
        </pc:spChg>
        <pc:spChg chg="add mod">
          <ac:chgData name="vishnu s" userId="4eec7253b666ca10" providerId="LiveId" clId="{67E6FCD5-AEB6-4909-A52B-C36B3468FD86}" dt="2023-08-25T19:21:07.844" v="100" actId="1076"/>
          <ac:spMkLst>
            <pc:docMk/>
            <pc:sldMk cId="1842616143" sldId="1292"/>
            <ac:spMk id="7" creationId="{B73672A9-5A58-C68C-1C36-CCCDF0CE6F64}"/>
          </ac:spMkLst>
        </pc:spChg>
      </pc:sldChg>
      <pc:sldChg chg="addSp delSp modSp new mod">
        <pc:chgData name="vishnu s" userId="4eec7253b666ca10" providerId="LiveId" clId="{67E6FCD5-AEB6-4909-A52B-C36B3468FD86}" dt="2023-08-25T21:26:30.672" v="629" actId="1076"/>
        <pc:sldMkLst>
          <pc:docMk/>
          <pc:sldMk cId="2622222498" sldId="1293"/>
        </pc:sldMkLst>
        <pc:spChg chg="del">
          <ac:chgData name="vishnu s" userId="4eec7253b666ca10" providerId="LiveId" clId="{67E6FCD5-AEB6-4909-A52B-C36B3468FD86}" dt="2023-08-25T19:23:38.776" v="111" actId="478"/>
          <ac:spMkLst>
            <pc:docMk/>
            <pc:sldMk cId="2622222498" sldId="1293"/>
            <ac:spMk id="2" creationId="{E2A952A0-5607-5ADF-86DF-831D3E555C78}"/>
          </ac:spMkLst>
        </pc:spChg>
        <pc:spChg chg="del">
          <ac:chgData name="vishnu s" userId="4eec7253b666ca10" providerId="LiveId" clId="{67E6FCD5-AEB6-4909-A52B-C36B3468FD86}" dt="2023-08-25T19:21:58.568" v="101" actId="478"/>
          <ac:spMkLst>
            <pc:docMk/>
            <pc:sldMk cId="2622222498" sldId="1293"/>
            <ac:spMk id="3" creationId="{DF0288ED-D3A4-6597-E3DA-D980F4D533D0}"/>
          </ac:spMkLst>
        </pc:spChg>
        <pc:spChg chg="add del mod">
          <ac:chgData name="vishnu s" userId="4eec7253b666ca10" providerId="LiveId" clId="{67E6FCD5-AEB6-4909-A52B-C36B3468FD86}" dt="2023-08-25T19:23:36.438" v="110" actId="478"/>
          <ac:spMkLst>
            <pc:docMk/>
            <pc:sldMk cId="2622222498" sldId="1293"/>
            <ac:spMk id="6" creationId="{D7AD0795-7481-6B68-B28A-8782F3605420}"/>
          </ac:spMkLst>
        </pc:spChg>
        <pc:spChg chg="add mod">
          <ac:chgData name="vishnu s" userId="4eec7253b666ca10" providerId="LiveId" clId="{67E6FCD5-AEB6-4909-A52B-C36B3468FD86}" dt="2023-08-25T19:25:12.908" v="130" actId="113"/>
          <ac:spMkLst>
            <pc:docMk/>
            <pc:sldMk cId="2622222498" sldId="1293"/>
            <ac:spMk id="8" creationId="{7FEFD6A7-D4CD-234D-7859-C84026E66977}"/>
          </ac:spMkLst>
        </pc:spChg>
        <pc:spChg chg="add mod">
          <ac:chgData name="vishnu s" userId="4eec7253b666ca10" providerId="LiveId" clId="{67E6FCD5-AEB6-4909-A52B-C36B3468FD86}" dt="2023-08-25T19:25:02.186" v="128" actId="20577"/>
          <ac:spMkLst>
            <pc:docMk/>
            <pc:sldMk cId="2622222498" sldId="1293"/>
            <ac:spMk id="9" creationId="{279ABF2B-524C-A88B-81A3-8CB33BF6C4F0}"/>
          </ac:spMkLst>
        </pc:spChg>
        <pc:spChg chg="add mod">
          <ac:chgData name="vishnu s" userId="4eec7253b666ca10" providerId="LiveId" clId="{67E6FCD5-AEB6-4909-A52B-C36B3468FD86}" dt="2023-08-25T19:24:02.200" v="114" actId="6549"/>
          <ac:spMkLst>
            <pc:docMk/>
            <pc:sldMk cId="2622222498" sldId="1293"/>
            <ac:spMk id="11" creationId="{848599BC-8B78-AECA-D2AC-7105C104AB9D}"/>
          </ac:spMkLst>
        </pc:spChg>
        <pc:picChg chg="add del mod">
          <ac:chgData name="vishnu s" userId="4eec7253b666ca10" providerId="LiveId" clId="{67E6FCD5-AEB6-4909-A52B-C36B3468FD86}" dt="2023-08-25T19:24:38.982" v="123" actId="478"/>
          <ac:picMkLst>
            <pc:docMk/>
            <pc:sldMk cId="2622222498" sldId="1293"/>
            <ac:picMk id="7" creationId="{7A824162-68A1-F85D-2B18-0AE2BC0BC751}"/>
          </ac:picMkLst>
        </pc:picChg>
        <pc:picChg chg="add mod">
          <ac:chgData name="vishnu s" userId="4eec7253b666ca10" providerId="LiveId" clId="{67E6FCD5-AEB6-4909-A52B-C36B3468FD86}" dt="2023-08-25T21:26:30.672" v="629" actId="1076"/>
          <ac:picMkLst>
            <pc:docMk/>
            <pc:sldMk cId="2622222498" sldId="1293"/>
            <ac:picMk id="10" creationId="{96D45499-6AD7-7FA0-63A7-8D5AB6393D94}"/>
          </ac:picMkLst>
        </pc:picChg>
      </pc:sldChg>
      <pc:sldChg chg="addSp delSp modSp new mod">
        <pc:chgData name="vishnu s" userId="4eec7253b666ca10" providerId="LiveId" clId="{67E6FCD5-AEB6-4909-A52B-C36B3468FD86}" dt="2023-08-25T19:28:53.749" v="162" actId="1076"/>
        <pc:sldMkLst>
          <pc:docMk/>
          <pc:sldMk cId="835619026" sldId="1294"/>
        </pc:sldMkLst>
        <pc:spChg chg="mod">
          <ac:chgData name="vishnu s" userId="4eec7253b666ca10" providerId="LiveId" clId="{67E6FCD5-AEB6-4909-A52B-C36B3468FD86}" dt="2023-08-25T19:28:09.407" v="152" actId="1076"/>
          <ac:spMkLst>
            <pc:docMk/>
            <pc:sldMk cId="835619026" sldId="1294"/>
            <ac:spMk id="2" creationId="{161B6898-6AC1-7531-8A6D-B49C6F7E3EA3}"/>
          </ac:spMkLst>
        </pc:spChg>
        <pc:spChg chg="del">
          <ac:chgData name="vishnu s" userId="4eec7253b666ca10" providerId="LiveId" clId="{67E6FCD5-AEB6-4909-A52B-C36B3468FD86}" dt="2023-08-25T19:25:53.743" v="131" actId="478"/>
          <ac:spMkLst>
            <pc:docMk/>
            <pc:sldMk cId="835619026" sldId="1294"/>
            <ac:spMk id="3" creationId="{42B41A8D-93B1-A477-3A99-0D7FB69476E5}"/>
          </ac:spMkLst>
        </pc:spChg>
        <pc:spChg chg="add mod">
          <ac:chgData name="vishnu s" userId="4eec7253b666ca10" providerId="LiveId" clId="{67E6FCD5-AEB6-4909-A52B-C36B3468FD86}" dt="2023-08-25T19:28:53.749" v="162" actId="1076"/>
          <ac:spMkLst>
            <pc:docMk/>
            <pc:sldMk cId="835619026" sldId="1294"/>
            <ac:spMk id="6" creationId="{CD05EF6E-E68C-7DEC-CD2B-BECD504D650D}"/>
          </ac:spMkLst>
        </pc:spChg>
        <pc:picChg chg="add mod">
          <ac:chgData name="vishnu s" userId="4eec7253b666ca10" providerId="LiveId" clId="{67E6FCD5-AEB6-4909-A52B-C36B3468FD86}" dt="2023-08-25T19:28:44.999" v="161" actId="14100"/>
          <ac:picMkLst>
            <pc:docMk/>
            <pc:sldMk cId="835619026" sldId="1294"/>
            <ac:picMk id="7" creationId="{B70EE511-5C40-D5A7-1729-813D2C890841}"/>
          </ac:picMkLst>
        </pc:picChg>
      </pc:sldChg>
      <pc:sldChg chg="addSp modSp new mod">
        <pc:chgData name="vishnu s" userId="4eec7253b666ca10" providerId="LiveId" clId="{67E6FCD5-AEB6-4909-A52B-C36B3468FD86}" dt="2023-08-25T21:35:16.327" v="641" actId="208"/>
        <pc:sldMkLst>
          <pc:docMk/>
          <pc:sldMk cId="1941868078" sldId="1295"/>
        </pc:sldMkLst>
        <pc:spChg chg="mod">
          <ac:chgData name="vishnu s" userId="4eec7253b666ca10" providerId="LiveId" clId="{67E6FCD5-AEB6-4909-A52B-C36B3468FD86}" dt="2023-08-25T21:34:50.904" v="636" actId="113"/>
          <ac:spMkLst>
            <pc:docMk/>
            <pc:sldMk cId="1941868078" sldId="1295"/>
            <ac:spMk id="2" creationId="{66F8BBE0-73A2-4549-69FA-9F631D797B82}"/>
          </ac:spMkLst>
        </pc:spChg>
        <pc:picChg chg="add mod">
          <ac:chgData name="vishnu s" userId="4eec7253b666ca10" providerId="LiveId" clId="{67E6FCD5-AEB6-4909-A52B-C36B3468FD86}" dt="2023-08-25T21:35:16.327" v="641" actId="208"/>
          <ac:picMkLst>
            <pc:docMk/>
            <pc:sldMk cId="1941868078" sldId="1295"/>
            <ac:picMk id="6" creationId="{3246553B-F688-492D-2EB6-2D2B02ED244E}"/>
          </ac:picMkLst>
        </pc:picChg>
      </pc:sldChg>
      <pc:sldChg chg="addSp delSp modSp add mod">
        <pc:chgData name="vishnu s" userId="4eec7253b666ca10" providerId="LiveId" clId="{67E6FCD5-AEB6-4909-A52B-C36B3468FD86}" dt="2023-08-25T19:36:00.675" v="309" actId="1038"/>
        <pc:sldMkLst>
          <pc:docMk/>
          <pc:sldMk cId="691450845" sldId="1296"/>
        </pc:sldMkLst>
        <pc:spChg chg="mod">
          <ac:chgData name="vishnu s" userId="4eec7253b666ca10" providerId="LiveId" clId="{67E6FCD5-AEB6-4909-A52B-C36B3468FD86}" dt="2023-08-25T19:30:10.035" v="170" actId="1076"/>
          <ac:spMkLst>
            <pc:docMk/>
            <pc:sldMk cId="691450845" sldId="1296"/>
            <ac:spMk id="2" creationId="{3FA98A24-1F00-A4E0-94E8-0EDA35A7AE00}"/>
          </ac:spMkLst>
        </pc:spChg>
        <pc:spChg chg="del">
          <ac:chgData name="vishnu s" userId="4eec7253b666ca10" providerId="LiveId" clId="{67E6FCD5-AEB6-4909-A52B-C36B3468FD86}" dt="2023-08-25T19:30:47.494" v="171" actId="478"/>
          <ac:spMkLst>
            <pc:docMk/>
            <pc:sldMk cId="691450845" sldId="1296"/>
            <ac:spMk id="3" creationId="{3C6F23F5-FED8-B381-BCA7-7C099780C2A1}"/>
          </ac:spMkLst>
        </pc:spChg>
        <pc:spChg chg="add mod">
          <ac:chgData name="vishnu s" userId="4eec7253b666ca10" providerId="LiveId" clId="{67E6FCD5-AEB6-4909-A52B-C36B3468FD86}" dt="2023-08-25T19:32:30.016" v="269" actId="20577"/>
          <ac:spMkLst>
            <pc:docMk/>
            <pc:sldMk cId="691450845" sldId="1296"/>
            <ac:spMk id="6" creationId="{F31441E4-1EF0-A896-5FA3-3EC79F771848}"/>
          </ac:spMkLst>
        </pc:spChg>
        <pc:spChg chg="add mod">
          <ac:chgData name="vishnu s" userId="4eec7253b666ca10" providerId="LiveId" clId="{67E6FCD5-AEB6-4909-A52B-C36B3468FD86}" dt="2023-08-25T19:33:34.612" v="283" actId="113"/>
          <ac:spMkLst>
            <pc:docMk/>
            <pc:sldMk cId="691450845" sldId="1296"/>
            <ac:spMk id="7" creationId="{ADC2E496-2BCE-7675-6F37-D09E871B02F1}"/>
          </ac:spMkLst>
        </pc:spChg>
        <pc:spChg chg="add mod">
          <ac:chgData name="vishnu s" userId="4eec7253b666ca10" providerId="LiveId" clId="{67E6FCD5-AEB6-4909-A52B-C36B3468FD86}" dt="2023-08-25T19:33:10.745" v="277" actId="1076"/>
          <ac:spMkLst>
            <pc:docMk/>
            <pc:sldMk cId="691450845" sldId="1296"/>
            <ac:spMk id="8" creationId="{406C9995-E805-4ABF-DDFA-4948240968D6}"/>
          </ac:spMkLst>
        </pc:spChg>
        <pc:spChg chg="mod">
          <ac:chgData name="vishnu s" userId="4eec7253b666ca10" providerId="LiveId" clId="{67E6FCD5-AEB6-4909-A52B-C36B3468FD86}" dt="2023-08-25T19:30:48.918" v="172"/>
          <ac:spMkLst>
            <pc:docMk/>
            <pc:sldMk cId="691450845" sldId="1296"/>
            <ac:spMk id="10" creationId="{1253AA69-5E23-71F7-90FE-368029CC0CEE}"/>
          </ac:spMkLst>
        </pc:spChg>
        <pc:spChg chg="mod">
          <ac:chgData name="vishnu s" userId="4eec7253b666ca10" providerId="LiveId" clId="{67E6FCD5-AEB6-4909-A52B-C36B3468FD86}" dt="2023-08-25T19:30:48.918" v="172"/>
          <ac:spMkLst>
            <pc:docMk/>
            <pc:sldMk cId="691450845" sldId="1296"/>
            <ac:spMk id="11" creationId="{EAC4240C-A5B6-D4B3-5B48-045B768AF2F1}"/>
          </ac:spMkLst>
        </pc:spChg>
        <pc:spChg chg="add del mod">
          <ac:chgData name="vishnu s" userId="4eec7253b666ca10" providerId="LiveId" clId="{67E6FCD5-AEB6-4909-A52B-C36B3468FD86}" dt="2023-08-25T19:35:31.690" v="288" actId="478"/>
          <ac:spMkLst>
            <pc:docMk/>
            <pc:sldMk cId="691450845" sldId="1296"/>
            <ac:spMk id="12" creationId="{5E38835C-522F-7F06-3092-19A8E46E4271}"/>
          </ac:spMkLst>
        </pc:spChg>
        <pc:spChg chg="mod">
          <ac:chgData name="vishnu s" userId="4eec7253b666ca10" providerId="LiveId" clId="{67E6FCD5-AEB6-4909-A52B-C36B3468FD86}" dt="2023-08-25T19:30:48.918" v="172"/>
          <ac:spMkLst>
            <pc:docMk/>
            <pc:sldMk cId="691450845" sldId="1296"/>
            <ac:spMk id="14" creationId="{5490A977-8779-ECDA-EC93-B154B522DF7C}"/>
          </ac:spMkLst>
        </pc:spChg>
        <pc:spChg chg="mod">
          <ac:chgData name="vishnu s" userId="4eec7253b666ca10" providerId="LiveId" clId="{67E6FCD5-AEB6-4909-A52B-C36B3468FD86}" dt="2023-08-25T19:30:48.918" v="172"/>
          <ac:spMkLst>
            <pc:docMk/>
            <pc:sldMk cId="691450845" sldId="1296"/>
            <ac:spMk id="16" creationId="{2239B461-949F-6A09-B1EE-EA86844FBE9B}"/>
          </ac:spMkLst>
        </pc:spChg>
        <pc:spChg chg="add del mod">
          <ac:chgData name="vishnu s" userId="4eec7253b666ca10" providerId="LiveId" clId="{67E6FCD5-AEB6-4909-A52B-C36B3468FD86}" dt="2023-08-25T19:35:31.690" v="288" actId="478"/>
          <ac:spMkLst>
            <pc:docMk/>
            <pc:sldMk cId="691450845" sldId="1296"/>
            <ac:spMk id="17" creationId="{98EE3F83-D6FA-F421-D831-326408CA620E}"/>
          </ac:spMkLst>
        </pc:spChg>
        <pc:spChg chg="add del mod">
          <ac:chgData name="vishnu s" userId="4eec7253b666ca10" providerId="LiveId" clId="{67E6FCD5-AEB6-4909-A52B-C36B3468FD86}" dt="2023-08-25T19:30:53.686" v="173" actId="478"/>
          <ac:spMkLst>
            <pc:docMk/>
            <pc:sldMk cId="691450845" sldId="1296"/>
            <ac:spMk id="18" creationId="{28F240FA-9240-6928-FA54-8144645A5B40}"/>
          </ac:spMkLst>
        </pc:spChg>
        <pc:spChg chg="add del mod">
          <ac:chgData name="vishnu s" userId="4eec7253b666ca10" providerId="LiveId" clId="{67E6FCD5-AEB6-4909-A52B-C36B3468FD86}" dt="2023-08-25T19:35:31.690" v="288" actId="478"/>
          <ac:spMkLst>
            <pc:docMk/>
            <pc:sldMk cId="691450845" sldId="1296"/>
            <ac:spMk id="19" creationId="{0375F4FE-26B4-B549-94E2-4C1D51A535C8}"/>
          </ac:spMkLst>
        </pc:spChg>
        <pc:grpChg chg="add del mod">
          <ac:chgData name="vishnu s" userId="4eec7253b666ca10" providerId="LiveId" clId="{67E6FCD5-AEB6-4909-A52B-C36B3468FD86}" dt="2023-08-25T19:35:31.690" v="288" actId="478"/>
          <ac:grpSpMkLst>
            <pc:docMk/>
            <pc:sldMk cId="691450845" sldId="1296"/>
            <ac:grpSpMk id="9" creationId="{0F075FC3-0258-1C8E-B3F5-5AC1BD01C771}"/>
          </ac:grpSpMkLst>
        </pc:grpChg>
        <pc:grpChg chg="add del mod">
          <ac:chgData name="vishnu s" userId="4eec7253b666ca10" providerId="LiveId" clId="{67E6FCD5-AEB6-4909-A52B-C36B3468FD86}" dt="2023-08-25T19:35:31.690" v="288" actId="478"/>
          <ac:grpSpMkLst>
            <pc:docMk/>
            <pc:sldMk cId="691450845" sldId="1296"/>
            <ac:grpSpMk id="13" creationId="{0F600C55-8AFA-B3D6-C1E4-D5595D408B6C}"/>
          </ac:grpSpMkLst>
        </pc:grpChg>
        <pc:picChg chg="mod">
          <ac:chgData name="vishnu s" userId="4eec7253b666ca10" providerId="LiveId" clId="{67E6FCD5-AEB6-4909-A52B-C36B3468FD86}" dt="2023-08-25T19:30:48.918" v="172"/>
          <ac:picMkLst>
            <pc:docMk/>
            <pc:sldMk cId="691450845" sldId="1296"/>
            <ac:picMk id="15" creationId="{3B151492-2F8A-9210-D874-387D6044D658}"/>
          </ac:picMkLst>
        </pc:picChg>
        <pc:picChg chg="add mod ord">
          <ac:chgData name="vishnu s" userId="4eec7253b666ca10" providerId="LiveId" clId="{67E6FCD5-AEB6-4909-A52B-C36B3468FD86}" dt="2023-08-25T19:36:00.675" v="309" actId="1038"/>
          <ac:picMkLst>
            <pc:docMk/>
            <pc:sldMk cId="691450845" sldId="1296"/>
            <ac:picMk id="21" creationId="{0246B198-DCE2-E206-D8AB-C40A7D342E22}"/>
          </ac:picMkLst>
        </pc:picChg>
      </pc:sldChg>
      <pc:sldChg chg="addSp modSp add mod replId">
        <pc:chgData name="vishnu s" userId="4eec7253b666ca10" providerId="LiveId" clId="{67E6FCD5-AEB6-4909-A52B-C36B3468FD86}" dt="2023-08-25T19:36:53.850" v="323" actId="122"/>
        <pc:sldMkLst>
          <pc:docMk/>
          <pc:sldMk cId="601691417" sldId="1297"/>
        </pc:sldMkLst>
        <pc:spChg chg="mod">
          <ac:chgData name="vishnu s" userId="4eec7253b666ca10" providerId="LiveId" clId="{67E6FCD5-AEB6-4909-A52B-C36B3468FD86}" dt="2023-08-25T19:36:53.850" v="323" actId="122"/>
          <ac:spMkLst>
            <pc:docMk/>
            <pc:sldMk cId="601691417" sldId="1297"/>
            <ac:spMk id="2" creationId="{5E986B28-86E2-FD70-CFAB-D5C7C6C0DFA6}"/>
          </ac:spMkLst>
        </pc:spChg>
        <pc:picChg chg="add mod">
          <ac:chgData name="vishnu s" userId="4eec7253b666ca10" providerId="LiveId" clId="{67E6FCD5-AEB6-4909-A52B-C36B3468FD86}" dt="2023-08-25T19:36:36.983" v="312" actId="1076"/>
          <ac:picMkLst>
            <pc:docMk/>
            <pc:sldMk cId="601691417" sldId="1297"/>
            <ac:picMk id="6" creationId="{6BDA9FF1-7C40-F359-51D2-FD7EE34E458A}"/>
          </ac:picMkLst>
        </pc:picChg>
      </pc:sldChg>
      <pc:sldChg chg="addSp delSp modSp add mod replId">
        <pc:chgData name="vishnu s" userId="4eec7253b666ca10" providerId="LiveId" clId="{67E6FCD5-AEB6-4909-A52B-C36B3468FD86}" dt="2023-08-25T19:38:49.161" v="343" actId="208"/>
        <pc:sldMkLst>
          <pc:docMk/>
          <pc:sldMk cId="1981844848" sldId="1298"/>
        </pc:sldMkLst>
        <pc:spChg chg="mod">
          <ac:chgData name="vishnu s" userId="4eec7253b666ca10" providerId="LiveId" clId="{67E6FCD5-AEB6-4909-A52B-C36B3468FD86}" dt="2023-08-25T19:38:04.824" v="332" actId="1076"/>
          <ac:spMkLst>
            <pc:docMk/>
            <pc:sldMk cId="1981844848" sldId="1298"/>
            <ac:spMk id="2" creationId="{E2A952A0-5607-5ADF-86DF-831D3E555C78}"/>
          </ac:spMkLst>
        </pc:spChg>
        <pc:spChg chg="del">
          <ac:chgData name="vishnu s" userId="4eec7253b666ca10" providerId="LiveId" clId="{67E6FCD5-AEB6-4909-A52B-C36B3468FD86}" dt="2023-08-25T19:38:15.339" v="333" actId="478"/>
          <ac:spMkLst>
            <pc:docMk/>
            <pc:sldMk cId="1981844848" sldId="1298"/>
            <ac:spMk id="3" creationId="{DF0288ED-D3A4-6597-E3DA-D980F4D533D0}"/>
          </ac:spMkLst>
        </pc:spChg>
        <pc:spChg chg="add mod">
          <ac:chgData name="vishnu s" userId="4eec7253b666ca10" providerId="LiveId" clId="{67E6FCD5-AEB6-4909-A52B-C36B3468FD86}" dt="2023-08-25T19:38:27.442" v="337" actId="20577"/>
          <ac:spMkLst>
            <pc:docMk/>
            <pc:sldMk cId="1981844848" sldId="1298"/>
            <ac:spMk id="6" creationId="{70A3C811-A8FD-ED55-A400-8C550342DD7B}"/>
          </ac:spMkLst>
        </pc:spChg>
        <pc:picChg chg="add mod">
          <ac:chgData name="vishnu s" userId="4eec7253b666ca10" providerId="LiveId" clId="{67E6FCD5-AEB6-4909-A52B-C36B3468FD86}" dt="2023-08-25T19:38:49.161" v="343" actId="208"/>
          <ac:picMkLst>
            <pc:docMk/>
            <pc:sldMk cId="1981844848" sldId="1298"/>
            <ac:picMk id="7" creationId="{0C0D1C50-1B94-34B4-A12F-39E0EDDA6AC2}"/>
          </ac:picMkLst>
        </pc:picChg>
      </pc:sldChg>
      <pc:sldChg chg="addSp delSp modSp add mod replId">
        <pc:chgData name="vishnu s" userId="4eec7253b666ca10" providerId="LiveId" clId="{67E6FCD5-AEB6-4909-A52B-C36B3468FD86}" dt="2023-08-25T19:43:13.951" v="406" actId="1035"/>
        <pc:sldMkLst>
          <pc:docMk/>
          <pc:sldMk cId="3543700664" sldId="1299"/>
        </pc:sldMkLst>
        <pc:spChg chg="mod">
          <ac:chgData name="vishnu s" userId="4eec7253b666ca10" providerId="LiveId" clId="{67E6FCD5-AEB6-4909-A52B-C36B3468FD86}" dt="2023-08-25T19:42:41.422" v="375" actId="1076"/>
          <ac:spMkLst>
            <pc:docMk/>
            <pc:sldMk cId="3543700664" sldId="1299"/>
            <ac:spMk id="2" creationId="{161B6898-6AC1-7531-8A6D-B49C6F7E3EA3}"/>
          </ac:spMkLst>
        </pc:spChg>
        <pc:spChg chg="del">
          <ac:chgData name="vishnu s" userId="4eec7253b666ca10" providerId="LiveId" clId="{67E6FCD5-AEB6-4909-A52B-C36B3468FD86}" dt="2023-08-25T19:39:14.486" v="344" actId="478"/>
          <ac:spMkLst>
            <pc:docMk/>
            <pc:sldMk cId="3543700664" sldId="1299"/>
            <ac:spMk id="3" creationId="{42B41A8D-93B1-A477-3A99-0D7FB69476E5}"/>
          </ac:spMkLst>
        </pc:spChg>
        <pc:spChg chg="add mod">
          <ac:chgData name="vishnu s" userId="4eec7253b666ca10" providerId="LiveId" clId="{67E6FCD5-AEB6-4909-A52B-C36B3468FD86}" dt="2023-08-25T19:43:13.951" v="406" actId="1035"/>
          <ac:spMkLst>
            <pc:docMk/>
            <pc:sldMk cId="3543700664" sldId="1299"/>
            <ac:spMk id="6" creationId="{AA9AE50E-460B-2956-4168-22B90F7DCCB6}"/>
          </ac:spMkLst>
        </pc:spChg>
        <pc:spChg chg="add mod">
          <ac:chgData name="vishnu s" userId="4eec7253b666ca10" providerId="LiveId" clId="{67E6FCD5-AEB6-4909-A52B-C36B3468FD86}" dt="2023-08-25T19:39:51.389" v="354"/>
          <ac:spMkLst>
            <pc:docMk/>
            <pc:sldMk cId="3543700664" sldId="1299"/>
            <ac:spMk id="8" creationId="{33071C93-559C-6B87-9FA8-2C1852067469}"/>
          </ac:spMkLst>
        </pc:spChg>
        <pc:picChg chg="add mod ord">
          <ac:chgData name="vishnu s" userId="4eec7253b666ca10" providerId="LiveId" clId="{67E6FCD5-AEB6-4909-A52B-C36B3468FD86}" dt="2023-08-25T19:43:05.201" v="400" actId="1036"/>
          <ac:picMkLst>
            <pc:docMk/>
            <pc:sldMk cId="3543700664" sldId="1299"/>
            <ac:picMk id="7" creationId="{2A53A365-6B1F-DE19-2709-3EC7CD9C5885}"/>
          </ac:picMkLst>
        </pc:picChg>
      </pc:sldChg>
      <pc:sldChg chg="addSp delSp modSp add mod">
        <pc:chgData name="vishnu s" userId="4eec7253b666ca10" providerId="LiveId" clId="{67E6FCD5-AEB6-4909-A52B-C36B3468FD86}" dt="2023-08-25T19:47:00.787" v="470" actId="1076"/>
        <pc:sldMkLst>
          <pc:docMk/>
          <pc:sldMk cId="3341419286" sldId="1300"/>
        </pc:sldMkLst>
        <pc:spChg chg="mod">
          <ac:chgData name="vishnu s" userId="4eec7253b666ca10" providerId="LiveId" clId="{67E6FCD5-AEB6-4909-A52B-C36B3468FD86}" dt="2023-08-25T19:46:56.149" v="469" actId="1076"/>
          <ac:spMkLst>
            <pc:docMk/>
            <pc:sldMk cId="3341419286" sldId="1300"/>
            <ac:spMk id="2" creationId="{161B6898-6AC1-7531-8A6D-B49C6F7E3EA3}"/>
          </ac:spMkLst>
        </pc:spChg>
        <pc:spChg chg="add mod">
          <ac:chgData name="vishnu s" userId="4eec7253b666ca10" providerId="LiveId" clId="{67E6FCD5-AEB6-4909-A52B-C36B3468FD86}" dt="2023-08-25T19:47:00.787" v="470" actId="1076"/>
          <ac:spMkLst>
            <pc:docMk/>
            <pc:sldMk cId="3341419286" sldId="1300"/>
            <ac:spMk id="3" creationId="{F0EDA0F5-ADC2-9A66-942B-C2191F87C0FC}"/>
          </ac:spMkLst>
        </pc:spChg>
        <pc:spChg chg="del">
          <ac:chgData name="vishnu s" userId="4eec7253b666ca10" providerId="LiveId" clId="{67E6FCD5-AEB6-4909-A52B-C36B3468FD86}" dt="2023-08-25T19:44:47.056" v="408" actId="478"/>
          <ac:spMkLst>
            <pc:docMk/>
            <pc:sldMk cId="3341419286" sldId="1300"/>
            <ac:spMk id="6" creationId="{AA9AE50E-460B-2956-4168-22B90F7DCCB6}"/>
          </ac:spMkLst>
        </pc:spChg>
        <pc:spChg chg="del">
          <ac:chgData name="vishnu s" userId="4eec7253b666ca10" providerId="LiveId" clId="{67E6FCD5-AEB6-4909-A52B-C36B3468FD86}" dt="2023-08-25T19:44:50.887" v="409" actId="478"/>
          <ac:spMkLst>
            <pc:docMk/>
            <pc:sldMk cId="3341419286" sldId="1300"/>
            <ac:spMk id="8" creationId="{33071C93-559C-6B87-9FA8-2C1852067469}"/>
          </ac:spMkLst>
        </pc:spChg>
        <pc:picChg chg="del">
          <ac:chgData name="vishnu s" userId="4eec7253b666ca10" providerId="LiveId" clId="{67E6FCD5-AEB6-4909-A52B-C36B3468FD86}" dt="2023-08-25T19:44:52.206" v="410" actId="478"/>
          <ac:picMkLst>
            <pc:docMk/>
            <pc:sldMk cId="3341419286" sldId="1300"/>
            <ac:picMk id="7" creationId="{2A53A365-6B1F-DE19-2709-3EC7CD9C5885}"/>
          </ac:picMkLst>
        </pc:picChg>
        <pc:picChg chg="add mod ord">
          <ac:chgData name="vishnu s" userId="4eec7253b666ca10" providerId="LiveId" clId="{67E6FCD5-AEB6-4909-A52B-C36B3468FD86}" dt="2023-08-25T19:46:26.629" v="467" actId="1038"/>
          <ac:picMkLst>
            <pc:docMk/>
            <pc:sldMk cId="3341419286" sldId="1300"/>
            <ac:picMk id="10" creationId="{C8161560-4F70-4657-7C4F-4E191D2C3789}"/>
          </ac:picMkLst>
        </pc:picChg>
      </pc:sldChg>
      <pc:sldChg chg="addSp delSp modSp add mod">
        <pc:chgData name="vishnu s" userId="4eec7253b666ca10" providerId="LiveId" clId="{67E6FCD5-AEB6-4909-A52B-C36B3468FD86}" dt="2023-08-25T19:53:04.225" v="557" actId="1035"/>
        <pc:sldMkLst>
          <pc:docMk/>
          <pc:sldMk cId="3776267110" sldId="1301"/>
        </pc:sldMkLst>
        <pc:spChg chg="mod">
          <ac:chgData name="vishnu s" userId="4eec7253b666ca10" providerId="LiveId" clId="{67E6FCD5-AEB6-4909-A52B-C36B3468FD86}" dt="2023-08-25T19:47:42.581" v="476"/>
          <ac:spMkLst>
            <pc:docMk/>
            <pc:sldMk cId="3776267110" sldId="1301"/>
            <ac:spMk id="2" creationId="{161B6898-6AC1-7531-8A6D-B49C6F7E3EA3}"/>
          </ac:spMkLst>
        </pc:spChg>
        <pc:spChg chg="del">
          <ac:chgData name="vishnu s" userId="4eec7253b666ca10" providerId="LiveId" clId="{67E6FCD5-AEB6-4909-A52B-C36B3468FD86}" dt="2023-08-25T19:47:47.756" v="477" actId="478"/>
          <ac:spMkLst>
            <pc:docMk/>
            <pc:sldMk cId="3776267110" sldId="1301"/>
            <ac:spMk id="3" creationId="{F0EDA0F5-ADC2-9A66-942B-C2191F87C0FC}"/>
          </ac:spMkLst>
        </pc:spChg>
        <pc:spChg chg="add mod">
          <ac:chgData name="vishnu s" userId="4eec7253b666ca10" providerId="LiveId" clId="{67E6FCD5-AEB6-4909-A52B-C36B3468FD86}" dt="2023-08-25T19:52:40.977" v="549" actId="20577"/>
          <ac:spMkLst>
            <pc:docMk/>
            <pc:sldMk cId="3776267110" sldId="1301"/>
            <ac:spMk id="6" creationId="{5FB7A595-8D6D-0484-A2E2-D0171CE8463E}"/>
          </ac:spMkLst>
        </pc:spChg>
        <pc:picChg chg="add mod ord modCrop">
          <ac:chgData name="vishnu s" userId="4eec7253b666ca10" providerId="LiveId" clId="{67E6FCD5-AEB6-4909-A52B-C36B3468FD86}" dt="2023-08-25T19:53:04.225" v="557" actId="1035"/>
          <ac:picMkLst>
            <pc:docMk/>
            <pc:sldMk cId="3776267110" sldId="1301"/>
            <ac:picMk id="8" creationId="{1B2E7343-F093-0704-A77A-082325D535FC}"/>
          </ac:picMkLst>
        </pc:picChg>
        <pc:picChg chg="del">
          <ac:chgData name="vishnu s" userId="4eec7253b666ca10" providerId="LiveId" clId="{67E6FCD5-AEB6-4909-A52B-C36B3468FD86}" dt="2023-08-25T19:47:50.014" v="478" actId="478"/>
          <ac:picMkLst>
            <pc:docMk/>
            <pc:sldMk cId="3776267110" sldId="1301"/>
            <ac:picMk id="10" creationId="{C8161560-4F70-4657-7C4F-4E191D2C3789}"/>
          </ac:picMkLst>
        </pc:picChg>
      </pc:sldChg>
      <pc:sldChg chg="addSp delSp modSp new mod">
        <pc:chgData name="vishnu s" userId="4eec7253b666ca10" providerId="LiveId" clId="{67E6FCD5-AEB6-4909-A52B-C36B3468FD86}" dt="2023-08-25T21:47:34.261" v="652" actId="1076"/>
        <pc:sldMkLst>
          <pc:docMk/>
          <pc:sldMk cId="1157252500" sldId="1302"/>
        </pc:sldMkLst>
        <pc:spChg chg="del">
          <ac:chgData name="vishnu s" userId="4eec7253b666ca10" providerId="LiveId" clId="{67E6FCD5-AEB6-4909-A52B-C36B3468FD86}" dt="2023-08-25T21:46:46.587" v="647"/>
          <ac:spMkLst>
            <pc:docMk/>
            <pc:sldMk cId="1157252500" sldId="1302"/>
            <ac:spMk id="3" creationId="{2D640E4B-0CEB-9310-C7A2-539939F33468}"/>
          </ac:spMkLst>
        </pc:spChg>
        <pc:spChg chg="add mod">
          <ac:chgData name="vishnu s" userId="4eec7253b666ca10" providerId="LiveId" clId="{67E6FCD5-AEB6-4909-A52B-C36B3468FD86}" dt="2023-08-25T21:47:34.261" v="652" actId="1076"/>
          <ac:spMkLst>
            <pc:docMk/>
            <pc:sldMk cId="1157252500" sldId="1302"/>
            <ac:spMk id="6" creationId="{489AB87C-EE42-FF2D-4529-4B0A0B341202}"/>
          </ac:spMkLst>
        </pc:spChg>
        <pc:spChg chg="add mod">
          <ac:chgData name="vishnu s" userId="4eec7253b666ca10" providerId="LiveId" clId="{67E6FCD5-AEB6-4909-A52B-C36B3468FD86}" dt="2023-08-25T21:47:27.488" v="651" actId="1076"/>
          <ac:spMkLst>
            <pc:docMk/>
            <pc:sldMk cId="1157252500" sldId="1302"/>
            <ac:spMk id="7" creationId="{55982C5C-93B1-925E-3E31-E9C87C91D25C}"/>
          </ac:spMkLst>
        </pc:spChg>
      </pc:sldChg>
      <pc:sldChg chg="addSp delSp modSp add mod">
        <pc:chgData name="vishnu s" userId="4eec7253b666ca10" providerId="LiveId" clId="{67E6FCD5-AEB6-4909-A52B-C36B3468FD86}" dt="2023-08-25T21:19:43.962" v="590" actId="1076"/>
        <pc:sldMkLst>
          <pc:docMk/>
          <pc:sldMk cId="1838529419" sldId="1303"/>
        </pc:sldMkLst>
        <pc:spChg chg="mod">
          <ac:chgData name="vishnu s" userId="4eec7253b666ca10" providerId="LiveId" clId="{67E6FCD5-AEB6-4909-A52B-C36B3468FD86}" dt="2023-08-25T21:19:15.956" v="583" actId="1076"/>
          <ac:spMkLst>
            <pc:docMk/>
            <pc:sldMk cId="1838529419" sldId="1303"/>
            <ac:spMk id="2" creationId="{161B6898-6AC1-7531-8A6D-B49C6F7E3EA3}"/>
          </ac:spMkLst>
        </pc:spChg>
        <pc:spChg chg="add mod">
          <ac:chgData name="vishnu s" userId="4eec7253b666ca10" providerId="LiveId" clId="{67E6FCD5-AEB6-4909-A52B-C36B3468FD86}" dt="2023-08-25T21:19:43.962" v="590" actId="1076"/>
          <ac:spMkLst>
            <pc:docMk/>
            <pc:sldMk cId="1838529419" sldId="1303"/>
            <ac:spMk id="3" creationId="{D64BB14A-AA2E-F0BF-2353-EE30E00DF4D0}"/>
          </ac:spMkLst>
        </pc:spChg>
        <pc:spChg chg="del">
          <ac:chgData name="vishnu s" userId="4eec7253b666ca10" providerId="LiveId" clId="{67E6FCD5-AEB6-4909-A52B-C36B3468FD86}" dt="2023-08-25T21:18:50.539" v="576" actId="478"/>
          <ac:spMkLst>
            <pc:docMk/>
            <pc:sldMk cId="1838529419" sldId="1303"/>
            <ac:spMk id="6" creationId="{5FB7A595-8D6D-0484-A2E2-D0171CE8463E}"/>
          </ac:spMkLst>
        </pc:spChg>
        <pc:picChg chg="del">
          <ac:chgData name="vishnu s" userId="4eec7253b666ca10" providerId="LiveId" clId="{67E6FCD5-AEB6-4909-A52B-C36B3468FD86}" dt="2023-08-25T21:18:52.106" v="577" actId="478"/>
          <ac:picMkLst>
            <pc:docMk/>
            <pc:sldMk cId="1838529419" sldId="1303"/>
            <ac:picMk id="8" creationId="{1B2E7343-F093-0704-A77A-082325D535FC}"/>
          </ac:picMkLst>
        </pc:picChg>
      </pc:sldChg>
      <pc:sldChg chg="addSp delSp modSp add mod">
        <pc:chgData name="vishnu s" userId="4eec7253b666ca10" providerId="LiveId" clId="{67E6FCD5-AEB6-4909-A52B-C36B3468FD86}" dt="2023-08-25T21:20:43.980" v="611" actId="1076"/>
        <pc:sldMkLst>
          <pc:docMk/>
          <pc:sldMk cId="2746067227" sldId="1304"/>
        </pc:sldMkLst>
        <pc:spChg chg="mod">
          <ac:chgData name="vishnu s" userId="4eec7253b666ca10" providerId="LiveId" clId="{67E6FCD5-AEB6-4909-A52B-C36B3468FD86}" dt="2023-08-25T21:20:05.144" v="600"/>
          <ac:spMkLst>
            <pc:docMk/>
            <pc:sldMk cId="2746067227" sldId="1304"/>
            <ac:spMk id="2" creationId="{161B6898-6AC1-7531-8A6D-B49C6F7E3EA3}"/>
          </ac:spMkLst>
        </pc:spChg>
        <pc:spChg chg="del">
          <ac:chgData name="vishnu s" userId="4eec7253b666ca10" providerId="LiveId" clId="{67E6FCD5-AEB6-4909-A52B-C36B3468FD86}" dt="2023-08-25T21:20:08.686" v="601" actId="478"/>
          <ac:spMkLst>
            <pc:docMk/>
            <pc:sldMk cId="2746067227" sldId="1304"/>
            <ac:spMk id="3" creationId="{D64BB14A-AA2E-F0BF-2353-EE30E00DF4D0}"/>
          </ac:spMkLst>
        </pc:spChg>
        <pc:spChg chg="add mod">
          <ac:chgData name="vishnu s" userId="4eec7253b666ca10" providerId="LiveId" clId="{67E6FCD5-AEB6-4909-A52B-C36B3468FD86}" dt="2023-08-25T21:20:43.980" v="611" actId="1076"/>
          <ac:spMkLst>
            <pc:docMk/>
            <pc:sldMk cId="2746067227" sldId="1304"/>
            <ac:spMk id="6" creationId="{A6AE498B-9100-3A2D-4D14-52CB2B403F67}"/>
          </ac:spMkLst>
        </pc:spChg>
      </pc:sldChg>
      <pc:sldChg chg="addSp delSp modSp add mod">
        <pc:chgData name="vishnu s" userId="4eec7253b666ca10" providerId="LiveId" clId="{67E6FCD5-AEB6-4909-A52B-C36B3468FD86}" dt="2023-08-25T21:21:47.901" v="626" actId="1076"/>
        <pc:sldMkLst>
          <pc:docMk/>
          <pc:sldMk cId="3728586434" sldId="1305"/>
        </pc:sldMkLst>
        <pc:spChg chg="mod">
          <ac:chgData name="vishnu s" userId="4eec7253b666ca10" providerId="LiveId" clId="{67E6FCD5-AEB6-4909-A52B-C36B3468FD86}" dt="2023-08-25T21:21:07.629" v="617"/>
          <ac:spMkLst>
            <pc:docMk/>
            <pc:sldMk cId="3728586434" sldId="1305"/>
            <ac:spMk id="2" creationId="{161B6898-6AC1-7531-8A6D-B49C6F7E3EA3}"/>
          </ac:spMkLst>
        </pc:spChg>
        <pc:spChg chg="add mod">
          <ac:chgData name="vishnu s" userId="4eec7253b666ca10" providerId="LiveId" clId="{67E6FCD5-AEB6-4909-A52B-C36B3468FD86}" dt="2023-08-25T21:21:47.901" v="626" actId="1076"/>
          <ac:spMkLst>
            <pc:docMk/>
            <pc:sldMk cId="3728586434" sldId="1305"/>
            <ac:spMk id="3" creationId="{825FE7FE-55F7-A8A8-DE60-E59F71A2F88B}"/>
          </ac:spMkLst>
        </pc:spChg>
        <pc:spChg chg="del">
          <ac:chgData name="vishnu s" userId="4eec7253b666ca10" providerId="LiveId" clId="{67E6FCD5-AEB6-4909-A52B-C36B3468FD86}" dt="2023-08-25T21:21:17.066" v="618" actId="478"/>
          <ac:spMkLst>
            <pc:docMk/>
            <pc:sldMk cId="3728586434" sldId="1305"/>
            <ac:spMk id="6" creationId="{A6AE498B-9100-3A2D-4D14-52CB2B403F67}"/>
          </ac:spMkLst>
        </pc:spChg>
      </pc:sldChg>
      <pc:sldChg chg="addSp delSp modSp new del mod">
        <pc:chgData name="vishnu s" userId="4eec7253b666ca10" providerId="LiveId" clId="{67E6FCD5-AEB6-4909-A52B-C36B3468FD86}" dt="2023-09-03T07:56:36.001" v="727" actId="47"/>
        <pc:sldMkLst>
          <pc:docMk/>
          <pc:sldMk cId="169601047" sldId="1306"/>
        </pc:sldMkLst>
        <pc:spChg chg="add del mod">
          <ac:chgData name="vishnu s" userId="4eec7253b666ca10" providerId="LiveId" clId="{67E6FCD5-AEB6-4909-A52B-C36B3468FD86}" dt="2023-09-03T07:30:05.197" v="661"/>
          <ac:spMkLst>
            <pc:docMk/>
            <pc:sldMk cId="169601047" sldId="1306"/>
            <ac:spMk id="10" creationId="{ACCD419E-EC3C-5E76-7288-DE884F1003C4}"/>
          </ac:spMkLst>
        </pc:spChg>
        <pc:spChg chg="mod">
          <ac:chgData name="vishnu s" userId="4eec7253b666ca10" providerId="LiveId" clId="{67E6FCD5-AEB6-4909-A52B-C36B3468FD86}" dt="2023-09-03T07:30:00.101" v="658"/>
          <ac:spMkLst>
            <pc:docMk/>
            <pc:sldMk cId="169601047" sldId="1306"/>
            <ac:spMk id="13" creationId="{23563BAC-76C5-2188-F67A-C20FA1900482}"/>
          </ac:spMkLst>
        </pc:spChg>
        <pc:spChg chg="mod">
          <ac:chgData name="vishnu s" userId="4eec7253b666ca10" providerId="LiveId" clId="{67E6FCD5-AEB6-4909-A52B-C36B3468FD86}" dt="2023-09-03T07:30:00.101" v="658"/>
          <ac:spMkLst>
            <pc:docMk/>
            <pc:sldMk cId="169601047" sldId="1306"/>
            <ac:spMk id="16" creationId="{61EA096C-7018-E2A8-70D5-42397CB65ACD}"/>
          </ac:spMkLst>
        </pc:spChg>
        <pc:spChg chg="add del mod">
          <ac:chgData name="vishnu s" userId="4eec7253b666ca10" providerId="LiveId" clId="{67E6FCD5-AEB6-4909-A52B-C36B3468FD86}" dt="2023-09-03T07:30:05.197" v="661"/>
          <ac:spMkLst>
            <pc:docMk/>
            <pc:sldMk cId="169601047" sldId="1306"/>
            <ac:spMk id="17" creationId="{6E84A9BF-20B0-2FFC-72F7-535FC79D5891}"/>
          </ac:spMkLst>
        </pc:spChg>
        <pc:spChg chg="add del mod">
          <ac:chgData name="vishnu s" userId="4eec7253b666ca10" providerId="LiveId" clId="{67E6FCD5-AEB6-4909-A52B-C36B3468FD86}" dt="2023-09-03T07:30:05.197" v="661"/>
          <ac:spMkLst>
            <pc:docMk/>
            <pc:sldMk cId="169601047" sldId="1306"/>
            <ac:spMk id="18" creationId="{FFC68BB0-ED9B-6750-E572-2B8CFED80A5F}"/>
          </ac:spMkLst>
        </pc:spChg>
        <pc:spChg chg="add del mod">
          <ac:chgData name="vishnu s" userId="4eec7253b666ca10" providerId="LiveId" clId="{67E6FCD5-AEB6-4909-A52B-C36B3468FD86}" dt="2023-09-03T07:30:05.197" v="661"/>
          <ac:spMkLst>
            <pc:docMk/>
            <pc:sldMk cId="169601047" sldId="1306"/>
            <ac:spMk id="19" creationId="{7FC0E353-3C3F-ED76-1FBD-9945E45A0223}"/>
          </ac:spMkLst>
        </pc:spChg>
        <pc:grpChg chg="add del mod">
          <ac:chgData name="vishnu s" userId="4eec7253b666ca10" providerId="LiveId" clId="{67E6FCD5-AEB6-4909-A52B-C36B3468FD86}" dt="2023-09-03T07:30:05.197" v="661"/>
          <ac:grpSpMkLst>
            <pc:docMk/>
            <pc:sldMk cId="169601047" sldId="1306"/>
            <ac:grpSpMk id="6" creationId="{592A4A7C-6E9C-D16A-D736-68D6006F8B34}"/>
          </ac:grpSpMkLst>
        </pc:grpChg>
        <pc:grpChg chg="add del mod">
          <ac:chgData name="vishnu s" userId="4eec7253b666ca10" providerId="LiveId" clId="{67E6FCD5-AEB6-4909-A52B-C36B3468FD86}" dt="2023-09-03T07:30:05.197" v="661"/>
          <ac:grpSpMkLst>
            <pc:docMk/>
            <pc:sldMk cId="169601047" sldId="1306"/>
            <ac:grpSpMk id="11" creationId="{71B48F5E-3BFF-2707-847D-E5594452E22D}"/>
          </ac:grpSpMkLst>
        </pc:grpChg>
        <pc:grpChg chg="add del mod">
          <ac:chgData name="vishnu s" userId="4eec7253b666ca10" providerId="LiveId" clId="{67E6FCD5-AEB6-4909-A52B-C36B3468FD86}" dt="2023-09-03T07:30:05.197" v="661"/>
          <ac:grpSpMkLst>
            <pc:docMk/>
            <pc:sldMk cId="169601047" sldId="1306"/>
            <ac:grpSpMk id="14" creationId="{490F2E37-4063-E9ED-2D55-01396087281D}"/>
          </ac:grpSpMkLst>
        </pc:grpChg>
        <pc:picChg chg="mod">
          <ac:chgData name="vishnu s" userId="4eec7253b666ca10" providerId="LiveId" clId="{67E6FCD5-AEB6-4909-A52B-C36B3468FD86}" dt="2023-09-03T07:30:00.101" v="658"/>
          <ac:picMkLst>
            <pc:docMk/>
            <pc:sldMk cId="169601047" sldId="1306"/>
            <ac:picMk id="7" creationId="{B3BC5105-0D36-63F3-424B-6FC78E05F218}"/>
          </ac:picMkLst>
        </pc:picChg>
        <pc:picChg chg="mod">
          <ac:chgData name="vishnu s" userId="4eec7253b666ca10" providerId="LiveId" clId="{67E6FCD5-AEB6-4909-A52B-C36B3468FD86}" dt="2023-09-03T07:30:00.101" v="658"/>
          <ac:picMkLst>
            <pc:docMk/>
            <pc:sldMk cId="169601047" sldId="1306"/>
            <ac:picMk id="8" creationId="{2E25670B-A6E3-FA94-DE92-DC27A1E2CFC9}"/>
          </ac:picMkLst>
        </pc:picChg>
        <pc:picChg chg="mod">
          <ac:chgData name="vishnu s" userId="4eec7253b666ca10" providerId="LiveId" clId="{67E6FCD5-AEB6-4909-A52B-C36B3468FD86}" dt="2023-09-03T07:30:00.101" v="658"/>
          <ac:picMkLst>
            <pc:docMk/>
            <pc:sldMk cId="169601047" sldId="1306"/>
            <ac:picMk id="9" creationId="{FEE943AE-5C6A-F027-1001-A986A9278AAD}"/>
          </ac:picMkLst>
        </pc:picChg>
        <pc:picChg chg="mod">
          <ac:chgData name="vishnu s" userId="4eec7253b666ca10" providerId="LiveId" clId="{67E6FCD5-AEB6-4909-A52B-C36B3468FD86}" dt="2023-09-03T07:30:00.101" v="658"/>
          <ac:picMkLst>
            <pc:docMk/>
            <pc:sldMk cId="169601047" sldId="1306"/>
            <ac:picMk id="12" creationId="{F0E60B1A-A4F1-F0CF-EBBD-BF607D53CB87}"/>
          </ac:picMkLst>
        </pc:picChg>
        <pc:picChg chg="mod">
          <ac:chgData name="vishnu s" userId="4eec7253b666ca10" providerId="LiveId" clId="{67E6FCD5-AEB6-4909-A52B-C36B3468FD86}" dt="2023-09-03T07:30:00.101" v="658"/>
          <ac:picMkLst>
            <pc:docMk/>
            <pc:sldMk cId="169601047" sldId="1306"/>
            <ac:picMk id="15" creationId="{F62DFD50-B4E0-3E97-7922-BED011EAC24C}"/>
          </ac:picMkLst>
        </pc:picChg>
      </pc:sldChg>
      <pc:sldChg chg="add del">
        <pc:chgData name="vishnu s" userId="4eec7253b666ca10" providerId="LiveId" clId="{67E6FCD5-AEB6-4909-A52B-C36B3468FD86}" dt="2023-09-03T07:29:22.353" v="654" actId="2890"/>
        <pc:sldMkLst>
          <pc:docMk/>
          <pc:sldMk cId="3538992541" sldId="1306"/>
        </pc:sldMkLst>
      </pc:sldChg>
      <pc:sldChg chg="addSp delSp modSp new mod">
        <pc:chgData name="vishnu s" userId="4eec7253b666ca10" providerId="LiveId" clId="{67E6FCD5-AEB6-4909-A52B-C36B3468FD86}" dt="2023-09-03T07:31:27.766" v="697" actId="14100"/>
        <pc:sldMkLst>
          <pc:docMk/>
          <pc:sldMk cId="2705197648" sldId="1307"/>
        </pc:sldMkLst>
        <pc:spChg chg="mod">
          <ac:chgData name="vishnu s" userId="4eec7253b666ca10" providerId="LiveId" clId="{67E6FCD5-AEB6-4909-A52B-C36B3468FD86}" dt="2023-09-03T07:31:02.095" v="693" actId="207"/>
          <ac:spMkLst>
            <pc:docMk/>
            <pc:sldMk cId="2705197648" sldId="1307"/>
            <ac:spMk id="2" creationId="{4D8BF8F5-33B1-0FCF-13E1-0FAF1F6C589F}"/>
          </ac:spMkLst>
        </pc:spChg>
        <pc:spChg chg="del">
          <ac:chgData name="vishnu s" userId="4eec7253b666ca10" providerId="LiveId" clId="{67E6FCD5-AEB6-4909-A52B-C36B3468FD86}" dt="2023-09-03T07:31:19.221" v="694" actId="478"/>
          <ac:spMkLst>
            <pc:docMk/>
            <pc:sldMk cId="2705197648" sldId="1307"/>
            <ac:spMk id="3" creationId="{4AD1141B-8F8D-3C5A-131C-F97B9431C03B}"/>
          </ac:spMkLst>
        </pc:spChg>
        <pc:spChg chg="mod">
          <ac:chgData name="vishnu s" userId="4eec7253b666ca10" providerId="LiveId" clId="{67E6FCD5-AEB6-4909-A52B-C36B3468FD86}" dt="2023-09-03T07:31:20.189" v="695"/>
          <ac:spMkLst>
            <pc:docMk/>
            <pc:sldMk cId="2705197648" sldId="1307"/>
            <ac:spMk id="8" creationId="{7F2EE7B5-BBFD-2A3D-6EF3-87FAC51F46B7}"/>
          </ac:spMkLst>
        </pc:spChg>
        <pc:spChg chg="mod">
          <ac:chgData name="vishnu s" userId="4eec7253b666ca10" providerId="LiveId" clId="{67E6FCD5-AEB6-4909-A52B-C36B3468FD86}" dt="2023-09-03T07:31:20.189" v="695"/>
          <ac:spMkLst>
            <pc:docMk/>
            <pc:sldMk cId="2705197648" sldId="1307"/>
            <ac:spMk id="11" creationId="{DC491DDB-66FB-3573-9044-A25C8FA9E288}"/>
          </ac:spMkLst>
        </pc:spChg>
        <pc:spChg chg="add mod">
          <ac:chgData name="vishnu s" userId="4eec7253b666ca10" providerId="LiveId" clId="{67E6FCD5-AEB6-4909-A52B-C36B3468FD86}" dt="2023-09-03T07:31:27.766" v="697" actId="14100"/>
          <ac:spMkLst>
            <pc:docMk/>
            <pc:sldMk cId="2705197648" sldId="1307"/>
            <ac:spMk id="12" creationId="{EC3B7A77-D8D2-EE7C-5B49-B3C56B3F61DB}"/>
          </ac:spMkLst>
        </pc:spChg>
        <pc:spChg chg="add mod">
          <ac:chgData name="vishnu s" userId="4eec7253b666ca10" providerId="LiveId" clId="{67E6FCD5-AEB6-4909-A52B-C36B3468FD86}" dt="2023-09-03T07:31:27.766" v="697" actId="14100"/>
          <ac:spMkLst>
            <pc:docMk/>
            <pc:sldMk cId="2705197648" sldId="1307"/>
            <ac:spMk id="13" creationId="{D294FB88-7EE5-920C-3FBA-15C89496AB69}"/>
          </ac:spMkLst>
        </pc:spChg>
        <pc:grpChg chg="add mod">
          <ac:chgData name="vishnu s" userId="4eec7253b666ca10" providerId="LiveId" clId="{67E6FCD5-AEB6-4909-A52B-C36B3468FD86}" dt="2023-09-03T07:31:27.766" v="697" actId="14100"/>
          <ac:grpSpMkLst>
            <pc:docMk/>
            <pc:sldMk cId="2705197648" sldId="1307"/>
            <ac:grpSpMk id="6" creationId="{80A207DA-264A-B7A6-C819-57E2A873E4B2}"/>
          </ac:grpSpMkLst>
        </pc:grpChg>
        <pc:grpChg chg="add mod">
          <ac:chgData name="vishnu s" userId="4eec7253b666ca10" providerId="LiveId" clId="{67E6FCD5-AEB6-4909-A52B-C36B3468FD86}" dt="2023-09-03T07:31:27.766" v="697" actId="14100"/>
          <ac:grpSpMkLst>
            <pc:docMk/>
            <pc:sldMk cId="2705197648" sldId="1307"/>
            <ac:grpSpMk id="9" creationId="{8703B5E8-900F-28F4-DDAC-CC9B9ABBB552}"/>
          </ac:grpSpMkLst>
        </pc:grpChg>
        <pc:picChg chg="mod">
          <ac:chgData name="vishnu s" userId="4eec7253b666ca10" providerId="LiveId" clId="{67E6FCD5-AEB6-4909-A52B-C36B3468FD86}" dt="2023-09-03T07:31:20.189" v="695"/>
          <ac:picMkLst>
            <pc:docMk/>
            <pc:sldMk cId="2705197648" sldId="1307"/>
            <ac:picMk id="7" creationId="{4E36CBE7-41B3-E216-739A-7A7F13EA5C38}"/>
          </ac:picMkLst>
        </pc:picChg>
        <pc:picChg chg="mod">
          <ac:chgData name="vishnu s" userId="4eec7253b666ca10" providerId="LiveId" clId="{67E6FCD5-AEB6-4909-A52B-C36B3468FD86}" dt="2023-09-03T07:31:20.189" v="695"/>
          <ac:picMkLst>
            <pc:docMk/>
            <pc:sldMk cId="2705197648" sldId="1307"/>
            <ac:picMk id="10" creationId="{ACC24F49-6268-BA6E-539F-87D8E7E4CDF4}"/>
          </ac:picMkLst>
        </pc:picChg>
      </pc:sldChg>
      <pc:sldChg chg="modSp new mod">
        <pc:chgData name="vishnu s" userId="4eec7253b666ca10" providerId="LiveId" clId="{67E6FCD5-AEB6-4909-A52B-C36B3468FD86}" dt="2023-09-03T07:39:37.706" v="708" actId="1076"/>
        <pc:sldMkLst>
          <pc:docMk/>
          <pc:sldMk cId="3058414396" sldId="1308"/>
        </pc:sldMkLst>
        <pc:spChg chg="mod">
          <ac:chgData name="vishnu s" userId="4eec7253b666ca10" providerId="LiveId" clId="{67E6FCD5-AEB6-4909-A52B-C36B3468FD86}" dt="2023-09-03T07:35:01.926" v="700" actId="207"/>
          <ac:spMkLst>
            <pc:docMk/>
            <pc:sldMk cId="3058414396" sldId="1308"/>
            <ac:spMk id="2" creationId="{4650FBCD-A347-B705-437A-07883BC73915}"/>
          </ac:spMkLst>
        </pc:spChg>
        <pc:spChg chg="mod">
          <ac:chgData name="vishnu s" userId="4eec7253b666ca10" providerId="LiveId" clId="{67E6FCD5-AEB6-4909-A52B-C36B3468FD86}" dt="2023-09-03T07:39:37.706" v="708" actId="1076"/>
          <ac:spMkLst>
            <pc:docMk/>
            <pc:sldMk cId="3058414396" sldId="1308"/>
            <ac:spMk id="3" creationId="{147815EE-8B39-A21E-751A-CF381107272D}"/>
          </ac:spMkLst>
        </pc:spChg>
      </pc:sldChg>
      <pc:sldChg chg="modSp new mod">
        <pc:chgData name="vishnu s" userId="4eec7253b666ca10" providerId="LiveId" clId="{67E6FCD5-AEB6-4909-A52B-C36B3468FD86}" dt="2023-09-03T07:42:16.738" v="726" actId="1076"/>
        <pc:sldMkLst>
          <pc:docMk/>
          <pc:sldMk cId="2311953578" sldId="1309"/>
        </pc:sldMkLst>
        <pc:spChg chg="mod">
          <ac:chgData name="vishnu s" userId="4eec7253b666ca10" providerId="LiveId" clId="{67E6FCD5-AEB6-4909-A52B-C36B3468FD86}" dt="2023-09-03T07:41:44.439" v="718" actId="1076"/>
          <ac:spMkLst>
            <pc:docMk/>
            <pc:sldMk cId="2311953578" sldId="1309"/>
            <ac:spMk id="2" creationId="{7CE4C67B-065A-8C04-2102-0DEFC6D820AE}"/>
          </ac:spMkLst>
        </pc:spChg>
        <pc:spChg chg="mod">
          <ac:chgData name="vishnu s" userId="4eec7253b666ca10" providerId="LiveId" clId="{67E6FCD5-AEB6-4909-A52B-C36B3468FD86}" dt="2023-09-03T07:42:16.738" v="726" actId="1076"/>
          <ac:spMkLst>
            <pc:docMk/>
            <pc:sldMk cId="2311953578" sldId="1309"/>
            <ac:spMk id="3" creationId="{4449AA6C-8EE8-0ABA-AFEE-9B9A75E9B020}"/>
          </ac:spMkLst>
        </pc:spChg>
      </pc:sldChg>
      <pc:sldMasterChg chg="del delSldLayout">
        <pc:chgData name="vishnu s" userId="4eec7253b666ca10" providerId="LiveId" clId="{67E6FCD5-AEB6-4909-A52B-C36B3468FD86}" dt="2023-08-25T19:56:27.832" v="570" actId="47"/>
        <pc:sldMasterMkLst>
          <pc:docMk/>
          <pc:sldMasterMk cId="2255074212" sldId="2147483690"/>
        </pc:sldMasterMkLst>
        <pc:sldLayoutChg chg="del">
          <pc:chgData name="vishnu s" userId="4eec7253b666ca10" providerId="LiveId" clId="{67E6FCD5-AEB6-4909-A52B-C36B3468FD86}" dt="2023-08-25T19:56:27.832" v="570" actId="47"/>
          <pc:sldLayoutMkLst>
            <pc:docMk/>
            <pc:sldMasterMk cId="2255074212" sldId="2147483690"/>
            <pc:sldLayoutMk cId="4266848625" sldId="2147483691"/>
          </pc:sldLayoutMkLst>
        </pc:sldLayoutChg>
        <pc:sldLayoutChg chg="del">
          <pc:chgData name="vishnu s" userId="4eec7253b666ca10" providerId="LiveId" clId="{67E6FCD5-AEB6-4909-A52B-C36B3468FD86}" dt="2023-08-25T19:56:27.832" v="570" actId="47"/>
          <pc:sldLayoutMkLst>
            <pc:docMk/>
            <pc:sldMasterMk cId="2255074212" sldId="2147483690"/>
            <pc:sldLayoutMk cId="909058209" sldId="2147483692"/>
          </pc:sldLayoutMkLst>
        </pc:sldLayoutChg>
        <pc:sldLayoutChg chg="del">
          <pc:chgData name="vishnu s" userId="4eec7253b666ca10" providerId="LiveId" clId="{67E6FCD5-AEB6-4909-A52B-C36B3468FD86}" dt="2023-08-25T19:56:27.832" v="570" actId="47"/>
          <pc:sldLayoutMkLst>
            <pc:docMk/>
            <pc:sldMasterMk cId="2255074212" sldId="2147483690"/>
            <pc:sldLayoutMk cId="1538468176" sldId="2147483693"/>
          </pc:sldLayoutMkLst>
        </pc:sldLayoutChg>
        <pc:sldLayoutChg chg="del">
          <pc:chgData name="vishnu s" userId="4eec7253b666ca10" providerId="LiveId" clId="{67E6FCD5-AEB6-4909-A52B-C36B3468FD86}" dt="2023-08-25T19:56:27.832" v="570" actId="47"/>
          <pc:sldLayoutMkLst>
            <pc:docMk/>
            <pc:sldMasterMk cId="2255074212" sldId="2147483690"/>
            <pc:sldLayoutMk cId="3674352394" sldId="2147483694"/>
          </pc:sldLayoutMkLst>
        </pc:sldLayoutChg>
        <pc:sldLayoutChg chg="del">
          <pc:chgData name="vishnu s" userId="4eec7253b666ca10" providerId="LiveId" clId="{67E6FCD5-AEB6-4909-A52B-C36B3468FD86}" dt="2023-08-25T19:56:27.832" v="570" actId="47"/>
          <pc:sldLayoutMkLst>
            <pc:docMk/>
            <pc:sldMasterMk cId="2255074212" sldId="2147483690"/>
            <pc:sldLayoutMk cId="2454068813" sldId="2147483695"/>
          </pc:sldLayoutMkLst>
        </pc:sldLayoutChg>
      </pc:sldMasterChg>
    </pc:docChg>
  </pc:docChgLst>
  <pc:docChgLst>
    <pc:chgData name="Dr. Karthi R [CSE]" userId="S::r_karthi@cb.amrita.edu::6f03f971-6ec5-4c0d-b3ae-8b2e9498d92d" providerId="AD" clId="Web-{1765D8E3-292A-3C62-85FF-2C3CE4BA9DC0}"/>
    <pc:docChg chg="delSld">
      <pc:chgData name="Dr. Karthi R [CSE]" userId="S::r_karthi@cb.amrita.edu::6f03f971-6ec5-4c0d-b3ae-8b2e9498d92d" providerId="AD" clId="Web-{1765D8E3-292A-3C62-85FF-2C3CE4BA9DC0}" dt="2024-08-06T00:29:49.649" v="17"/>
      <pc:docMkLst>
        <pc:docMk/>
      </pc:docMkLst>
      <pc:sldChg chg="del">
        <pc:chgData name="Dr. Karthi R [CSE]" userId="S::r_karthi@cb.amrita.edu::6f03f971-6ec5-4c0d-b3ae-8b2e9498d92d" providerId="AD" clId="Web-{1765D8E3-292A-3C62-85FF-2C3CE4BA9DC0}" dt="2024-08-06T00:29:33.368" v="0"/>
        <pc:sldMkLst>
          <pc:docMk/>
          <pc:sldMk cId="3899889834" sldId="1310"/>
        </pc:sldMkLst>
      </pc:sldChg>
      <pc:sldChg chg="del">
        <pc:chgData name="Dr. Karthi R [CSE]" userId="S::r_karthi@cb.amrita.edu::6f03f971-6ec5-4c0d-b3ae-8b2e9498d92d" providerId="AD" clId="Web-{1765D8E3-292A-3C62-85FF-2C3CE4BA9DC0}" dt="2024-08-06T00:29:34.508" v="1"/>
        <pc:sldMkLst>
          <pc:docMk/>
          <pc:sldMk cId="351264260" sldId="1311"/>
        </pc:sldMkLst>
      </pc:sldChg>
      <pc:sldChg chg="del">
        <pc:chgData name="Dr. Karthi R [CSE]" userId="S::r_karthi@cb.amrita.edu::6f03f971-6ec5-4c0d-b3ae-8b2e9498d92d" providerId="AD" clId="Web-{1765D8E3-292A-3C62-85FF-2C3CE4BA9DC0}" dt="2024-08-06T00:29:35.368" v="2"/>
        <pc:sldMkLst>
          <pc:docMk/>
          <pc:sldMk cId="1594012495" sldId="1312"/>
        </pc:sldMkLst>
      </pc:sldChg>
      <pc:sldChg chg="del">
        <pc:chgData name="Dr. Karthi R [CSE]" userId="S::r_karthi@cb.amrita.edu::6f03f971-6ec5-4c0d-b3ae-8b2e9498d92d" providerId="AD" clId="Web-{1765D8E3-292A-3C62-85FF-2C3CE4BA9DC0}" dt="2024-08-06T00:29:36.711" v="3"/>
        <pc:sldMkLst>
          <pc:docMk/>
          <pc:sldMk cId="1934372298" sldId="1313"/>
        </pc:sldMkLst>
      </pc:sldChg>
      <pc:sldChg chg="del">
        <pc:chgData name="Dr. Karthi R [CSE]" userId="S::r_karthi@cb.amrita.edu::6f03f971-6ec5-4c0d-b3ae-8b2e9498d92d" providerId="AD" clId="Web-{1765D8E3-292A-3C62-85FF-2C3CE4BA9DC0}" dt="2024-08-06T00:29:37.399" v="4"/>
        <pc:sldMkLst>
          <pc:docMk/>
          <pc:sldMk cId="2751179187" sldId="1314"/>
        </pc:sldMkLst>
      </pc:sldChg>
      <pc:sldChg chg="del">
        <pc:chgData name="Dr. Karthi R [CSE]" userId="S::r_karthi@cb.amrita.edu::6f03f971-6ec5-4c0d-b3ae-8b2e9498d92d" providerId="AD" clId="Web-{1765D8E3-292A-3C62-85FF-2C3CE4BA9DC0}" dt="2024-08-06T00:29:39.915" v="5"/>
        <pc:sldMkLst>
          <pc:docMk/>
          <pc:sldMk cId="45811014" sldId="1315"/>
        </pc:sldMkLst>
      </pc:sldChg>
      <pc:sldChg chg="del">
        <pc:chgData name="Dr. Karthi R [CSE]" userId="S::r_karthi@cb.amrita.edu::6f03f971-6ec5-4c0d-b3ae-8b2e9498d92d" providerId="AD" clId="Web-{1765D8E3-292A-3C62-85FF-2C3CE4BA9DC0}" dt="2024-08-06T00:29:41.118" v="6"/>
        <pc:sldMkLst>
          <pc:docMk/>
          <pc:sldMk cId="2134331534" sldId="1316"/>
        </pc:sldMkLst>
      </pc:sldChg>
      <pc:sldChg chg="del">
        <pc:chgData name="Dr. Karthi R [CSE]" userId="S::r_karthi@cb.amrita.edu::6f03f971-6ec5-4c0d-b3ae-8b2e9498d92d" providerId="AD" clId="Web-{1765D8E3-292A-3C62-85FF-2C3CE4BA9DC0}" dt="2024-08-06T00:29:42.337" v="7"/>
        <pc:sldMkLst>
          <pc:docMk/>
          <pc:sldMk cId="790711229" sldId="1317"/>
        </pc:sldMkLst>
      </pc:sldChg>
      <pc:sldChg chg="del">
        <pc:chgData name="Dr. Karthi R [CSE]" userId="S::r_karthi@cb.amrita.edu::6f03f971-6ec5-4c0d-b3ae-8b2e9498d92d" providerId="AD" clId="Web-{1765D8E3-292A-3C62-85FF-2C3CE4BA9DC0}" dt="2024-08-06T00:29:43.508" v="8"/>
        <pc:sldMkLst>
          <pc:docMk/>
          <pc:sldMk cId="1574468360" sldId="1318"/>
        </pc:sldMkLst>
      </pc:sldChg>
      <pc:sldChg chg="del">
        <pc:chgData name="Dr. Karthi R [CSE]" userId="S::r_karthi@cb.amrita.edu::6f03f971-6ec5-4c0d-b3ae-8b2e9498d92d" providerId="AD" clId="Web-{1765D8E3-292A-3C62-85FF-2C3CE4BA9DC0}" dt="2024-08-06T00:29:44.290" v="9"/>
        <pc:sldMkLst>
          <pc:docMk/>
          <pc:sldMk cId="1468604218" sldId="1319"/>
        </pc:sldMkLst>
      </pc:sldChg>
      <pc:sldChg chg="del">
        <pc:chgData name="Dr. Karthi R [CSE]" userId="S::r_karthi@cb.amrita.edu::6f03f971-6ec5-4c0d-b3ae-8b2e9498d92d" providerId="AD" clId="Web-{1765D8E3-292A-3C62-85FF-2C3CE4BA9DC0}" dt="2024-08-06T00:29:44.946" v="10"/>
        <pc:sldMkLst>
          <pc:docMk/>
          <pc:sldMk cId="3887857413" sldId="1320"/>
        </pc:sldMkLst>
      </pc:sldChg>
      <pc:sldChg chg="del">
        <pc:chgData name="Dr. Karthi R [CSE]" userId="S::r_karthi@cb.amrita.edu::6f03f971-6ec5-4c0d-b3ae-8b2e9498d92d" providerId="AD" clId="Web-{1765D8E3-292A-3C62-85FF-2C3CE4BA9DC0}" dt="2024-08-06T00:29:45.477" v="11"/>
        <pc:sldMkLst>
          <pc:docMk/>
          <pc:sldMk cId="4176368912" sldId="1321"/>
        </pc:sldMkLst>
      </pc:sldChg>
      <pc:sldChg chg="del">
        <pc:chgData name="Dr. Karthi R [CSE]" userId="S::r_karthi@cb.amrita.edu::6f03f971-6ec5-4c0d-b3ae-8b2e9498d92d" providerId="AD" clId="Web-{1765D8E3-292A-3C62-85FF-2C3CE4BA9DC0}" dt="2024-08-06T00:29:45.915" v="12"/>
        <pc:sldMkLst>
          <pc:docMk/>
          <pc:sldMk cId="286252831" sldId="1322"/>
        </pc:sldMkLst>
      </pc:sldChg>
      <pc:sldChg chg="del">
        <pc:chgData name="Dr. Karthi R [CSE]" userId="S::r_karthi@cb.amrita.edu::6f03f971-6ec5-4c0d-b3ae-8b2e9498d92d" providerId="AD" clId="Web-{1765D8E3-292A-3C62-85FF-2C3CE4BA9DC0}" dt="2024-08-06T00:29:46.602" v="13"/>
        <pc:sldMkLst>
          <pc:docMk/>
          <pc:sldMk cId="1840199411" sldId="1323"/>
        </pc:sldMkLst>
      </pc:sldChg>
      <pc:sldChg chg="del">
        <pc:chgData name="Dr. Karthi R [CSE]" userId="S::r_karthi@cb.amrita.edu::6f03f971-6ec5-4c0d-b3ae-8b2e9498d92d" providerId="AD" clId="Web-{1765D8E3-292A-3C62-85FF-2C3CE4BA9DC0}" dt="2024-08-06T00:29:47.290" v="14"/>
        <pc:sldMkLst>
          <pc:docMk/>
          <pc:sldMk cId="4065914696" sldId="1324"/>
        </pc:sldMkLst>
      </pc:sldChg>
      <pc:sldChg chg="del">
        <pc:chgData name="Dr. Karthi R [CSE]" userId="S::r_karthi@cb.amrita.edu::6f03f971-6ec5-4c0d-b3ae-8b2e9498d92d" providerId="AD" clId="Web-{1765D8E3-292A-3C62-85FF-2C3CE4BA9DC0}" dt="2024-08-06T00:29:47.430" v="15"/>
        <pc:sldMkLst>
          <pc:docMk/>
          <pc:sldMk cId="997242895" sldId="1325"/>
        </pc:sldMkLst>
      </pc:sldChg>
      <pc:sldChg chg="del">
        <pc:chgData name="Dr. Karthi R [CSE]" userId="S::r_karthi@cb.amrita.edu::6f03f971-6ec5-4c0d-b3ae-8b2e9498d92d" providerId="AD" clId="Web-{1765D8E3-292A-3C62-85FF-2C3CE4BA9DC0}" dt="2024-08-06T00:29:48.212" v="16"/>
        <pc:sldMkLst>
          <pc:docMk/>
          <pc:sldMk cId="3089087793" sldId="1326"/>
        </pc:sldMkLst>
      </pc:sldChg>
      <pc:sldChg chg="del">
        <pc:chgData name="Dr. Karthi R [CSE]" userId="S::r_karthi@cb.amrita.edu::6f03f971-6ec5-4c0d-b3ae-8b2e9498d92d" providerId="AD" clId="Web-{1765D8E3-292A-3C62-85FF-2C3CE4BA9DC0}" dt="2024-08-06T00:29:49.649" v="17"/>
        <pc:sldMkLst>
          <pc:docMk/>
          <pc:sldMk cId="2216275465" sldId="13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DA066-7664-4776-B265-6F2DE83AC059}" type="datetimeFigureOut">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392E-9DA6-4C6C-848F-799A276F155A}" type="slidenum">
              <a:t>‹#›</a:t>
            </a:fld>
            <a:endParaRPr lang="en-US"/>
          </a:p>
        </p:txBody>
      </p:sp>
    </p:spTree>
    <p:extLst>
      <p:ext uri="{BB962C8B-B14F-4D97-AF65-F5344CB8AC3E}">
        <p14:creationId xmlns:p14="http://schemas.microsoft.com/office/powerpoint/2010/main" val="3581709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A7B7E-318D-41FB-8812-7FC21A7F99D2}" type="datetime1">
              <a:rPr lang="en-US" smtClean="0"/>
              <a:t>8/7/2024</a:t>
            </a:fld>
            <a:endParaRPr lang="en-IN"/>
          </a:p>
        </p:txBody>
      </p:sp>
      <p:sp>
        <p:nvSpPr>
          <p:cNvPr id="5" name="Footer Placeholder 4"/>
          <p:cNvSpPr>
            <a:spLocks noGrp="1"/>
          </p:cNvSpPr>
          <p:nvPr>
            <p:ph type="ftr" sz="quarter" idx="11"/>
          </p:nvPr>
        </p:nvSpPr>
        <p:spPr/>
        <p:txBody>
          <a:bodyPr/>
          <a:lstStyle/>
          <a:p>
            <a:r>
              <a:rPr lang="en-IN"/>
              <a:t>ARM by Shriram</a:t>
            </a:r>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0B31C0-C140-4F4F-89E5-84B539F760BB}" type="datetime1">
              <a:rPr lang="en-US" smtClean="0"/>
              <a:t>8/7/2024</a:t>
            </a:fld>
            <a:endParaRPr lang="en-IN"/>
          </a:p>
        </p:txBody>
      </p:sp>
      <p:sp>
        <p:nvSpPr>
          <p:cNvPr id="5" name="Footer Placeholder 4"/>
          <p:cNvSpPr>
            <a:spLocks noGrp="1"/>
          </p:cNvSpPr>
          <p:nvPr>
            <p:ph type="ftr" sz="quarter" idx="11"/>
          </p:nvPr>
        </p:nvSpPr>
        <p:spPr/>
        <p:txBody>
          <a:bodyPr/>
          <a:lstStyle/>
          <a:p>
            <a:r>
              <a:rPr lang="en-IN"/>
              <a:t>ARM by Shriram</a:t>
            </a:r>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65FE2-5746-4E28-8CC2-D385216E548C}" type="datetime1">
              <a:rPr lang="en-US" smtClean="0"/>
              <a:t>8/7/2024</a:t>
            </a:fld>
            <a:endParaRPr lang="en-IN"/>
          </a:p>
        </p:txBody>
      </p:sp>
      <p:sp>
        <p:nvSpPr>
          <p:cNvPr id="5" name="Footer Placeholder 4"/>
          <p:cNvSpPr>
            <a:spLocks noGrp="1"/>
          </p:cNvSpPr>
          <p:nvPr>
            <p:ph type="ftr" sz="quarter" idx="11"/>
          </p:nvPr>
        </p:nvSpPr>
        <p:spPr/>
        <p:txBody>
          <a:bodyPr/>
          <a:lstStyle/>
          <a:p>
            <a:r>
              <a:rPr lang="en-IN"/>
              <a:t>ARM by Shriram</a:t>
            </a:r>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2DED1"/>
          </a:solidFill>
        </p:spPr>
        <p:txBody>
          <a:bodyPr wrap="square" lIns="0" tIns="0" rIns="0" bIns="0" rtlCol="0"/>
          <a:lstStyle/>
          <a:p>
            <a:endParaRPr sz="1800"/>
          </a:p>
        </p:txBody>
      </p:sp>
      <p:pic>
        <p:nvPicPr>
          <p:cNvPr id="17" name="bg object 17"/>
          <p:cNvPicPr/>
          <p:nvPr/>
        </p:nvPicPr>
        <p:blipFill>
          <a:blip r:embed="rId2" cstate="print"/>
          <a:stretch>
            <a:fillRect/>
          </a:stretch>
        </p:blipFill>
        <p:spPr>
          <a:xfrm>
            <a:off x="1" y="65531"/>
            <a:ext cx="12184887" cy="4100322"/>
          </a:xfrm>
          <a:prstGeom prst="rect">
            <a:avLst/>
          </a:prstGeom>
        </p:spPr>
      </p:pic>
      <p:pic>
        <p:nvPicPr>
          <p:cNvPr id="18" name="bg object 18"/>
          <p:cNvPicPr/>
          <p:nvPr/>
        </p:nvPicPr>
        <p:blipFill>
          <a:blip r:embed="rId3" cstate="print"/>
          <a:stretch>
            <a:fillRect/>
          </a:stretch>
        </p:blipFill>
        <p:spPr>
          <a:xfrm>
            <a:off x="72136" y="93726"/>
            <a:ext cx="12017248" cy="3950207"/>
          </a:xfrm>
          <a:prstGeom prst="rect">
            <a:avLst/>
          </a:prstGeom>
        </p:spPr>
      </p:pic>
      <p:sp>
        <p:nvSpPr>
          <p:cNvPr id="19" name="bg object 19"/>
          <p:cNvSpPr/>
          <p:nvPr/>
        </p:nvSpPr>
        <p:spPr>
          <a:xfrm>
            <a:off x="72136" y="93725"/>
            <a:ext cx="12017587" cy="3950335"/>
          </a:xfrm>
          <a:custGeom>
            <a:avLst/>
            <a:gdLst/>
            <a:ahLst/>
            <a:cxnLst/>
            <a:rect l="l" t="t" r="r" b="b"/>
            <a:pathLst>
              <a:path w="9013190" h="3950335">
                <a:moveTo>
                  <a:pt x="0" y="82169"/>
                </a:moveTo>
                <a:lnTo>
                  <a:pt x="6460" y="50202"/>
                </a:lnTo>
                <a:lnTo>
                  <a:pt x="24077" y="24082"/>
                </a:lnTo>
                <a:lnTo>
                  <a:pt x="50208" y="6463"/>
                </a:lnTo>
                <a:lnTo>
                  <a:pt x="82207" y="0"/>
                </a:lnTo>
                <a:lnTo>
                  <a:pt x="8930767" y="0"/>
                </a:lnTo>
                <a:lnTo>
                  <a:pt x="8962733" y="6463"/>
                </a:lnTo>
                <a:lnTo>
                  <a:pt x="8988853" y="24082"/>
                </a:lnTo>
                <a:lnTo>
                  <a:pt x="9006472" y="50202"/>
                </a:lnTo>
                <a:lnTo>
                  <a:pt x="9012936" y="82169"/>
                </a:lnTo>
                <a:lnTo>
                  <a:pt x="9012936" y="3868039"/>
                </a:lnTo>
                <a:lnTo>
                  <a:pt x="9006472" y="3900005"/>
                </a:lnTo>
                <a:lnTo>
                  <a:pt x="8988853" y="3926125"/>
                </a:lnTo>
                <a:lnTo>
                  <a:pt x="8962733" y="3943744"/>
                </a:lnTo>
                <a:lnTo>
                  <a:pt x="8930767" y="3950207"/>
                </a:lnTo>
                <a:lnTo>
                  <a:pt x="82207" y="3950207"/>
                </a:lnTo>
                <a:lnTo>
                  <a:pt x="50208" y="3943744"/>
                </a:lnTo>
                <a:lnTo>
                  <a:pt x="24077" y="3926125"/>
                </a:lnTo>
                <a:lnTo>
                  <a:pt x="6460" y="3900005"/>
                </a:lnTo>
                <a:lnTo>
                  <a:pt x="0" y="3868039"/>
                </a:lnTo>
                <a:lnTo>
                  <a:pt x="0" y="82169"/>
                </a:lnTo>
                <a:close/>
              </a:path>
            </a:pathLst>
          </a:custGeom>
          <a:ln w="3175">
            <a:solidFill>
              <a:srgbClr val="A3A2A2"/>
            </a:solidFill>
          </a:ln>
        </p:spPr>
        <p:txBody>
          <a:bodyPr wrap="square" lIns="0" tIns="0" rIns="0" bIns="0" rtlCol="0"/>
          <a:lstStyle/>
          <a:p>
            <a:endParaRPr sz="1800"/>
          </a:p>
        </p:txBody>
      </p:sp>
      <p:pic>
        <p:nvPicPr>
          <p:cNvPr id="20" name="bg object 20"/>
          <p:cNvPicPr/>
          <p:nvPr/>
        </p:nvPicPr>
        <p:blipFill>
          <a:blip r:embed="rId4" cstate="print"/>
          <a:stretch>
            <a:fillRect/>
          </a:stretch>
        </p:blipFill>
        <p:spPr>
          <a:xfrm>
            <a:off x="231647" y="158496"/>
            <a:ext cx="11736832" cy="3811524"/>
          </a:xfrm>
          <a:prstGeom prst="rect">
            <a:avLst/>
          </a:prstGeom>
        </p:spPr>
      </p:pic>
      <p:sp>
        <p:nvSpPr>
          <p:cNvPr id="2" name="Holder 2"/>
          <p:cNvSpPr>
            <a:spLocks noGrp="1"/>
          </p:cNvSpPr>
          <p:nvPr>
            <p:ph type="ctrTitle"/>
          </p:nvPr>
        </p:nvSpPr>
        <p:spPr>
          <a:xfrm>
            <a:off x="611936" y="374142"/>
            <a:ext cx="10968125" cy="635000"/>
          </a:xfrm>
          <a:prstGeom prst="rect">
            <a:avLst/>
          </a:prstGeom>
        </p:spPr>
        <p:txBody>
          <a:bodyPr wrap="square" lIns="0" tIns="0" rIns="0" bIns="0">
            <a:spAutoFit/>
          </a:bodyPr>
          <a:lstStyle>
            <a:lvl1pPr>
              <a:defRPr sz="4000" b="1" i="0">
                <a:solidFill>
                  <a:srgbClr val="FF8D3D"/>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ARM by Shriram</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A989DFC-D498-4E53-84EA-1AC3E47A69AB}" type="datetime1">
              <a:rPr lang="en-US" smtClean="0"/>
              <a:t>8/7/2024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01600">
              <a:lnSpc>
                <a:spcPts val="1190"/>
              </a:lnSpc>
            </a:pPr>
            <a:fld id="{81D60167-4931-47E6-BA6A-407CBD079E47}" type="slidenum">
              <a:rPr lang="en-IN" spc="-5" smtClean="0"/>
              <a:pPr marL="101600">
                <a:lnSpc>
                  <a:spcPts val="1190"/>
                </a:lnSpc>
              </a:pPr>
              <a:t>‹#›</a:t>
            </a:fld>
            <a:endParaRPr lang="en-IN" spc="-5" dirty="0"/>
          </a:p>
        </p:txBody>
      </p:sp>
    </p:spTree>
    <p:extLst>
      <p:ext uri="{BB962C8B-B14F-4D97-AF65-F5344CB8AC3E}">
        <p14:creationId xmlns:p14="http://schemas.microsoft.com/office/powerpoint/2010/main" val="3105023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66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ARM by Shriram</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FF5DAF9-1326-45BB-8038-2E2825874EE0}" type="datetime1">
              <a:rPr lang="en-US" smtClean="0"/>
              <a:t>8/7/2024</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01600">
              <a:lnSpc>
                <a:spcPts val="1190"/>
              </a:lnSpc>
            </a:pPr>
            <a:fld id="{81D60167-4931-47E6-BA6A-407CBD079E47}" type="slidenum">
              <a:rPr lang="en-IN" spc="-5" smtClean="0"/>
              <a:pPr marL="101600">
                <a:lnSpc>
                  <a:spcPts val="1190"/>
                </a:lnSpc>
              </a:pPr>
              <a:t>‹#›</a:t>
            </a:fld>
            <a:endParaRPr lang="en-IN" spc="-5" dirty="0"/>
          </a:p>
        </p:txBody>
      </p:sp>
    </p:spTree>
    <p:extLst>
      <p:ext uri="{BB962C8B-B14F-4D97-AF65-F5344CB8AC3E}">
        <p14:creationId xmlns:p14="http://schemas.microsoft.com/office/powerpoint/2010/main" val="3452105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C66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184167" y="1233298"/>
            <a:ext cx="4567767" cy="338554"/>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ARM by Shriram</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2873801-C888-4929-9140-937681E1195C}" type="datetime1">
              <a:rPr lang="en-US" smtClean="0"/>
              <a:t>8/7/2024</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01600">
              <a:lnSpc>
                <a:spcPts val="1190"/>
              </a:lnSpc>
            </a:pPr>
            <a:fld id="{81D60167-4931-47E6-BA6A-407CBD079E47}" type="slidenum">
              <a:rPr lang="en-IN" spc="-5" smtClean="0"/>
              <a:pPr marL="101600">
                <a:lnSpc>
                  <a:spcPts val="1190"/>
                </a:lnSpc>
              </a:pPr>
              <a:t>‹#›</a:t>
            </a:fld>
            <a:endParaRPr lang="en-IN" spc="-5" dirty="0"/>
          </a:p>
        </p:txBody>
      </p:sp>
    </p:spTree>
    <p:extLst>
      <p:ext uri="{BB962C8B-B14F-4D97-AF65-F5344CB8AC3E}">
        <p14:creationId xmlns:p14="http://schemas.microsoft.com/office/powerpoint/2010/main" val="246831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2DED1"/>
          </a:solidFill>
        </p:spPr>
        <p:txBody>
          <a:bodyPr wrap="square" lIns="0" tIns="0" rIns="0" bIns="0" rtlCol="0"/>
          <a:lstStyle/>
          <a:p>
            <a:endParaRPr sz="1800"/>
          </a:p>
        </p:txBody>
      </p:sp>
      <p:pic>
        <p:nvPicPr>
          <p:cNvPr id="17" name="bg object 17"/>
          <p:cNvPicPr/>
          <p:nvPr/>
        </p:nvPicPr>
        <p:blipFill>
          <a:blip r:embed="rId2" cstate="print"/>
          <a:stretch>
            <a:fillRect/>
          </a:stretch>
        </p:blipFill>
        <p:spPr>
          <a:xfrm>
            <a:off x="1" y="65531"/>
            <a:ext cx="12184887" cy="4100322"/>
          </a:xfrm>
          <a:prstGeom prst="rect">
            <a:avLst/>
          </a:prstGeom>
        </p:spPr>
      </p:pic>
      <p:pic>
        <p:nvPicPr>
          <p:cNvPr id="18" name="bg object 18"/>
          <p:cNvPicPr/>
          <p:nvPr/>
        </p:nvPicPr>
        <p:blipFill>
          <a:blip r:embed="rId3" cstate="print"/>
          <a:stretch>
            <a:fillRect/>
          </a:stretch>
        </p:blipFill>
        <p:spPr>
          <a:xfrm>
            <a:off x="72136" y="93726"/>
            <a:ext cx="12017248" cy="3950207"/>
          </a:xfrm>
          <a:prstGeom prst="rect">
            <a:avLst/>
          </a:prstGeom>
        </p:spPr>
      </p:pic>
      <p:sp>
        <p:nvSpPr>
          <p:cNvPr id="19" name="bg object 19"/>
          <p:cNvSpPr/>
          <p:nvPr/>
        </p:nvSpPr>
        <p:spPr>
          <a:xfrm>
            <a:off x="72136" y="93725"/>
            <a:ext cx="12017587" cy="3950335"/>
          </a:xfrm>
          <a:custGeom>
            <a:avLst/>
            <a:gdLst/>
            <a:ahLst/>
            <a:cxnLst/>
            <a:rect l="l" t="t" r="r" b="b"/>
            <a:pathLst>
              <a:path w="9013190" h="3950335">
                <a:moveTo>
                  <a:pt x="0" y="82169"/>
                </a:moveTo>
                <a:lnTo>
                  <a:pt x="6460" y="50202"/>
                </a:lnTo>
                <a:lnTo>
                  <a:pt x="24077" y="24082"/>
                </a:lnTo>
                <a:lnTo>
                  <a:pt x="50208" y="6463"/>
                </a:lnTo>
                <a:lnTo>
                  <a:pt x="82207" y="0"/>
                </a:lnTo>
                <a:lnTo>
                  <a:pt x="8930767" y="0"/>
                </a:lnTo>
                <a:lnTo>
                  <a:pt x="8962733" y="6463"/>
                </a:lnTo>
                <a:lnTo>
                  <a:pt x="8988853" y="24082"/>
                </a:lnTo>
                <a:lnTo>
                  <a:pt x="9006472" y="50202"/>
                </a:lnTo>
                <a:lnTo>
                  <a:pt x="9012936" y="82169"/>
                </a:lnTo>
                <a:lnTo>
                  <a:pt x="9012936" y="3868039"/>
                </a:lnTo>
                <a:lnTo>
                  <a:pt x="9006472" y="3900005"/>
                </a:lnTo>
                <a:lnTo>
                  <a:pt x="8988853" y="3926125"/>
                </a:lnTo>
                <a:lnTo>
                  <a:pt x="8962733" y="3943744"/>
                </a:lnTo>
                <a:lnTo>
                  <a:pt x="8930767" y="3950207"/>
                </a:lnTo>
                <a:lnTo>
                  <a:pt x="82207" y="3950207"/>
                </a:lnTo>
                <a:lnTo>
                  <a:pt x="50208" y="3943744"/>
                </a:lnTo>
                <a:lnTo>
                  <a:pt x="24077" y="3926125"/>
                </a:lnTo>
                <a:lnTo>
                  <a:pt x="6460" y="3900005"/>
                </a:lnTo>
                <a:lnTo>
                  <a:pt x="0" y="3868039"/>
                </a:lnTo>
                <a:lnTo>
                  <a:pt x="0" y="82169"/>
                </a:lnTo>
                <a:close/>
              </a:path>
            </a:pathLst>
          </a:custGeom>
          <a:ln w="3175">
            <a:solidFill>
              <a:srgbClr val="A3A2A2"/>
            </a:solidFill>
          </a:ln>
        </p:spPr>
        <p:txBody>
          <a:bodyPr wrap="square" lIns="0" tIns="0" rIns="0" bIns="0" rtlCol="0"/>
          <a:lstStyle/>
          <a:p>
            <a:endParaRPr sz="1800"/>
          </a:p>
        </p:txBody>
      </p:sp>
      <p:pic>
        <p:nvPicPr>
          <p:cNvPr id="20" name="bg object 20"/>
          <p:cNvPicPr/>
          <p:nvPr/>
        </p:nvPicPr>
        <p:blipFill>
          <a:blip r:embed="rId4" cstate="print"/>
          <a:stretch>
            <a:fillRect/>
          </a:stretch>
        </p:blipFill>
        <p:spPr>
          <a:xfrm>
            <a:off x="231647" y="158496"/>
            <a:ext cx="11736832" cy="3811524"/>
          </a:xfrm>
          <a:prstGeom prst="rect">
            <a:avLst/>
          </a:prstGeom>
        </p:spPr>
      </p:pic>
      <p:sp>
        <p:nvSpPr>
          <p:cNvPr id="2" name="Holder 2"/>
          <p:cNvSpPr>
            <a:spLocks noGrp="1"/>
          </p:cNvSpPr>
          <p:nvPr>
            <p:ph type="title"/>
          </p:nvPr>
        </p:nvSpPr>
        <p:spPr/>
        <p:txBody>
          <a:bodyPr lIns="0" tIns="0" rIns="0" bIns="0"/>
          <a:lstStyle>
            <a:lvl1pPr>
              <a:defRPr sz="4000" b="1" i="0">
                <a:solidFill>
                  <a:srgbClr val="CC66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ARM by Shriram</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3EAD66C-0863-406A-837A-6D221B131731}" type="datetime1">
              <a:rPr lang="en-US" smtClean="0"/>
              <a:t>8/7/2024</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01600">
              <a:lnSpc>
                <a:spcPts val="1190"/>
              </a:lnSpc>
            </a:pPr>
            <a:fld id="{81D60167-4931-47E6-BA6A-407CBD079E47}" type="slidenum">
              <a:rPr lang="en-IN" spc="-5" smtClean="0"/>
              <a:pPr marL="101600">
                <a:lnSpc>
                  <a:spcPts val="1190"/>
                </a:lnSpc>
              </a:pPr>
              <a:t>‹#›</a:t>
            </a:fld>
            <a:endParaRPr lang="en-IN" spc="-5" dirty="0"/>
          </a:p>
        </p:txBody>
      </p:sp>
    </p:spTree>
    <p:extLst>
      <p:ext uri="{BB962C8B-B14F-4D97-AF65-F5344CB8AC3E}">
        <p14:creationId xmlns:p14="http://schemas.microsoft.com/office/powerpoint/2010/main" val="1167483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E2DED1"/>
          </a:solidFill>
        </p:spPr>
        <p:txBody>
          <a:bodyPr wrap="square" lIns="0" tIns="0" rIns="0" bIns="0" rtlCol="0"/>
          <a:lstStyle/>
          <a:p>
            <a:endParaRPr sz="1800"/>
          </a:p>
        </p:txBody>
      </p:sp>
      <p:pic>
        <p:nvPicPr>
          <p:cNvPr id="17" name="bg object 17"/>
          <p:cNvPicPr/>
          <p:nvPr/>
        </p:nvPicPr>
        <p:blipFill>
          <a:blip r:embed="rId2" cstate="print"/>
          <a:stretch>
            <a:fillRect/>
          </a:stretch>
        </p:blipFill>
        <p:spPr>
          <a:xfrm>
            <a:off x="1" y="65531"/>
            <a:ext cx="12184887" cy="4100322"/>
          </a:xfrm>
          <a:prstGeom prst="rect">
            <a:avLst/>
          </a:prstGeom>
        </p:spPr>
      </p:pic>
      <p:pic>
        <p:nvPicPr>
          <p:cNvPr id="18" name="bg object 18"/>
          <p:cNvPicPr/>
          <p:nvPr/>
        </p:nvPicPr>
        <p:blipFill>
          <a:blip r:embed="rId3" cstate="print"/>
          <a:stretch>
            <a:fillRect/>
          </a:stretch>
        </p:blipFill>
        <p:spPr>
          <a:xfrm>
            <a:off x="72136" y="93726"/>
            <a:ext cx="12017248" cy="3950207"/>
          </a:xfrm>
          <a:prstGeom prst="rect">
            <a:avLst/>
          </a:prstGeom>
        </p:spPr>
      </p:pic>
      <p:sp>
        <p:nvSpPr>
          <p:cNvPr id="19" name="bg object 19"/>
          <p:cNvSpPr/>
          <p:nvPr/>
        </p:nvSpPr>
        <p:spPr>
          <a:xfrm>
            <a:off x="72136" y="93725"/>
            <a:ext cx="12017587" cy="3950335"/>
          </a:xfrm>
          <a:custGeom>
            <a:avLst/>
            <a:gdLst/>
            <a:ahLst/>
            <a:cxnLst/>
            <a:rect l="l" t="t" r="r" b="b"/>
            <a:pathLst>
              <a:path w="9013190" h="3950335">
                <a:moveTo>
                  <a:pt x="0" y="82169"/>
                </a:moveTo>
                <a:lnTo>
                  <a:pt x="6460" y="50202"/>
                </a:lnTo>
                <a:lnTo>
                  <a:pt x="24077" y="24082"/>
                </a:lnTo>
                <a:lnTo>
                  <a:pt x="50208" y="6463"/>
                </a:lnTo>
                <a:lnTo>
                  <a:pt x="82207" y="0"/>
                </a:lnTo>
                <a:lnTo>
                  <a:pt x="8930767" y="0"/>
                </a:lnTo>
                <a:lnTo>
                  <a:pt x="8962733" y="6463"/>
                </a:lnTo>
                <a:lnTo>
                  <a:pt x="8988853" y="24082"/>
                </a:lnTo>
                <a:lnTo>
                  <a:pt x="9006472" y="50202"/>
                </a:lnTo>
                <a:lnTo>
                  <a:pt x="9012936" y="82169"/>
                </a:lnTo>
                <a:lnTo>
                  <a:pt x="9012936" y="3868039"/>
                </a:lnTo>
                <a:lnTo>
                  <a:pt x="9006472" y="3900005"/>
                </a:lnTo>
                <a:lnTo>
                  <a:pt x="8988853" y="3926125"/>
                </a:lnTo>
                <a:lnTo>
                  <a:pt x="8962733" y="3943744"/>
                </a:lnTo>
                <a:lnTo>
                  <a:pt x="8930767" y="3950207"/>
                </a:lnTo>
                <a:lnTo>
                  <a:pt x="82207" y="3950207"/>
                </a:lnTo>
                <a:lnTo>
                  <a:pt x="50208" y="3943744"/>
                </a:lnTo>
                <a:lnTo>
                  <a:pt x="24077" y="3926125"/>
                </a:lnTo>
                <a:lnTo>
                  <a:pt x="6460" y="3900005"/>
                </a:lnTo>
                <a:lnTo>
                  <a:pt x="0" y="3868039"/>
                </a:lnTo>
                <a:lnTo>
                  <a:pt x="0" y="82169"/>
                </a:lnTo>
                <a:close/>
              </a:path>
            </a:pathLst>
          </a:custGeom>
          <a:ln w="3175">
            <a:solidFill>
              <a:srgbClr val="A3A2A2"/>
            </a:solidFill>
          </a:ln>
        </p:spPr>
        <p:txBody>
          <a:bodyPr wrap="square" lIns="0" tIns="0" rIns="0" bIns="0" rtlCol="0"/>
          <a:lstStyle/>
          <a:p>
            <a:endParaRPr sz="1800"/>
          </a:p>
        </p:txBody>
      </p:sp>
      <p:pic>
        <p:nvPicPr>
          <p:cNvPr id="20" name="bg object 20"/>
          <p:cNvPicPr/>
          <p:nvPr/>
        </p:nvPicPr>
        <p:blipFill>
          <a:blip r:embed="rId4" cstate="print"/>
          <a:stretch>
            <a:fillRect/>
          </a:stretch>
        </p:blipFill>
        <p:spPr>
          <a:xfrm>
            <a:off x="231647" y="158496"/>
            <a:ext cx="11736832" cy="3811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ARM by Shriram</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85BB8CC-C1E2-4D0B-B1A3-48515D2A7CE0}" type="datetime1">
              <a:rPr lang="en-US" smtClean="0"/>
              <a:t>8/7/2024</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pPr marL="101600">
              <a:lnSpc>
                <a:spcPts val="1190"/>
              </a:lnSpc>
            </a:pPr>
            <a:fld id="{81D60167-4931-47E6-BA6A-407CBD079E47}" type="slidenum">
              <a:rPr lang="en-IN" spc="-5" smtClean="0"/>
              <a:pPr marL="101600">
                <a:lnSpc>
                  <a:spcPts val="1190"/>
                </a:lnSpc>
              </a:pPr>
              <a:t>‹#›</a:t>
            </a:fld>
            <a:endParaRPr lang="en-IN" spc="-5" dirty="0"/>
          </a:p>
        </p:txBody>
      </p:sp>
    </p:spTree>
    <p:extLst>
      <p:ext uri="{BB962C8B-B14F-4D97-AF65-F5344CB8AC3E}">
        <p14:creationId xmlns:p14="http://schemas.microsoft.com/office/powerpoint/2010/main" val="370505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244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6923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18288"/>
            <a:ext cx="3860800" cy="329184"/>
          </a:xfrm>
          <a:prstGeom prst="rect">
            <a:avLst/>
          </a:prstGeom>
        </p:spPr>
        <p:txBody>
          <a:bodyPr/>
          <a:lstStyle/>
          <a:p>
            <a:fld id="{B3BCCB37-4B9B-4DCF-9AF7-7D5254E96251}" type="datetime1">
              <a:rPr lang="en-US" smtClean="0"/>
              <a:t>8/7/2024</a:t>
            </a:fld>
            <a:endParaRPr lang="en-IN"/>
          </a:p>
        </p:txBody>
      </p:sp>
      <p:sp>
        <p:nvSpPr>
          <p:cNvPr id="5" name="Footer Placeholder 4"/>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97576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F2EAE3-C44E-4575-88A2-1DE2F42E2469}" type="datetime1">
              <a:rPr lang="en-US" smtClean="0"/>
              <a:t>8/7/2024</a:t>
            </a:fld>
            <a:endParaRPr lang="en-IN"/>
          </a:p>
        </p:txBody>
      </p:sp>
      <p:sp>
        <p:nvSpPr>
          <p:cNvPr id="5" name="Footer Placeholder 4"/>
          <p:cNvSpPr>
            <a:spLocks noGrp="1"/>
          </p:cNvSpPr>
          <p:nvPr>
            <p:ph type="ftr" sz="quarter" idx="11"/>
          </p:nvPr>
        </p:nvSpPr>
        <p:spPr/>
        <p:txBody>
          <a:bodyPr/>
          <a:lstStyle/>
          <a:p>
            <a:r>
              <a:rPr lang="en-IN"/>
              <a:t>ARM by Shriram</a:t>
            </a:r>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18288"/>
            <a:ext cx="3860800" cy="329184"/>
          </a:xfrm>
          <a:prstGeom prst="rect">
            <a:avLst/>
          </a:prstGeom>
        </p:spPr>
        <p:txBody>
          <a:bodyPr/>
          <a:lstStyle/>
          <a:p>
            <a:fld id="{00DE2351-4355-419B-A15C-B33D943D6DC2}" type="datetime1">
              <a:rPr lang="en-US" smtClean="0"/>
              <a:t>8/7/2024</a:t>
            </a:fld>
            <a:endParaRPr lang="en-IN"/>
          </a:p>
        </p:txBody>
      </p:sp>
      <p:sp>
        <p:nvSpPr>
          <p:cNvPr id="6" name="Footer Placeholder 5"/>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7" name="Slide Number Placeholder 6"/>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spTree>
    <p:extLst>
      <p:ext uri="{BB962C8B-B14F-4D97-AF65-F5344CB8AC3E}">
        <p14:creationId xmlns:p14="http://schemas.microsoft.com/office/powerpoint/2010/main" val="3657698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18288"/>
            <a:ext cx="3860800" cy="329184"/>
          </a:xfrm>
          <a:prstGeom prst="rect">
            <a:avLst/>
          </a:prstGeom>
        </p:spPr>
        <p:txBody>
          <a:bodyPr/>
          <a:lstStyle/>
          <a:p>
            <a:fld id="{12D7DC8F-C803-4975-95BE-8FF1B636AC7F}" type="datetime1">
              <a:rPr lang="en-US" smtClean="0"/>
              <a:t>8/7/2024</a:t>
            </a:fld>
            <a:endParaRPr lang="en-IN"/>
          </a:p>
        </p:txBody>
      </p:sp>
      <p:sp>
        <p:nvSpPr>
          <p:cNvPr id="8" name="Footer Placeholder 7"/>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9" name="Slide Number Placeholder 8"/>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500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18288"/>
            <a:ext cx="3860800" cy="329184"/>
          </a:xfrm>
          <a:prstGeom prst="rect">
            <a:avLst/>
          </a:prstGeom>
        </p:spPr>
        <p:txBody>
          <a:bodyPr/>
          <a:lstStyle/>
          <a:p>
            <a:fld id="{DFE67399-415F-4470-B0F8-9FB8D92A663C}" type="datetime1">
              <a:rPr lang="en-US" smtClean="0"/>
              <a:t>8/7/2024</a:t>
            </a:fld>
            <a:endParaRPr lang="en-IN"/>
          </a:p>
        </p:txBody>
      </p:sp>
      <p:sp>
        <p:nvSpPr>
          <p:cNvPr id="4" name="Footer Placeholder 3"/>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5" name="Slide Number Placeholder 4"/>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spTree>
    <p:extLst>
      <p:ext uri="{BB962C8B-B14F-4D97-AF65-F5344CB8AC3E}">
        <p14:creationId xmlns:p14="http://schemas.microsoft.com/office/powerpoint/2010/main" val="762084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18288"/>
            <a:ext cx="3860800" cy="329184"/>
          </a:xfrm>
          <a:prstGeom prst="rect">
            <a:avLst/>
          </a:prstGeom>
        </p:spPr>
        <p:txBody>
          <a:bodyPr/>
          <a:lstStyle/>
          <a:p>
            <a:fld id="{52F81133-3E7E-4C3D-851C-CCE76696DF88}" type="datetime1">
              <a:rPr lang="en-US" smtClean="0"/>
              <a:t>8/7/2024</a:t>
            </a:fld>
            <a:endParaRPr lang="en-IN"/>
          </a:p>
        </p:txBody>
      </p:sp>
      <p:sp>
        <p:nvSpPr>
          <p:cNvPr id="3" name="Footer Placeholder 2"/>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4" name="Slide Number Placeholder 3"/>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spTree>
    <p:extLst>
      <p:ext uri="{BB962C8B-B14F-4D97-AF65-F5344CB8AC3E}">
        <p14:creationId xmlns:p14="http://schemas.microsoft.com/office/powerpoint/2010/main" val="28178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18288"/>
            <a:ext cx="3860800" cy="329184"/>
          </a:xfrm>
          <a:prstGeom prst="rect">
            <a:avLst/>
          </a:prstGeom>
        </p:spPr>
        <p:txBody>
          <a:bodyPr/>
          <a:lstStyle/>
          <a:p>
            <a:fld id="{CCDF2DB1-B265-4E7D-8B37-8ED3260F43DC}" type="datetime1">
              <a:rPr lang="en-US" smtClean="0"/>
              <a:t>8/7/2024</a:t>
            </a:fld>
            <a:endParaRPr lang="en-IN"/>
          </a:p>
        </p:txBody>
      </p:sp>
      <p:sp>
        <p:nvSpPr>
          <p:cNvPr id="6" name="Footer Placeholder 5"/>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7" name="Slide Number Placeholder 6"/>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497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18288"/>
            <a:ext cx="3860800" cy="329184"/>
          </a:xfrm>
          <a:prstGeom prst="rect">
            <a:avLst/>
          </a:prstGeom>
        </p:spPr>
        <p:txBody>
          <a:bodyPr/>
          <a:lstStyle/>
          <a:p>
            <a:fld id="{F6DA8F33-F1C6-419C-B6AD-4670C2663FB4}" type="datetime1">
              <a:rPr lang="en-US" smtClean="0"/>
              <a:t>8/7/2024</a:t>
            </a:fld>
            <a:endParaRPr lang="en-IN"/>
          </a:p>
        </p:txBody>
      </p:sp>
      <p:sp>
        <p:nvSpPr>
          <p:cNvPr id="6" name="Footer Placeholder 5"/>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7" name="Slide Number Placeholder 6"/>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spTree>
    <p:extLst>
      <p:ext uri="{BB962C8B-B14F-4D97-AF65-F5344CB8AC3E}">
        <p14:creationId xmlns:p14="http://schemas.microsoft.com/office/powerpoint/2010/main" val="2457167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fld id="{2AB19A63-BB32-4367-8DB3-AB7A30FCD19B}" type="datetime1">
              <a:rPr lang="en-US" smtClean="0"/>
              <a:t>8/7/2024</a:t>
            </a:fld>
            <a:endParaRPr lang="en-IN"/>
          </a:p>
        </p:txBody>
      </p:sp>
      <p:sp>
        <p:nvSpPr>
          <p:cNvPr id="5" name="Footer Placeholder 4"/>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spTree>
    <p:extLst>
      <p:ext uri="{BB962C8B-B14F-4D97-AF65-F5344CB8AC3E}">
        <p14:creationId xmlns:p14="http://schemas.microsoft.com/office/powerpoint/2010/main" val="3470210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fld id="{AAF099F4-420F-4215-8E83-DB74FF80095E}" type="datetime1">
              <a:rPr lang="en-US" smtClean="0"/>
              <a:t>8/7/2024</a:t>
            </a:fld>
            <a:endParaRPr lang="en-IN"/>
          </a:p>
        </p:txBody>
      </p:sp>
      <p:sp>
        <p:nvSpPr>
          <p:cNvPr id="5" name="Footer Placeholder 4"/>
          <p:cNvSpPr>
            <a:spLocks noGrp="1"/>
          </p:cNvSpPr>
          <p:nvPr>
            <p:ph type="ftr" sz="quarter" idx="11"/>
          </p:nvPr>
        </p:nvSpPr>
        <p:spPr>
          <a:xfrm>
            <a:off x="4572000" y="18288"/>
            <a:ext cx="5486400" cy="329184"/>
          </a:xfrm>
          <a:prstGeom prst="rect">
            <a:avLst/>
          </a:prstGeom>
        </p:spPr>
        <p:txBody>
          <a:bodyPr/>
          <a:lstStyle/>
          <a:p>
            <a:r>
              <a:rPr lang="en-IN"/>
              <a:t>ARM by Shriram</a:t>
            </a:r>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p>
            <a:fld id="{6A62D07B-C644-4C1A-8832-5F21DBCCF5FD}" type="slidenum">
              <a:rPr lang="en-IN" smtClean="0"/>
              <a:t>‹#›</a:t>
            </a:fld>
            <a:endParaRPr lang="en-IN"/>
          </a:p>
        </p:txBody>
      </p:sp>
    </p:spTree>
    <p:extLst>
      <p:ext uri="{BB962C8B-B14F-4D97-AF65-F5344CB8AC3E}">
        <p14:creationId xmlns:p14="http://schemas.microsoft.com/office/powerpoint/2010/main" val="30676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394F-28CD-47B9-8D2F-AFB96B7B4E7C}" type="datetime1">
              <a:rPr lang="en-US" smtClean="0"/>
              <a:t>8/7/2024</a:t>
            </a:fld>
            <a:endParaRPr lang="en-IN"/>
          </a:p>
        </p:txBody>
      </p:sp>
      <p:sp>
        <p:nvSpPr>
          <p:cNvPr id="5" name="Footer Placeholder 4"/>
          <p:cNvSpPr>
            <a:spLocks noGrp="1"/>
          </p:cNvSpPr>
          <p:nvPr>
            <p:ph type="ftr" sz="quarter" idx="11"/>
          </p:nvPr>
        </p:nvSpPr>
        <p:spPr/>
        <p:txBody>
          <a:bodyPr/>
          <a:lstStyle/>
          <a:p>
            <a:r>
              <a:rPr lang="en-IN"/>
              <a:t>ARM by Shriram</a:t>
            </a:r>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58B8D-4FFD-44FA-B112-39E2631A0839}" type="datetime1">
              <a:rPr lang="en-US" smtClean="0"/>
              <a:t>8/7/2024</a:t>
            </a:fld>
            <a:endParaRPr lang="en-IN"/>
          </a:p>
        </p:txBody>
      </p:sp>
      <p:sp>
        <p:nvSpPr>
          <p:cNvPr id="6" name="Footer Placeholder 5"/>
          <p:cNvSpPr>
            <a:spLocks noGrp="1"/>
          </p:cNvSpPr>
          <p:nvPr>
            <p:ph type="ftr" sz="quarter" idx="11"/>
          </p:nvPr>
        </p:nvSpPr>
        <p:spPr/>
        <p:txBody>
          <a:bodyPr/>
          <a:lstStyle/>
          <a:p>
            <a:r>
              <a:rPr lang="en-IN"/>
              <a:t>ARM by Shriram</a:t>
            </a:r>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DA4D0-B33C-4E50-99A2-6A6930956B25}" type="datetime1">
              <a:rPr lang="en-US" smtClean="0"/>
              <a:t>8/7/2024</a:t>
            </a:fld>
            <a:endParaRPr lang="en-IN"/>
          </a:p>
        </p:txBody>
      </p:sp>
      <p:sp>
        <p:nvSpPr>
          <p:cNvPr id="8" name="Footer Placeholder 7"/>
          <p:cNvSpPr>
            <a:spLocks noGrp="1"/>
          </p:cNvSpPr>
          <p:nvPr>
            <p:ph type="ftr" sz="quarter" idx="11"/>
          </p:nvPr>
        </p:nvSpPr>
        <p:spPr/>
        <p:txBody>
          <a:bodyPr/>
          <a:lstStyle/>
          <a:p>
            <a:r>
              <a:rPr lang="en-IN"/>
              <a:t>ARM by Shriram</a:t>
            </a:r>
          </a:p>
        </p:txBody>
      </p:sp>
      <p:sp>
        <p:nvSpPr>
          <p:cNvPr id="9" name="Slide Number Placeholder 8"/>
          <p:cNvSpPr>
            <a:spLocks noGrp="1"/>
          </p:cNvSpPr>
          <p:nvPr>
            <p:ph type="sldNum" sz="quarter" idx="12"/>
          </p:nvPr>
        </p:nvSpPr>
        <p:spPr/>
        <p:txBody>
          <a:bodyPr/>
          <a:lstStyle/>
          <a:p>
            <a:fld id="{6A62D07B-C644-4C1A-8832-5F21DBCCF5FD}"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F2F0CE-D7E0-458F-AB39-1DFA57E9D9A1}" type="datetime1">
              <a:rPr lang="en-US" smtClean="0"/>
              <a:t>8/7/2024</a:t>
            </a:fld>
            <a:endParaRPr lang="en-IN"/>
          </a:p>
        </p:txBody>
      </p:sp>
      <p:sp>
        <p:nvSpPr>
          <p:cNvPr id="4" name="Footer Placeholder 3"/>
          <p:cNvSpPr>
            <a:spLocks noGrp="1"/>
          </p:cNvSpPr>
          <p:nvPr>
            <p:ph type="ftr" sz="quarter" idx="11"/>
          </p:nvPr>
        </p:nvSpPr>
        <p:spPr/>
        <p:txBody>
          <a:bodyPr/>
          <a:lstStyle/>
          <a:p>
            <a:r>
              <a:rPr lang="en-IN"/>
              <a:t>ARM by Shriram</a:t>
            </a:r>
          </a:p>
        </p:txBody>
      </p:sp>
      <p:sp>
        <p:nvSpPr>
          <p:cNvPr id="5" name="Slide Number Placeholder 4"/>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4D308-4358-4381-88EC-A1C157483ACE}" type="datetime1">
              <a:rPr lang="en-US" smtClean="0"/>
              <a:t>8/7/2024</a:t>
            </a:fld>
            <a:endParaRPr lang="en-IN"/>
          </a:p>
        </p:txBody>
      </p:sp>
      <p:sp>
        <p:nvSpPr>
          <p:cNvPr id="3" name="Footer Placeholder 2"/>
          <p:cNvSpPr>
            <a:spLocks noGrp="1"/>
          </p:cNvSpPr>
          <p:nvPr>
            <p:ph type="ftr" sz="quarter" idx="11"/>
          </p:nvPr>
        </p:nvSpPr>
        <p:spPr/>
        <p:txBody>
          <a:bodyPr/>
          <a:lstStyle/>
          <a:p>
            <a:r>
              <a:rPr lang="en-IN"/>
              <a:t>ARM by Shriram</a:t>
            </a:r>
          </a:p>
        </p:txBody>
      </p:sp>
      <p:sp>
        <p:nvSpPr>
          <p:cNvPr id="4" name="Slide Number Placeholder 3"/>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9EC74-1325-4168-B5F7-021981CA64ED}" type="datetime1">
              <a:rPr lang="en-US" smtClean="0"/>
              <a:t>8/7/2024</a:t>
            </a:fld>
            <a:endParaRPr lang="en-IN"/>
          </a:p>
        </p:txBody>
      </p:sp>
      <p:sp>
        <p:nvSpPr>
          <p:cNvPr id="6" name="Footer Placeholder 5"/>
          <p:cNvSpPr>
            <a:spLocks noGrp="1"/>
          </p:cNvSpPr>
          <p:nvPr>
            <p:ph type="ftr" sz="quarter" idx="11"/>
          </p:nvPr>
        </p:nvSpPr>
        <p:spPr/>
        <p:txBody>
          <a:bodyPr/>
          <a:lstStyle/>
          <a:p>
            <a:r>
              <a:rPr lang="en-IN"/>
              <a:t>ARM by Shriram</a:t>
            </a:r>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19E6B-78EC-4C5B-8E76-0C91DB8EEB0E}" type="datetime1">
              <a:rPr lang="en-US" smtClean="0"/>
              <a:t>8/7/2024</a:t>
            </a:fld>
            <a:endParaRPr lang="en-IN"/>
          </a:p>
        </p:txBody>
      </p:sp>
      <p:sp>
        <p:nvSpPr>
          <p:cNvPr id="6" name="Footer Placeholder 5"/>
          <p:cNvSpPr>
            <a:spLocks noGrp="1"/>
          </p:cNvSpPr>
          <p:nvPr>
            <p:ph type="ftr" sz="quarter" idx="11"/>
          </p:nvPr>
        </p:nvSpPr>
        <p:spPr/>
        <p:txBody>
          <a:bodyPr/>
          <a:lstStyle/>
          <a:p>
            <a:r>
              <a:rPr lang="en-IN"/>
              <a:t>ARM by Shriram</a:t>
            </a:r>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AF747A7-FBD1-4745-B36B-2C8FAE80724C}" type="datetime1">
              <a:rPr lang="en-US" smtClean="0"/>
              <a:t>8/7/2024</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IN"/>
              <a:t>ARM by Shriram</a:t>
            </a: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A62D07B-C644-4C1A-8832-5F21DBCCF5F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127000" y="76961"/>
            <a:ext cx="11938000" cy="6624828"/>
          </a:xfrm>
          <a:prstGeom prst="rect">
            <a:avLst/>
          </a:prstGeom>
        </p:spPr>
      </p:pic>
      <p:sp>
        <p:nvSpPr>
          <p:cNvPr id="18" name="bg object 18"/>
          <p:cNvSpPr/>
          <p:nvPr/>
        </p:nvSpPr>
        <p:spPr>
          <a:xfrm>
            <a:off x="127000" y="76962"/>
            <a:ext cx="11938000" cy="6624955"/>
          </a:xfrm>
          <a:custGeom>
            <a:avLst/>
            <a:gdLst/>
            <a:ahLst/>
            <a:cxnLst/>
            <a:rect l="l" t="t" r="r" b="b"/>
            <a:pathLst>
              <a:path w="8953500" h="6624955">
                <a:moveTo>
                  <a:pt x="0" y="137922"/>
                </a:moveTo>
                <a:lnTo>
                  <a:pt x="7028" y="94317"/>
                </a:lnTo>
                <a:lnTo>
                  <a:pt x="26599" y="56455"/>
                </a:lnTo>
                <a:lnTo>
                  <a:pt x="56444" y="26602"/>
                </a:lnTo>
                <a:lnTo>
                  <a:pt x="94291" y="7028"/>
                </a:lnTo>
                <a:lnTo>
                  <a:pt x="137871" y="0"/>
                </a:lnTo>
                <a:lnTo>
                  <a:pt x="8815578" y="0"/>
                </a:lnTo>
                <a:lnTo>
                  <a:pt x="8859182" y="7028"/>
                </a:lnTo>
                <a:lnTo>
                  <a:pt x="8897044" y="26602"/>
                </a:lnTo>
                <a:lnTo>
                  <a:pt x="8926897" y="56455"/>
                </a:lnTo>
                <a:lnTo>
                  <a:pt x="8946471" y="94317"/>
                </a:lnTo>
                <a:lnTo>
                  <a:pt x="8953500" y="137922"/>
                </a:lnTo>
                <a:lnTo>
                  <a:pt x="8953500" y="6486956"/>
                </a:lnTo>
                <a:lnTo>
                  <a:pt x="8946471" y="6530536"/>
                </a:lnTo>
                <a:lnTo>
                  <a:pt x="8926897" y="6568383"/>
                </a:lnTo>
                <a:lnTo>
                  <a:pt x="8897044" y="6598228"/>
                </a:lnTo>
                <a:lnTo>
                  <a:pt x="8859182" y="6617799"/>
                </a:lnTo>
                <a:lnTo>
                  <a:pt x="8815578" y="6624828"/>
                </a:lnTo>
                <a:lnTo>
                  <a:pt x="137871" y="6624828"/>
                </a:lnTo>
                <a:lnTo>
                  <a:pt x="94291" y="6617799"/>
                </a:lnTo>
                <a:lnTo>
                  <a:pt x="56444" y="6598228"/>
                </a:lnTo>
                <a:lnTo>
                  <a:pt x="26599" y="6568383"/>
                </a:lnTo>
                <a:lnTo>
                  <a:pt x="7028" y="6530536"/>
                </a:lnTo>
                <a:lnTo>
                  <a:pt x="0" y="6486956"/>
                </a:lnTo>
                <a:lnTo>
                  <a:pt x="0" y="137922"/>
                </a:lnTo>
                <a:close/>
              </a:path>
            </a:pathLst>
          </a:custGeom>
          <a:ln w="3175">
            <a:solidFill>
              <a:srgbClr val="A3A2A2"/>
            </a:solidFill>
          </a:ln>
        </p:spPr>
        <p:txBody>
          <a:bodyPr wrap="square" lIns="0" tIns="0" rIns="0" bIns="0" rtlCol="0"/>
          <a:lstStyle/>
          <a:p>
            <a:endParaRPr sz="1800"/>
          </a:p>
        </p:txBody>
      </p:sp>
      <p:sp>
        <p:nvSpPr>
          <p:cNvPr id="19" name="bg object 19"/>
          <p:cNvSpPr/>
          <p:nvPr/>
        </p:nvSpPr>
        <p:spPr>
          <a:xfrm>
            <a:off x="528320" y="260604"/>
            <a:ext cx="11074400" cy="835660"/>
          </a:xfrm>
          <a:custGeom>
            <a:avLst/>
            <a:gdLst/>
            <a:ahLst/>
            <a:cxnLst/>
            <a:rect l="l" t="t" r="r" b="b"/>
            <a:pathLst>
              <a:path w="8305800" h="835660">
                <a:moveTo>
                  <a:pt x="8297799" y="0"/>
                </a:moveTo>
                <a:lnTo>
                  <a:pt x="7950" y="0"/>
                </a:lnTo>
                <a:lnTo>
                  <a:pt x="0" y="8000"/>
                </a:lnTo>
                <a:lnTo>
                  <a:pt x="0" y="17779"/>
                </a:lnTo>
                <a:lnTo>
                  <a:pt x="0" y="827151"/>
                </a:lnTo>
                <a:lnTo>
                  <a:pt x="7950" y="835151"/>
                </a:lnTo>
                <a:lnTo>
                  <a:pt x="8297799" y="835151"/>
                </a:lnTo>
                <a:lnTo>
                  <a:pt x="8305800" y="827151"/>
                </a:lnTo>
                <a:lnTo>
                  <a:pt x="8305800" y="8000"/>
                </a:lnTo>
                <a:lnTo>
                  <a:pt x="8297799" y="0"/>
                </a:lnTo>
                <a:close/>
              </a:path>
            </a:pathLst>
          </a:custGeom>
          <a:solidFill>
            <a:srgbClr val="C4E0F1"/>
          </a:solidFill>
        </p:spPr>
        <p:txBody>
          <a:bodyPr wrap="square" lIns="0" tIns="0" rIns="0" bIns="0" rtlCol="0"/>
          <a:lstStyle/>
          <a:p>
            <a:endParaRPr sz="1800"/>
          </a:p>
        </p:txBody>
      </p:sp>
      <p:sp>
        <p:nvSpPr>
          <p:cNvPr id="2" name="Holder 2"/>
          <p:cNvSpPr>
            <a:spLocks noGrp="1"/>
          </p:cNvSpPr>
          <p:nvPr>
            <p:ph type="title"/>
          </p:nvPr>
        </p:nvSpPr>
        <p:spPr>
          <a:xfrm>
            <a:off x="1990681" y="1521334"/>
            <a:ext cx="8210635" cy="615553"/>
          </a:xfrm>
          <a:prstGeom prst="rect">
            <a:avLst/>
          </a:prstGeom>
        </p:spPr>
        <p:txBody>
          <a:bodyPr wrap="square" lIns="0" tIns="0" rIns="0" bIns="0">
            <a:spAutoFit/>
          </a:bodyPr>
          <a:lstStyle>
            <a:lvl1pPr>
              <a:defRPr sz="4000" b="1" i="0">
                <a:solidFill>
                  <a:srgbClr val="CC6600"/>
                </a:solidFill>
                <a:latin typeface="Times New Roman"/>
                <a:cs typeface="Times New Roman"/>
              </a:defRPr>
            </a:lvl1pPr>
          </a:lstStyle>
          <a:p>
            <a:endParaRPr/>
          </a:p>
        </p:txBody>
      </p:sp>
      <p:sp>
        <p:nvSpPr>
          <p:cNvPr id="3" name="Holder 3"/>
          <p:cNvSpPr>
            <a:spLocks noGrp="1"/>
          </p:cNvSpPr>
          <p:nvPr>
            <p:ph type="body" idx="1"/>
          </p:nvPr>
        </p:nvSpPr>
        <p:spPr>
          <a:xfrm>
            <a:off x="5780362" y="1963293"/>
            <a:ext cx="6022340" cy="369332"/>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IN"/>
              <a:t>ARM by Shriram</a:t>
            </a:r>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22497F4-72CD-4982-ACD3-8834F3F07525}" type="datetime1">
              <a:rPr lang="en-US" smtClean="0"/>
              <a:t>8/7/2024</a:t>
            </a:fld>
            <a:endParaRPr lang="en-US"/>
          </a:p>
        </p:txBody>
      </p:sp>
      <p:sp>
        <p:nvSpPr>
          <p:cNvPr id="6" name="Holder 6"/>
          <p:cNvSpPr>
            <a:spLocks noGrp="1"/>
          </p:cNvSpPr>
          <p:nvPr>
            <p:ph type="sldNum" sz="quarter" idx="7"/>
          </p:nvPr>
        </p:nvSpPr>
        <p:spPr>
          <a:xfrm>
            <a:off x="11616943" y="6535070"/>
            <a:ext cx="443653" cy="153888"/>
          </a:xfrm>
          <a:prstGeom prst="rect">
            <a:avLst/>
          </a:prstGeom>
        </p:spPr>
        <p:txBody>
          <a:bodyPr wrap="square" lIns="0" tIns="0" rIns="0" bIns="0">
            <a:spAutoFit/>
          </a:bodyPr>
          <a:lstStyle>
            <a:lvl1pPr>
              <a:defRPr sz="1000" b="0" i="0">
                <a:solidFill>
                  <a:schemeClr val="tx1"/>
                </a:solidFill>
                <a:latin typeface="Times New Roman"/>
                <a:cs typeface="Times New Roman"/>
              </a:defRPr>
            </a:lvl1pPr>
          </a:lstStyle>
          <a:p>
            <a:pPr marL="101600">
              <a:lnSpc>
                <a:spcPts val="1190"/>
              </a:lnSpc>
            </a:pPr>
            <a:fld id="{81D60167-4931-47E6-BA6A-407CBD079E47}" type="slidenum">
              <a:rPr lang="en-IN" spc="-5" smtClean="0"/>
              <a:pPr marL="101600">
                <a:lnSpc>
                  <a:spcPts val="1190"/>
                </a:lnSpc>
              </a:pPr>
              <a:t>‹#›</a:t>
            </a:fld>
            <a:endParaRPr lang="en-IN" spc="-5" dirty="0"/>
          </a:p>
        </p:txBody>
      </p:sp>
    </p:spTree>
    <p:extLst>
      <p:ext uri="{BB962C8B-B14F-4D97-AF65-F5344CB8AC3E}">
        <p14:creationId xmlns:p14="http://schemas.microsoft.com/office/powerpoint/2010/main" val="1117713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4936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973A-AA68-E0D6-2CC1-68AD5D8DC728}"/>
              </a:ext>
            </a:extLst>
          </p:cNvPr>
          <p:cNvSpPr>
            <a:spLocks noGrp="1"/>
          </p:cNvSpPr>
          <p:nvPr>
            <p:ph type="ctrTitle"/>
          </p:nvPr>
        </p:nvSpPr>
        <p:spPr>
          <a:xfrm>
            <a:off x="1043609" y="3507362"/>
            <a:ext cx="7885288" cy="1463040"/>
          </a:xfrm>
        </p:spPr>
        <p:txBody>
          <a:bodyPr>
            <a:normAutofit/>
          </a:bodyPr>
          <a:lstStyle/>
          <a:p>
            <a:r>
              <a:rPr lang="en-IN" sz="3600" dirty="0"/>
              <a:t>ARM – Architecture, MODES &amp; Register file</a:t>
            </a:r>
          </a:p>
        </p:txBody>
      </p:sp>
      <p:sp>
        <p:nvSpPr>
          <p:cNvPr id="3" name="Subtitle 2">
            <a:extLst>
              <a:ext uri="{FF2B5EF4-FFF2-40B4-BE49-F238E27FC236}">
                <a16:creationId xmlns:a16="http://schemas.microsoft.com/office/drawing/2014/main" id="{FB7C407F-3DF7-A5C5-80D1-C91399281CDB}"/>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AC3828C8-2891-0646-3BA2-58456113157B}"/>
              </a:ext>
            </a:extLst>
          </p:cNvPr>
          <p:cNvSpPr>
            <a:spLocks noGrp="1"/>
          </p:cNvSpPr>
          <p:nvPr>
            <p:ph type="dt" sz="half" idx="10"/>
          </p:nvPr>
        </p:nvSpPr>
        <p:spPr/>
        <p:txBody>
          <a:bodyPr/>
          <a:lstStyle/>
          <a:p>
            <a:fld id="{B54511F6-3B0B-4350-BEA9-CEBB82E0B644}" type="datetime1">
              <a:rPr lang="en-US" smtClean="0"/>
              <a:t>8/7/2024</a:t>
            </a:fld>
            <a:endParaRPr lang="en-IN"/>
          </a:p>
        </p:txBody>
      </p:sp>
      <p:sp>
        <p:nvSpPr>
          <p:cNvPr id="5" name="Slide Number Placeholder 4">
            <a:extLst>
              <a:ext uri="{FF2B5EF4-FFF2-40B4-BE49-F238E27FC236}">
                <a16:creationId xmlns:a16="http://schemas.microsoft.com/office/drawing/2014/main" id="{4B3601EF-C1EB-046B-6150-F6C289ADB1DE}"/>
              </a:ext>
            </a:extLst>
          </p:cNvPr>
          <p:cNvSpPr>
            <a:spLocks noGrp="1"/>
          </p:cNvSpPr>
          <p:nvPr>
            <p:ph type="sldNum" sz="quarter" idx="12"/>
          </p:nvPr>
        </p:nvSpPr>
        <p:spPr/>
        <p:txBody>
          <a:bodyPr/>
          <a:lstStyle/>
          <a:p>
            <a:fld id="{6A62D07B-C644-4C1A-8832-5F21DBCCF5FD}" type="slidenum">
              <a:rPr lang="en-IN" smtClean="0"/>
              <a:t>1</a:t>
            </a:fld>
            <a:endParaRPr lang="en-IN"/>
          </a:p>
        </p:txBody>
      </p:sp>
      <p:sp>
        <p:nvSpPr>
          <p:cNvPr id="7" name="TextBox 6">
            <a:extLst>
              <a:ext uri="{FF2B5EF4-FFF2-40B4-BE49-F238E27FC236}">
                <a16:creationId xmlns:a16="http://schemas.microsoft.com/office/drawing/2014/main" id="{C305392B-C0F6-1FA0-A7D9-082527A625AE}"/>
              </a:ext>
            </a:extLst>
          </p:cNvPr>
          <p:cNvSpPr txBox="1"/>
          <p:nvPr/>
        </p:nvSpPr>
        <p:spPr>
          <a:xfrm>
            <a:off x="3615358" y="434823"/>
            <a:ext cx="6097656" cy="646331"/>
          </a:xfrm>
          <a:prstGeom prst="rect">
            <a:avLst/>
          </a:prstGeom>
          <a:noFill/>
        </p:spPr>
        <p:txBody>
          <a:bodyPr wrap="square">
            <a:spAutoFit/>
          </a:bodyPr>
          <a:lstStyle/>
          <a:p>
            <a:r>
              <a:rPr lang="en-US" sz="3600" cap="all" spc="-100" dirty="0">
                <a:solidFill>
                  <a:schemeClr val="tx2"/>
                </a:solidFill>
                <a:latin typeface="+mj-lt"/>
                <a:ea typeface="+mj-ea"/>
                <a:cs typeface="+mj-cs"/>
              </a:rPr>
              <a:t>Embedded Systems</a:t>
            </a:r>
            <a:r>
              <a:rPr lang="en-US" sz="18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81601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Programmers Model – Register Architecture</a:t>
            </a:r>
            <a:endParaRPr lang="en-IN" dirty="0"/>
          </a:p>
        </p:txBody>
      </p:sp>
      <p:sp>
        <p:nvSpPr>
          <p:cNvPr id="3" name="Content Placeholder 2"/>
          <p:cNvSpPr>
            <a:spLocks noGrp="1"/>
          </p:cNvSpPr>
          <p:nvPr>
            <p:ph idx="1"/>
          </p:nvPr>
        </p:nvSpPr>
        <p:spPr/>
        <p:txBody>
          <a:bodyPr/>
          <a:lstStyle/>
          <a:p>
            <a:r>
              <a:rPr lang="en-IN" dirty="0"/>
              <a:t>The ARM7 is a load-and-store architecture, so in order to perform any data processing instructions the data has first to be moved from the memory store into a central set of  registers, the data processing instruction has to be executed and then the data is stored back into memory. </a:t>
            </a:r>
            <a:r>
              <a:rPr lang="en-IN" dirty="0">
                <a:solidFill>
                  <a:srgbClr val="FF0000"/>
                </a:solidFill>
              </a:rPr>
              <a:t>(This is Load and Store, Recollect the past)</a:t>
            </a:r>
          </a:p>
          <a:p>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25A60100-3207-417C-B389-FC6285061E0D}"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10</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21766"/>
            <a:ext cx="11506200" cy="33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25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6343099" y="357411"/>
            <a:ext cx="5741491" cy="649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09600" y="533400"/>
            <a:ext cx="10958423" cy="286110"/>
          </a:xfrm>
        </p:spPr>
        <p:txBody>
          <a:bodyPr>
            <a:normAutofit fontScale="90000"/>
          </a:bodyPr>
          <a:lstStyle/>
          <a:p>
            <a:pPr algn="ctr"/>
            <a:r>
              <a:rPr lang="en-US" dirty="0">
                <a:cs typeface="Arial"/>
              </a:rPr>
              <a:t>Registers</a:t>
            </a:r>
          </a:p>
        </p:txBody>
      </p:sp>
      <p:sp>
        <p:nvSpPr>
          <p:cNvPr id="3" name="Content Placeholder 2"/>
          <p:cNvSpPr>
            <a:spLocks noGrp="1"/>
          </p:cNvSpPr>
          <p:nvPr>
            <p:ph sz="half" idx="1"/>
          </p:nvPr>
        </p:nvSpPr>
        <p:spPr>
          <a:xfrm>
            <a:off x="299280" y="1079522"/>
            <a:ext cx="5741490" cy="5404104"/>
          </a:xfrm>
        </p:spPr>
        <p:txBody>
          <a:bodyPr vert="horz" lIns="91440" tIns="45720" rIns="91440" bIns="45720" rtlCol="0" anchor="t">
            <a:normAutofit fontScale="77500" lnSpcReduction="20000"/>
          </a:bodyPr>
          <a:lstStyle/>
          <a:p>
            <a:pPr algn="just">
              <a:buClrTx/>
            </a:pPr>
            <a:r>
              <a:rPr lang="en-IN" sz="2600" dirty="0"/>
              <a:t>The central set of registers are a bank of 16 user registers R0 – R15. </a:t>
            </a:r>
          </a:p>
          <a:p>
            <a:pPr algn="just"/>
            <a:endParaRPr lang="en-IN" sz="2600" dirty="0"/>
          </a:p>
          <a:p>
            <a:pPr algn="just"/>
            <a:r>
              <a:rPr lang="en-IN" sz="2600" dirty="0"/>
              <a:t>Each of these registers is 32 bits wide and R0 – R12 are user registers in that they do not have any specific other function. (Means, general purpose registers)</a:t>
            </a:r>
          </a:p>
          <a:p>
            <a:pPr marL="0" indent="0" algn="just">
              <a:buNone/>
            </a:pPr>
            <a:endParaRPr lang="en-IN" sz="2600" dirty="0">
              <a:cs typeface="Arial"/>
            </a:endParaRPr>
          </a:p>
          <a:p>
            <a:r>
              <a:rPr lang="en-IN" sz="2600" dirty="0"/>
              <a:t>The Registers R13 – R15 do have special functions in the  CPU. </a:t>
            </a:r>
          </a:p>
          <a:p>
            <a:endParaRPr lang="en-IN" sz="2000" dirty="0"/>
          </a:p>
          <a:p>
            <a:pPr algn="just">
              <a:buClrTx/>
              <a:buSzPct val="89000"/>
            </a:pPr>
            <a:r>
              <a:rPr lang="en-IN" sz="2400" b="1" dirty="0"/>
              <a:t>R13 is used as the stack pointer (SP).  </a:t>
            </a:r>
          </a:p>
          <a:p>
            <a:endParaRPr lang="en-IN" sz="2000" dirty="0">
              <a:cs typeface="Arial"/>
            </a:endParaRPr>
          </a:p>
          <a:p>
            <a:pPr algn="just">
              <a:buClrTx/>
              <a:buSzPct val="89000"/>
            </a:pPr>
            <a:r>
              <a:rPr lang="en-IN" sz="2400" b="1" dirty="0"/>
              <a:t>R14 is called the link register (LR). </a:t>
            </a:r>
          </a:p>
          <a:p>
            <a:pPr marL="0" indent="0" algn="just">
              <a:buNone/>
            </a:pPr>
            <a:endParaRPr lang="en-IN" sz="2000" i="1" dirty="0">
              <a:solidFill>
                <a:srgbClr val="0070C0"/>
              </a:solidFill>
            </a:endParaRPr>
          </a:p>
          <a:p>
            <a:pPr marL="0" indent="0" algn="just">
              <a:buNone/>
            </a:pPr>
            <a:r>
              <a:rPr lang="en-IN" sz="2000" i="1" dirty="0">
                <a:solidFill>
                  <a:srgbClr val="0070C0"/>
                </a:solidFill>
              </a:rPr>
              <a:t>When a call is made to a function the return address is automatically stored in the link register and is immediately available on return from the function. </a:t>
            </a:r>
          </a:p>
          <a:p>
            <a:pPr marL="0" indent="0" algn="just">
              <a:buNone/>
            </a:pPr>
            <a:endParaRPr lang="en-IN" sz="2400" b="1" dirty="0">
              <a:solidFill>
                <a:srgbClr val="FF0000"/>
              </a:solidFill>
            </a:endParaRPr>
          </a:p>
          <a:p>
            <a:pPr algn="just">
              <a:buClrTx/>
            </a:pPr>
            <a:r>
              <a:rPr lang="en-IN" sz="2400" b="1" dirty="0"/>
              <a:t>R15 is the program counter (PC). </a:t>
            </a:r>
          </a:p>
          <a:p>
            <a:endParaRPr lang="en-IN" sz="2000" dirty="0">
              <a:cs typeface="Arial"/>
            </a:endParaRPr>
          </a:p>
          <a:p>
            <a:endParaRPr lang="en-IN" dirty="0"/>
          </a:p>
        </p:txBody>
      </p:sp>
      <p:sp>
        <p:nvSpPr>
          <p:cNvPr id="4" name="Date Placeholder 3"/>
          <p:cNvSpPr>
            <a:spLocks noGrp="1"/>
          </p:cNvSpPr>
          <p:nvPr>
            <p:ph type="dt" sz="half" idx="10"/>
          </p:nvPr>
        </p:nvSpPr>
        <p:spPr/>
        <p:txBody>
          <a:bodyPr/>
          <a:lstStyle/>
          <a:p>
            <a:fld id="{3A2F13C0-A319-4744-B9EB-211BBAE810DC}"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11</a:t>
            </a:fld>
            <a:endParaRPr lang="en-IN"/>
          </a:p>
        </p:txBody>
      </p:sp>
    </p:spTree>
    <p:extLst>
      <p:ext uri="{BB962C8B-B14F-4D97-AF65-F5344CB8AC3E}">
        <p14:creationId xmlns:p14="http://schemas.microsoft.com/office/powerpoint/2010/main" val="400303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58423" cy="286110"/>
          </a:xfrm>
        </p:spPr>
        <p:txBody>
          <a:bodyPr>
            <a:normAutofit fontScale="90000"/>
          </a:bodyPr>
          <a:lstStyle/>
          <a:p>
            <a:pPr algn="ctr"/>
            <a:r>
              <a:rPr kumimoji="0" lang="en-US" sz="3600" b="0" i="0" u="none" strike="noStrike" kern="1200" cap="none" spc="0" normalizeH="0" baseline="0" noProof="0" dirty="0">
                <a:ln>
                  <a:noFill/>
                </a:ln>
                <a:solidFill>
                  <a:srgbClr val="982F0E"/>
                </a:solidFill>
                <a:effectLst>
                  <a:outerShdw blurRad="38100" dist="38100" dir="2700000" algn="tl">
                    <a:srgbClr val="000000">
                      <a:alpha val="43137"/>
                    </a:srgbClr>
                  </a:outerShdw>
                </a:effectLst>
                <a:uLnTx/>
                <a:uFillTx/>
                <a:latin typeface="Arial" pitchFamily="34" charset="0"/>
                <a:ea typeface="+mj-ea"/>
                <a:cs typeface="Arial" pitchFamily="34" charset="0"/>
              </a:rPr>
              <a:t>Processor Modes</a:t>
            </a:r>
            <a:endParaRPr lang="en-US" dirty="0">
              <a:cs typeface="Arial"/>
            </a:endParaRPr>
          </a:p>
        </p:txBody>
      </p:sp>
      <p:sp>
        <p:nvSpPr>
          <p:cNvPr id="4" name="Date Placeholder 3"/>
          <p:cNvSpPr>
            <a:spLocks noGrp="1"/>
          </p:cNvSpPr>
          <p:nvPr>
            <p:ph type="dt" sz="half" idx="10"/>
          </p:nvPr>
        </p:nvSpPr>
        <p:spPr/>
        <p:txBody>
          <a:bodyPr/>
          <a:lstStyle/>
          <a:p>
            <a:fld id="{D4041A27-B1BF-4B46-97A0-79D0C093178C}"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12</a:t>
            </a:fld>
            <a:endParaRPr lang="en-IN"/>
          </a:p>
        </p:txBody>
      </p:sp>
      <p:grpSp>
        <p:nvGrpSpPr>
          <p:cNvPr id="8" name="Group 7">
            <a:extLst>
              <a:ext uri="{FF2B5EF4-FFF2-40B4-BE49-F238E27FC236}">
                <a16:creationId xmlns:a16="http://schemas.microsoft.com/office/drawing/2014/main" id="{4E87B02B-D9FB-A36C-6AD8-3A586BF7CB99}"/>
              </a:ext>
            </a:extLst>
          </p:cNvPr>
          <p:cNvGrpSpPr/>
          <p:nvPr/>
        </p:nvGrpSpPr>
        <p:grpSpPr>
          <a:xfrm>
            <a:off x="4795431" y="1369415"/>
            <a:ext cx="4030517" cy="657671"/>
            <a:chOff x="2884276" y="43176"/>
            <a:chExt cx="5127601" cy="657671"/>
          </a:xfrm>
          <a:scene3d>
            <a:camera prst="orthographicFront"/>
            <a:lightRig rig="threePt" dir="t">
              <a:rot lat="0" lon="0" rev="7500000"/>
            </a:lightRig>
          </a:scene3d>
        </p:grpSpPr>
        <p:sp>
          <p:nvSpPr>
            <p:cNvPr id="48" name="Rectangle: Top Corners Rounded 47">
              <a:extLst>
                <a:ext uri="{FF2B5EF4-FFF2-40B4-BE49-F238E27FC236}">
                  <a16:creationId xmlns:a16="http://schemas.microsoft.com/office/drawing/2014/main" id="{671BAB14-ED36-B322-49D8-589713A17239}"/>
                </a:ext>
              </a:extLst>
            </p:cNvPr>
            <p:cNvSpPr/>
            <p:nvPr/>
          </p:nvSpPr>
          <p:spPr>
            <a:xfrm rot="5400000">
              <a:off x="5167581" y="-2212743"/>
              <a:ext cx="560991" cy="5127601"/>
            </a:xfrm>
            <a:prstGeom prst="round2SameRect">
              <a:avLst/>
            </a:prstGeom>
            <a:noFill/>
            <a:ln>
              <a:noFill/>
            </a:ln>
            <a:effectLst/>
            <a:sp3d extrusionH="190500" prstMaterial="dkEdge">
              <a:bevelT w="120650" h="38100" prst="relaxedInset"/>
              <a:bevelB w="120650" h="57150" prst="relaxedInset"/>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txBody>
            <a:bodyPr/>
            <a:lstStyle/>
            <a:p>
              <a:endParaRPr lang="en-IN"/>
            </a:p>
          </p:txBody>
        </p:sp>
        <p:sp>
          <p:nvSpPr>
            <p:cNvPr id="49" name="Rectangle: Top Corners Rounded 4">
              <a:extLst>
                <a:ext uri="{FF2B5EF4-FFF2-40B4-BE49-F238E27FC236}">
                  <a16:creationId xmlns:a16="http://schemas.microsoft.com/office/drawing/2014/main" id="{49BE4E13-2FDA-5F31-D25F-9D2BA3A409FC}"/>
                </a:ext>
              </a:extLst>
            </p:cNvPr>
            <p:cNvSpPr txBox="1"/>
            <p:nvPr/>
          </p:nvSpPr>
          <p:spPr>
            <a:xfrm>
              <a:off x="2884277" y="43176"/>
              <a:ext cx="5100216" cy="657671"/>
            </a:xfrm>
            <a:prstGeom prst="rect">
              <a:avLst/>
            </a:prstGeom>
            <a:ln>
              <a:solidFill>
                <a:schemeClr val="tx1"/>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8120" tIns="99060" rIns="198120" bIns="99060" numCol="1" spcCol="1270" anchor="ctr" anchorCtr="0">
              <a:noAutofit/>
            </a:bodyPr>
            <a:lstStyle/>
            <a:p>
              <a:pPr marL="171450" lvl="1" indent="-171450" algn="l" defTabSz="711200">
                <a:lnSpc>
                  <a:spcPct val="90000"/>
                </a:lnSpc>
                <a:spcBef>
                  <a:spcPct val="0"/>
                </a:spcBef>
                <a:spcAft>
                  <a:spcPct val="15000"/>
                </a:spcAft>
                <a:buChar char="•"/>
              </a:pPr>
              <a:r>
                <a:rPr lang="en-US" sz="2000" i="1" kern="1200" dirty="0">
                  <a:effectLst>
                    <a:outerShdw blurRad="38100" dist="38100" dir="2700000" algn="tl">
                      <a:srgbClr val="000000">
                        <a:alpha val="43137"/>
                      </a:srgbClr>
                    </a:outerShdw>
                  </a:effectLst>
                </a:rPr>
                <a:t>Unprivileged Mode</a:t>
              </a:r>
            </a:p>
            <a:p>
              <a:pPr marL="171450" lvl="1" indent="-171450" algn="l" defTabSz="711200">
                <a:lnSpc>
                  <a:spcPct val="90000"/>
                </a:lnSpc>
                <a:spcBef>
                  <a:spcPct val="0"/>
                </a:spcBef>
                <a:spcAft>
                  <a:spcPct val="15000"/>
                </a:spcAft>
                <a:buChar char="•"/>
              </a:pPr>
              <a:r>
                <a:rPr lang="en-US" sz="2000" i="1" kern="1200" dirty="0">
                  <a:effectLst>
                    <a:outerShdw blurRad="38100" dist="38100" dir="2700000" algn="tl">
                      <a:srgbClr val="000000">
                        <a:alpha val="43137"/>
                      </a:srgbClr>
                    </a:outerShdw>
                  </a:effectLst>
                </a:rPr>
                <a:t>Most tasks run on this mode</a:t>
              </a:r>
            </a:p>
          </p:txBody>
        </p:sp>
      </p:grpSp>
      <p:grpSp>
        <p:nvGrpSpPr>
          <p:cNvPr id="9" name="Group 8">
            <a:extLst>
              <a:ext uri="{FF2B5EF4-FFF2-40B4-BE49-F238E27FC236}">
                <a16:creationId xmlns:a16="http://schemas.microsoft.com/office/drawing/2014/main" id="{E5587E41-172B-BC63-7E09-B2E222FFAA39}"/>
              </a:ext>
            </a:extLst>
          </p:cNvPr>
          <p:cNvGrpSpPr/>
          <p:nvPr/>
        </p:nvGrpSpPr>
        <p:grpSpPr>
          <a:xfrm>
            <a:off x="1821704" y="1326676"/>
            <a:ext cx="2884276" cy="701239"/>
            <a:chOff x="0" y="437"/>
            <a:chExt cx="2884276" cy="701239"/>
          </a:xfrm>
          <a:scene3d>
            <a:camera prst="orthographicFront"/>
            <a:lightRig rig="threePt" dir="t">
              <a:rot lat="0" lon="0" rev="7500000"/>
            </a:lightRig>
          </a:scene3d>
        </p:grpSpPr>
        <p:sp>
          <p:nvSpPr>
            <p:cNvPr id="46" name="Rectangle: Rounded Corners 45">
              <a:extLst>
                <a:ext uri="{FF2B5EF4-FFF2-40B4-BE49-F238E27FC236}">
                  <a16:creationId xmlns:a16="http://schemas.microsoft.com/office/drawing/2014/main" id="{E618DF39-4A5D-054C-4C61-1505AD3C4089}"/>
                </a:ext>
              </a:extLst>
            </p:cNvPr>
            <p:cNvSpPr/>
            <p:nvPr/>
          </p:nvSpPr>
          <p:spPr>
            <a:xfrm>
              <a:off x="0" y="437"/>
              <a:ext cx="2884276" cy="701239"/>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IN"/>
            </a:p>
          </p:txBody>
        </p:sp>
        <p:sp>
          <p:nvSpPr>
            <p:cNvPr id="47" name="Rectangle: Rounded Corners 6">
              <a:extLst>
                <a:ext uri="{FF2B5EF4-FFF2-40B4-BE49-F238E27FC236}">
                  <a16:creationId xmlns:a16="http://schemas.microsoft.com/office/drawing/2014/main" id="{C72EA755-DA45-FD57-F090-616DEF9EC664}"/>
                </a:ext>
              </a:extLst>
            </p:cNvPr>
            <p:cNvSpPr txBox="1"/>
            <p:nvPr/>
          </p:nvSpPr>
          <p:spPr>
            <a:xfrm>
              <a:off x="34232" y="34669"/>
              <a:ext cx="2815812" cy="6327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User</a:t>
              </a:r>
            </a:p>
          </p:txBody>
        </p:sp>
      </p:grpSp>
      <p:grpSp>
        <p:nvGrpSpPr>
          <p:cNvPr id="10" name="Group 9">
            <a:extLst>
              <a:ext uri="{FF2B5EF4-FFF2-40B4-BE49-F238E27FC236}">
                <a16:creationId xmlns:a16="http://schemas.microsoft.com/office/drawing/2014/main" id="{1BAEE9F7-701F-F005-7DE0-2331E08FAE5E}"/>
              </a:ext>
            </a:extLst>
          </p:cNvPr>
          <p:cNvGrpSpPr/>
          <p:nvPr/>
        </p:nvGrpSpPr>
        <p:grpSpPr>
          <a:xfrm>
            <a:off x="4801574" y="2133102"/>
            <a:ext cx="6270618" cy="560991"/>
            <a:chOff x="2840723" y="806863"/>
            <a:chExt cx="5497573" cy="560991"/>
          </a:xfrm>
          <a:scene3d>
            <a:camera prst="orthographicFront"/>
            <a:lightRig rig="threePt" dir="t">
              <a:rot lat="0" lon="0" rev="7500000"/>
            </a:lightRig>
          </a:scene3d>
        </p:grpSpPr>
        <p:sp>
          <p:nvSpPr>
            <p:cNvPr id="44" name="Rectangle: Top Corners Rounded 43">
              <a:extLst>
                <a:ext uri="{FF2B5EF4-FFF2-40B4-BE49-F238E27FC236}">
                  <a16:creationId xmlns:a16="http://schemas.microsoft.com/office/drawing/2014/main" id="{C7ADB4D7-0F5C-2CC7-0742-3212A142D708}"/>
                </a:ext>
              </a:extLst>
            </p:cNvPr>
            <p:cNvSpPr/>
            <p:nvPr/>
          </p:nvSpPr>
          <p:spPr>
            <a:xfrm rot="5400000">
              <a:off x="5124028" y="-1476442"/>
              <a:ext cx="560991" cy="5127601"/>
            </a:xfrm>
            <a:prstGeom prst="round2SameRect">
              <a:avLst/>
            </a:prstGeom>
            <a:noFill/>
            <a:ln>
              <a:noFill/>
            </a:ln>
            <a:effectLst/>
            <a:sp3d extrusionH="190500" prstMaterial="dkEdge">
              <a:bevelT w="120650" h="38100" prst="relaxedInset"/>
              <a:bevelB w="120650" h="57150" prst="relaxedInset"/>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txBody>
            <a:bodyPr/>
            <a:lstStyle/>
            <a:p>
              <a:endParaRPr lang="en-IN"/>
            </a:p>
          </p:txBody>
        </p:sp>
        <p:sp>
          <p:nvSpPr>
            <p:cNvPr id="45" name="Rectangle: Top Corners Rounded 8">
              <a:extLst>
                <a:ext uri="{FF2B5EF4-FFF2-40B4-BE49-F238E27FC236}">
                  <a16:creationId xmlns:a16="http://schemas.microsoft.com/office/drawing/2014/main" id="{4AEF5E70-95FF-6491-6C3F-D9CDDCB0BA54}"/>
                </a:ext>
              </a:extLst>
            </p:cNvPr>
            <p:cNvSpPr txBox="1"/>
            <p:nvPr/>
          </p:nvSpPr>
          <p:spPr>
            <a:xfrm>
              <a:off x="2840724" y="834247"/>
              <a:ext cx="5497572" cy="506221"/>
            </a:xfrm>
            <a:prstGeom prst="rect">
              <a:avLst/>
            </a:prstGeom>
            <a:ln>
              <a:solidFill>
                <a:schemeClr val="tx1"/>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8120" tIns="99060" rIns="198120" bIns="99060" numCol="1" spcCol="1270" anchor="ctr" anchorCtr="0">
              <a:noAutofit/>
            </a:bodyPr>
            <a:lstStyle/>
            <a:p>
              <a:pPr marL="171450" lvl="1" indent="-171450" algn="l" defTabSz="711200">
                <a:lnSpc>
                  <a:spcPct val="90000"/>
                </a:lnSpc>
                <a:spcBef>
                  <a:spcPct val="0"/>
                </a:spcBef>
                <a:spcAft>
                  <a:spcPct val="15000"/>
                </a:spcAft>
                <a:buChar char="•"/>
              </a:pPr>
              <a:r>
                <a:rPr lang="en-US" sz="2000" i="1" kern="1200" dirty="0">
                  <a:effectLst>
                    <a:outerShdw blurRad="38100" dist="38100" dir="2700000" algn="tl">
                      <a:srgbClr val="000000">
                        <a:alpha val="43137"/>
                      </a:srgbClr>
                    </a:outerShdw>
                  </a:effectLst>
                </a:rPr>
                <a:t>Entered when a high priority Interrupt is occurred</a:t>
              </a:r>
            </a:p>
          </p:txBody>
        </p:sp>
      </p:grpSp>
      <p:grpSp>
        <p:nvGrpSpPr>
          <p:cNvPr id="11" name="Group 10">
            <a:extLst>
              <a:ext uri="{FF2B5EF4-FFF2-40B4-BE49-F238E27FC236}">
                <a16:creationId xmlns:a16="http://schemas.microsoft.com/office/drawing/2014/main" id="{6AAAD687-BF67-5BF0-792F-FB7CBF61849C}"/>
              </a:ext>
            </a:extLst>
          </p:cNvPr>
          <p:cNvGrpSpPr/>
          <p:nvPr/>
        </p:nvGrpSpPr>
        <p:grpSpPr>
          <a:xfrm>
            <a:off x="1821704" y="2062977"/>
            <a:ext cx="2884276" cy="701239"/>
            <a:chOff x="0" y="736738"/>
            <a:chExt cx="2884276" cy="701239"/>
          </a:xfrm>
          <a:scene3d>
            <a:camera prst="orthographicFront"/>
            <a:lightRig rig="threePt" dir="t">
              <a:rot lat="0" lon="0" rev="7500000"/>
            </a:lightRig>
          </a:scene3d>
        </p:grpSpPr>
        <p:sp>
          <p:nvSpPr>
            <p:cNvPr id="42" name="Rectangle: Rounded Corners 41">
              <a:extLst>
                <a:ext uri="{FF2B5EF4-FFF2-40B4-BE49-F238E27FC236}">
                  <a16:creationId xmlns:a16="http://schemas.microsoft.com/office/drawing/2014/main" id="{38868D11-E8AD-7BA0-B7D7-6EFDBFA632BE}"/>
                </a:ext>
              </a:extLst>
            </p:cNvPr>
            <p:cNvSpPr/>
            <p:nvPr/>
          </p:nvSpPr>
          <p:spPr>
            <a:xfrm>
              <a:off x="0" y="736738"/>
              <a:ext cx="2884276" cy="701239"/>
            </a:xfrm>
            <a:prstGeom prst="roundRect">
              <a:avLst/>
            </a:prstGeom>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lstStyle/>
            <a:p>
              <a:endParaRPr lang="en-IN"/>
            </a:p>
          </p:txBody>
        </p:sp>
        <p:sp>
          <p:nvSpPr>
            <p:cNvPr id="43" name="Rectangle: Rounded Corners 10">
              <a:extLst>
                <a:ext uri="{FF2B5EF4-FFF2-40B4-BE49-F238E27FC236}">
                  <a16:creationId xmlns:a16="http://schemas.microsoft.com/office/drawing/2014/main" id="{FA63C16A-4D2C-6BD2-1730-F5CCCEC02091}"/>
                </a:ext>
              </a:extLst>
            </p:cNvPr>
            <p:cNvSpPr txBox="1"/>
            <p:nvPr/>
          </p:nvSpPr>
          <p:spPr>
            <a:xfrm>
              <a:off x="34232" y="770970"/>
              <a:ext cx="2815812" cy="6327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FIQ</a:t>
              </a:r>
            </a:p>
          </p:txBody>
        </p:sp>
      </p:grpSp>
      <p:grpSp>
        <p:nvGrpSpPr>
          <p:cNvPr id="12" name="Group 11">
            <a:extLst>
              <a:ext uri="{FF2B5EF4-FFF2-40B4-BE49-F238E27FC236}">
                <a16:creationId xmlns:a16="http://schemas.microsoft.com/office/drawing/2014/main" id="{492D4F14-D640-5C12-766E-6B70D808BE8D}"/>
              </a:ext>
            </a:extLst>
          </p:cNvPr>
          <p:cNvGrpSpPr/>
          <p:nvPr/>
        </p:nvGrpSpPr>
        <p:grpSpPr>
          <a:xfrm>
            <a:off x="4775553" y="2869403"/>
            <a:ext cx="7151403" cy="560991"/>
            <a:chOff x="2884276" y="1543164"/>
            <a:chExt cx="7151403" cy="560991"/>
          </a:xfrm>
          <a:scene3d>
            <a:camera prst="orthographicFront"/>
            <a:lightRig rig="threePt" dir="t">
              <a:rot lat="0" lon="0" rev="7500000"/>
            </a:lightRig>
          </a:scene3d>
        </p:grpSpPr>
        <p:sp>
          <p:nvSpPr>
            <p:cNvPr id="40" name="Rectangle: Top Corners Rounded 39">
              <a:extLst>
                <a:ext uri="{FF2B5EF4-FFF2-40B4-BE49-F238E27FC236}">
                  <a16:creationId xmlns:a16="http://schemas.microsoft.com/office/drawing/2014/main" id="{634F54F9-54ED-C8FA-7A0B-2C604939C51E}"/>
                </a:ext>
              </a:extLst>
            </p:cNvPr>
            <p:cNvSpPr/>
            <p:nvPr/>
          </p:nvSpPr>
          <p:spPr>
            <a:xfrm rot="5400000">
              <a:off x="5167581" y="-740141"/>
              <a:ext cx="560991" cy="5127601"/>
            </a:xfrm>
            <a:prstGeom prst="round2SameRect">
              <a:avLst/>
            </a:prstGeom>
            <a:noFill/>
            <a:ln>
              <a:noFill/>
            </a:ln>
            <a:effectLst/>
            <a:sp3d extrusionH="190500" prstMaterial="dkEdge">
              <a:bevelT w="120650" h="38100" prst="relaxedInset"/>
              <a:bevelB w="120650" h="57150" prst="relaxedInset"/>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txBody>
            <a:bodyPr/>
            <a:lstStyle/>
            <a:p>
              <a:endParaRPr lang="en-IN"/>
            </a:p>
          </p:txBody>
        </p:sp>
        <p:sp>
          <p:nvSpPr>
            <p:cNvPr id="41" name="Rectangle: Top Corners Rounded 12">
              <a:extLst>
                <a:ext uri="{FF2B5EF4-FFF2-40B4-BE49-F238E27FC236}">
                  <a16:creationId xmlns:a16="http://schemas.microsoft.com/office/drawing/2014/main" id="{10458A16-0D8A-274A-167D-68AAC0543BFE}"/>
                </a:ext>
              </a:extLst>
            </p:cNvPr>
            <p:cNvSpPr txBox="1"/>
            <p:nvPr/>
          </p:nvSpPr>
          <p:spPr>
            <a:xfrm>
              <a:off x="2884277" y="1570548"/>
              <a:ext cx="7151402" cy="506221"/>
            </a:xfrm>
            <a:prstGeom prst="rect">
              <a:avLst/>
            </a:prstGeom>
            <a:ln>
              <a:solidFill>
                <a:schemeClr val="tx1"/>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8120" tIns="99060" rIns="198120" bIns="99060" numCol="1" spcCol="1270" anchor="ctr" anchorCtr="0">
              <a:noAutofit/>
            </a:bodyPr>
            <a:lstStyle/>
            <a:p>
              <a:pPr marL="171450" lvl="1" indent="-171450" defTabSz="711200">
                <a:lnSpc>
                  <a:spcPct val="90000"/>
                </a:lnSpc>
                <a:spcBef>
                  <a:spcPct val="0"/>
                </a:spcBef>
                <a:spcAft>
                  <a:spcPct val="15000"/>
                </a:spcAft>
                <a:buChar char="•"/>
              </a:pPr>
              <a:r>
                <a:rPr lang="en-US" sz="2000" i="1" dirty="0">
                  <a:effectLst>
                    <a:outerShdw blurRad="38100" dist="38100" dir="2700000" algn="tl">
                      <a:srgbClr val="000000">
                        <a:alpha val="43137"/>
                      </a:srgbClr>
                    </a:outerShdw>
                  </a:effectLst>
                </a:rPr>
                <a:t>Entered when a low priority interrupt (normal) is occurred</a:t>
              </a:r>
            </a:p>
          </p:txBody>
        </p:sp>
      </p:grpSp>
      <p:grpSp>
        <p:nvGrpSpPr>
          <p:cNvPr id="13" name="Group 12">
            <a:extLst>
              <a:ext uri="{FF2B5EF4-FFF2-40B4-BE49-F238E27FC236}">
                <a16:creationId xmlns:a16="http://schemas.microsoft.com/office/drawing/2014/main" id="{02A24FA0-6E7E-C57E-DFD9-48A3BB7DA129}"/>
              </a:ext>
            </a:extLst>
          </p:cNvPr>
          <p:cNvGrpSpPr/>
          <p:nvPr/>
        </p:nvGrpSpPr>
        <p:grpSpPr>
          <a:xfrm>
            <a:off x="1821704" y="2799279"/>
            <a:ext cx="2884276" cy="701239"/>
            <a:chOff x="0" y="1473040"/>
            <a:chExt cx="2884276" cy="701239"/>
          </a:xfrm>
          <a:scene3d>
            <a:camera prst="orthographicFront"/>
            <a:lightRig rig="threePt" dir="t">
              <a:rot lat="0" lon="0" rev="7500000"/>
            </a:lightRig>
          </a:scene3d>
        </p:grpSpPr>
        <p:sp>
          <p:nvSpPr>
            <p:cNvPr id="38" name="Rectangle: Rounded Corners 37">
              <a:extLst>
                <a:ext uri="{FF2B5EF4-FFF2-40B4-BE49-F238E27FC236}">
                  <a16:creationId xmlns:a16="http://schemas.microsoft.com/office/drawing/2014/main" id="{A79F8C28-9532-23C8-9371-EB1EECE6016E}"/>
                </a:ext>
              </a:extLst>
            </p:cNvPr>
            <p:cNvSpPr/>
            <p:nvPr/>
          </p:nvSpPr>
          <p:spPr>
            <a:xfrm>
              <a:off x="0" y="1473040"/>
              <a:ext cx="2884276" cy="701239"/>
            </a:xfrm>
            <a:prstGeom prst="roundRect">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IN"/>
            </a:p>
          </p:txBody>
        </p:sp>
        <p:sp>
          <p:nvSpPr>
            <p:cNvPr id="39" name="Rectangle: Rounded Corners 14">
              <a:extLst>
                <a:ext uri="{FF2B5EF4-FFF2-40B4-BE49-F238E27FC236}">
                  <a16:creationId xmlns:a16="http://schemas.microsoft.com/office/drawing/2014/main" id="{DFC2F032-E92B-EC90-ECDC-FD7274554467}"/>
                </a:ext>
              </a:extLst>
            </p:cNvPr>
            <p:cNvSpPr txBox="1"/>
            <p:nvPr/>
          </p:nvSpPr>
          <p:spPr>
            <a:xfrm>
              <a:off x="34232" y="1507272"/>
              <a:ext cx="2815812" cy="6327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IRQ</a:t>
              </a:r>
            </a:p>
          </p:txBody>
        </p:sp>
      </p:grpSp>
      <p:grpSp>
        <p:nvGrpSpPr>
          <p:cNvPr id="14" name="Group 13">
            <a:extLst>
              <a:ext uri="{FF2B5EF4-FFF2-40B4-BE49-F238E27FC236}">
                <a16:creationId xmlns:a16="http://schemas.microsoft.com/office/drawing/2014/main" id="{81FFF970-E1DF-C156-212C-8EAB80430BA0}"/>
              </a:ext>
            </a:extLst>
          </p:cNvPr>
          <p:cNvGrpSpPr/>
          <p:nvPr/>
        </p:nvGrpSpPr>
        <p:grpSpPr>
          <a:xfrm>
            <a:off x="4705980" y="3604876"/>
            <a:ext cx="5189667" cy="603729"/>
            <a:chOff x="2884276" y="2278637"/>
            <a:chExt cx="5189667" cy="603729"/>
          </a:xfrm>
          <a:scene3d>
            <a:camera prst="orthographicFront"/>
            <a:lightRig rig="threePt" dir="t">
              <a:rot lat="0" lon="0" rev="7500000"/>
            </a:lightRig>
          </a:scene3d>
        </p:grpSpPr>
        <p:sp>
          <p:nvSpPr>
            <p:cNvPr id="36" name="Rectangle: Top Corners Rounded 35">
              <a:extLst>
                <a:ext uri="{FF2B5EF4-FFF2-40B4-BE49-F238E27FC236}">
                  <a16:creationId xmlns:a16="http://schemas.microsoft.com/office/drawing/2014/main" id="{FED9DDB1-D6C6-503B-2912-0583C05366B0}"/>
                </a:ext>
              </a:extLst>
            </p:cNvPr>
            <p:cNvSpPr/>
            <p:nvPr/>
          </p:nvSpPr>
          <p:spPr>
            <a:xfrm rot="5400000">
              <a:off x="5167581" y="-3839"/>
              <a:ext cx="560991" cy="5127601"/>
            </a:xfrm>
            <a:prstGeom prst="round2SameRect">
              <a:avLst/>
            </a:prstGeom>
            <a:noFill/>
            <a:ln>
              <a:noFill/>
            </a:ln>
            <a:effectLst/>
            <a:sp3d extrusionH="190500" prstMaterial="dkEdge">
              <a:bevelT w="120650" h="38100" prst="relaxedInset"/>
              <a:bevelB w="120650" h="57150" prst="relaxedInset"/>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txBody>
            <a:bodyPr/>
            <a:lstStyle/>
            <a:p>
              <a:endParaRPr lang="en-IN"/>
            </a:p>
          </p:txBody>
        </p:sp>
        <p:sp>
          <p:nvSpPr>
            <p:cNvPr id="37" name="Rectangle: Top Corners Rounded 16">
              <a:extLst>
                <a:ext uri="{FF2B5EF4-FFF2-40B4-BE49-F238E27FC236}">
                  <a16:creationId xmlns:a16="http://schemas.microsoft.com/office/drawing/2014/main" id="{55B78E6E-942B-391F-8D1E-764AF9E0D45F}"/>
                </a:ext>
              </a:extLst>
            </p:cNvPr>
            <p:cNvSpPr txBox="1"/>
            <p:nvPr/>
          </p:nvSpPr>
          <p:spPr>
            <a:xfrm>
              <a:off x="2973727" y="2278637"/>
              <a:ext cx="5100216" cy="603729"/>
            </a:xfrm>
            <a:prstGeom prst="rect">
              <a:avLst/>
            </a:prstGeom>
            <a:ln>
              <a:solidFill>
                <a:schemeClr val="tx1"/>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8120" tIns="99060" rIns="198120" bIns="99060" numCol="1" spcCol="1270" anchor="ctr" anchorCtr="0">
              <a:noAutofit/>
            </a:bodyPr>
            <a:lstStyle/>
            <a:p>
              <a:pPr marL="171450" lvl="1" indent="-171450" defTabSz="711200">
                <a:lnSpc>
                  <a:spcPct val="90000"/>
                </a:lnSpc>
                <a:spcBef>
                  <a:spcPct val="0"/>
                </a:spcBef>
                <a:spcAft>
                  <a:spcPct val="15000"/>
                </a:spcAft>
                <a:buChar char="•"/>
              </a:pPr>
              <a:r>
                <a:rPr lang="en-US" sz="2000" i="1" dirty="0">
                  <a:effectLst>
                    <a:outerShdw blurRad="38100" dist="38100" dir="2700000" algn="tl">
                      <a:srgbClr val="000000">
                        <a:alpha val="43137"/>
                      </a:srgbClr>
                    </a:outerShdw>
                  </a:effectLst>
                </a:rPr>
                <a:t>Entered on Reset</a:t>
              </a:r>
            </a:p>
            <a:p>
              <a:pPr marL="171450" lvl="1" indent="-171450" defTabSz="711200">
                <a:lnSpc>
                  <a:spcPct val="90000"/>
                </a:lnSpc>
                <a:spcBef>
                  <a:spcPct val="0"/>
                </a:spcBef>
                <a:spcAft>
                  <a:spcPct val="15000"/>
                </a:spcAft>
                <a:buChar char="•"/>
              </a:pPr>
              <a:r>
                <a:rPr lang="en-US" sz="2000" i="1" dirty="0">
                  <a:effectLst>
                    <a:outerShdw blurRad="38100" dist="38100" dir="2700000" algn="tl">
                      <a:srgbClr val="000000">
                        <a:alpha val="43137"/>
                      </a:srgbClr>
                    </a:outerShdw>
                  </a:effectLst>
                </a:rPr>
                <a:t>Entered on Software Interrupt</a:t>
              </a:r>
            </a:p>
          </p:txBody>
        </p:sp>
      </p:grpSp>
      <p:grpSp>
        <p:nvGrpSpPr>
          <p:cNvPr id="15" name="Group 14">
            <a:extLst>
              <a:ext uri="{FF2B5EF4-FFF2-40B4-BE49-F238E27FC236}">
                <a16:creationId xmlns:a16="http://schemas.microsoft.com/office/drawing/2014/main" id="{9FC20739-82A5-5564-DFD7-D48A3BC67EEB}"/>
              </a:ext>
            </a:extLst>
          </p:cNvPr>
          <p:cNvGrpSpPr/>
          <p:nvPr/>
        </p:nvGrpSpPr>
        <p:grpSpPr>
          <a:xfrm>
            <a:off x="1821704" y="3535580"/>
            <a:ext cx="2884276" cy="701239"/>
            <a:chOff x="0" y="2209341"/>
            <a:chExt cx="2884276" cy="701239"/>
          </a:xfrm>
          <a:scene3d>
            <a:camera prst="orthographicFront"/>
            <a:lightRig rig="threePt" dir="t">
              <a:rot lat="0" lon="0" rev="7500000"/>
            </a:lightRig>
          </a:scene3d>
        </p:grpSpPr>
        <p:sp>
          <p:nvSpPr>
            <p:cNvPr id="34" name="Rectangle: Rounded Corners 33">
              <a:extLst>
                <a:ext uri="{FF2B5EF4-FFF2-40B4-BE49-F238E27FC236}">
                  <a16:creationId xmlns:a16="http://schemas.microsoft.com/office/drawing/2014/main" id="{E93A8FF2-489F-773E-2087-3E3E1C7A4B06}"/>
                </a:ext>
              </a:extLst>
            </p:cNvPr>
            <p:cNvSpPr/>
            <p:nvPr/>
          </p:nvSpPr>
          <p:spPr>
            <a:xfrm>
              <a:off x="0" y="2209341"/>
              <a:ext cx="2884276" cy="701239"/>
            </a:xfrm>
            <a:prstGeom prst="roundRect">
              <a:avLst/>
            </a:prstGeom>
            <a:sp3d prstMaterial="plastic">
              <a:bevelT w="127000" h="25400" prst="relaxedInset"/>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a:lstStyle/>
            <a:p>
              <a:endParaRPr lang="en-IN"/>
            </a:p>
          </p:txBody>
        </p:sp>
        <p:sp>
          <p:nvSpPr>
            <p:cNvPr id="35" name="Rectangle: Rounded Corners 18">
              <a:extLst>
                <a:ext uri="{FF2B5EF4-FFF2-40B4-BE49-F238E27FC236}">
                  <a16:creationId xmlns:a16="http://schemas.microsoft.com/office/drawing/2014/main" id="{C8125F9C-95DB-8F1D-E9BC-0A053F2D0E06}"/>
                </a:ext>
              </a:extLst>
            </p:cNvPr>
            <p:cNvSpPr txBox="1"/>
            <p:nvPr/>
          </p:nvSpPr>
          <p:spPr>
            <a:xfrm>
              <a:off x="34232" y="2243573"/>
              <a:ext cx="2815812" cy="6327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Supervisory</a:t>
              </a:r>
            </a:p>
          </p:txBody>
        </p:sp>
      </p:grpSp>
      <p:grpSp>
        <p:nvGrpSpPr>
          <p:cNvPr id="16" name="Group 15">
            <a:extLst>
              <a:ext uri="{FF2B5EF4-FFF2-40B4-BE49-F238E27FC236}">
                <a16:creationId xmlns:a16="http://schemas.microsoft.com/office/drawing/2014/main" id="{7465436A-7ED1-183D-7357-D5644A61E312}"/>
              </a:ext>
            </a:extLst>
          </p:cNvPr>
          <p:cNvGrpSpPr/>
          <p:nvPr/>
        </p:nvGrpSpPr>
        <p:grpSpPr>
          <a:xfrm>
            <a:off x="4775553" y="4342005"/>
            <a:ext cx="5127601" cy="560991"/>
            <a:chOff x="2884276" y="3015766"/>
            <a:chExt cx="5127601" cy="560991"/>
          </a:xfrm>
          <a:scene3d>
            <a:camera prst="orthographicFront"/>
            <a:lightRig rig="threePt" dir="t">
              <a:rot lat="0" lon="0" rev="7500000"/>
            </a:lightRig>
          </a:scene3d>
        </p:grpSpPr>
        <p:sp>
          <p:nvSpPr>
            <p:cNvPr id="32" name="Rectangle: Top Corners Rounded 31">
              <a:extLst>
                <a:ext uri="{FF2B5EF4-FFF2-40B4-BE49-F238E27FC236}">
                  <a16:creationId xmlns:a16="http://schemas.microsoft.com/office/drawing/2014/main" id="{50D0B5AB-7392-3F6B-E9DC-F39F1925A271}"/>
                </a:ext>
              </a:extLst>
            </p:cNvPr>
            <p:cNvSpPr/>
            <p:nvPr/>
          </p:nvSpPr>
          <p:spPr>
            <a:xfrm rot="5400000">
              <a:off x="5167581" y="732461"/>
              <a:ext cx="560991" cy="5127601"/>
            </a:xfrm>
            <a:prstGeom prst="round2SameRect">
              <a:avLst/>
            </a:prstGeom>
            <a:noFill/>
            <a:ln>
              <a:noFill/>
            </a:ln>
            <a:effectLst/>
            <a:sp3d extrusionH="190500" prstMaterial="dkEdge">
              <a:bevelT w="120650" h="38100" prst="relaxedInset"/>
              <a:bevelB w="120650" h="57150" prst="relaxedInset"/>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txBody>
            <a:bodyPr/>
            <a:lstStyle/>
            <a:p>
              <a:endParaRPr lang="en-IN"/>
            </a:p>
          </p:txBody>
        </p:sp>
        <p:sp>
          <p:nvSpPr>
            <p:cNvPr id="33" name="Rectangle: Top Corners Rounded 20">
              <a:extLst>
                <a:ext uri="{FF2B5EF4-FFF2-40B4-BE49-F238E27FC236}">
                  <a16:creationId xmlns:a16="http://schemas.microsoft.com/office/drawing/2014/main" id="{FADB5D58-BA46-4F9A-ADDC-82699312ACB7}"/>
                </a:ext>
              </a:extLst>
            </p:cNvPr>
            <p:cNvSpPr txBox="1"/>
            <p:nvPr/>
          </p:nvSpPr>
          <p:spPr>
            <a:xfrm>
              <a:off x="2884277" y="3043151"/>
              <a:ext cx="5100216" cy="506221"/>
            </a:xfrm>
            <a:prstGeom prst="rect">
              <a:avLst/>
            </a:prstGeom>
            <a:ln>
              <a:solidFill>
                <a:schemeClr val="tx1"/>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30480" rIns="60960" bIns="30480" numCol="1" spcCol="1270" anchor="ctr" anchorCtr="0">
              <a:noAutofit/>
            </a:bodyPr>
            <a:lstStyle/>
            <a:p>
              <a:pPr marL="171450" lvl="1" indent="-171450" defTabSz="711200">
                <a:lnSpc>
                  <a:spcPct val="90000"/>
                </a:lnSpc>
                <a:spcBef>
                  <a:spcPct val="0"/>
                </a:spcBef>
                <a:spcAft>
                  <a:spcPct val="15000"/>
                </a:spcAft>
                <a:buChar char="•"/>
              </a:pPr>
              <a:r>
                <a:rPr lang="en-US" sz="2000" i="1" dirty="0">
                  <a:effectLst>
                    <a:outerShdw blurRad="38100" dist="38100" dir="2700000" algn="tl">
                      <a:srgbClr val="000000">
                        <a:alpha val="43137"/>
                      </a:srgbClr>
                    </a:outerShdw>
                  </a:effectLst>
                </a:rPr>
                <a:t>To handle memory access violations</a:t>
              </a:r>
            </a:p>
          </p:txBody>
        </p:sp>
      </p:grpSp>
      <p:grpSp>
        <p:nvGrpSpPr>
          <p:cNvPr id="17" name="Group 16">
            <a:extLst>
              <a:ext uri="{FF2B5EF4-FFF2-40B4-BE49-F238E27FC236}">
                <a16:creationId xmlns:a16="http://schemas.microsoft.com/office/drawing/2014/main" id="{6A9D4697-804E-E445-E100-3D6648EBD499}"/>
              </a:ext>
            </a:extLst>
          </p:cNvPr>
          <p:cNvGrpSpPr/>
          <p:nvPr/>
        </p:nvGrpSpPr>
        <p:grpSpPr>
          <a:xfrm>
            <a:off x="1821704" y="4271881"/>
            <a:ext cx="2884276" cy="701239"/>
            <a:chOff x="0" y="2945642"/>
            <a:chExt cx="2884276" cy="701239"/>
          </a:xfrm>
          <a:scene3d>
            <a:camera prst="orthographicFront"/>
            <a:lightRig rig="threePt" dir="t">
              <a:rot lat="0" lon="0" rev="7500000"/>
            </a:lightRig>
          </a:scene3d>
        </p:grpSpPr>
        <p:sp>
          <p:nvSpPr>
            <p:cNvPr id="30" name="Rectangle: Rounded Corners 29">
              <a:extLst>
                <a:ext uri="{FF2B5EF4-FFF2-40B4-BE49-F238E27FC236}">
                  <a16:creationId xmlns:a16="http://schemas.microsoft.com/office/drawing/2014/main" id="{125BDA3A-F5C7-DA24-9960-6EAC402EA703}"/>
                </a:ext>
              </a:extLst>
            </p:cNvPr>
            <p:cNvSpPr/>
            <p:nvPr/>
          </p:nvSpPr>
          <p:spPr>
            <a:xfrm>
              <a:off x="0" y="2945642"/>
              <a:ext cx="2884276" cy="701239"/>
            </a:xfrm>
            <a:prstGeom prst="roundRect">
              <a:avLst/>
            </a:prstGeom>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a:lstStyle/>
            <a:p>
              <a:endParaRPr lang="en-IN"/>
            </a:p>
          </p:txBody>
        </p:sp>
        <p:sp>
          <p:nvSpPr>
            <p:cNvPr id="31" name="Rectangle: Rounded Corners 22">
              <a:extLst>
                <a:ext uri="{FF2B5EF4-FFF2-40B4-BE49-F238E27FC236}">
                  <a16:creationId xmlns:a16="http://schemas.microsoft.com/office/drawing/2014/main" id="{489A5D64-62A8-7BBF-14B6-837F4E07A048}"/>
                </a:ext>
              </a:extLst>
            </p:cNvPr>
            <p:cNvSpPr txBox="1"/>
            <p:nvPr/>
          </p:nvSpPr>
          <p:spPr>
            <a:xfrm>
              <a:off x="34232" y="2979874"/>
              <a:ext cx="2815812" cy="6327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Abort</a:t>
              </a:r>
            </a:p>
          </p:txBody>
        </p:sp>
      </p:grpSp>
      <p:grpSp>
        <p:nvGrpSpPr>
          <p:cNvPr id="18" name="Group 17">
            <a:extLst>
              <a:ext uri="{FF2B5EF4-FFF2-40B4-BE49-F238E27FC236}">
                <a16:creationId xmlns:a16="http://schemas.microsoft.com/office/drawing/2014/main" id="{495685CE-EC09-72F6-9E06-5F58424DCA50}"/>
              </a:ext>
            </a:extLst>
          </p:cNvPr>
          <p:cNvGrpSpPr/>
          <p:nvPr/>
        </p:nvGrpSpPr>
        <p:grpSpPr>
          <a:xfrm>
            <a:off x="4785492" y="5078306"/>
            <a:ext cx="5127601" cy="560991"/>
            <a:chOff x="2884276" y="3752067"/>
            <a:chExt cx="5127601" cy="560991"/>
          </a:xfrm>
          <a:scene3d>
            <a:camera prst="orthographicFront"/>
            <a:lightRig rig="threePt" dir="t">
              <a:rot lat="0" lon="0" rev="7500000"/>
            </a:lightRig>
          </a:scene3d>
        </p:grpSpPr>
        <p:sp>
          <p:nvSpPr>
            <p:cNvPr id="28" name="Rectangle: Top Corners Rounded 27">
              <a:extLst>
                <a:ext uri="{FF2B5EF4-FFF2-40B4-BE49-F238E27FC236}">
                  <a16:creationId xmlns:a16="http://schemas.microsoft.com/office/drawing/2014/main" id="{61FC8843-E2E2-083A-7E04-9A0708C50CD4}"/>
                </a:ext>
              </a:extLst>
            </p:cNvPr>
            <p:cNvSpPr/>
            <p:nvPr/>
          </p:nvSpPr>
          <p:spPr>
            <a:xfrm rot="5400000">
              <a:off x="5167581" y="1468762"/>
              <a:ext cx="560991" cy="5127601"/>
            </a:xfrm>
            <a:prstGeom prst="round2SameRect">
              <a:avLst/>
            </a:prstGeom>
            <a:noFill/>
            <a:ln>
              <a:noFill/>
            </a:ln>
            <a:effectLst/>
            <a:sp3d extrusionH="190500" prstMaterial="dkEdge">
              <a:bevelT w="120650" h="38100" prst="relaxedInset"/>
              <a:bevelB w="120650" h="57150" prst="relaxedInset"/>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txBody>
            <a:bodyPr/>
            <a:lstStyle/>
            <a:p>
              <a:endParaRPr lang="en-IN"/>
            </a:p>
          </p:txBody>
        </p:sp>
        <p:sp>
          <p:nvSpPr>
            <p:cNvPr id="29" name="Rectangle: Top Corners Rounded 24">
              <a:extLst>
                <a:ext uri="{FF2B5EF4-FFF2-40B4-BE49-F238E27FC236}">
                  <a16:creationId xmlns:a16="http://schemas.microsoft.com/office/drawing/2014/main" id="{63C750B7-1B22-6841-B5BE-27D6E225DBBF}"/>
                </a:ext>
              </a:extLst>
            </p:cNvPr>
            <p:cNvSpPr txBox="1"/>
            <p:nvPr/>
          </p:nvSpPr>
          <p:spPr>
            <a:xfrm>
              <a:off x="2884277" y="3779452"/>
              <a:ext cx="5100216" cy="506221"/>
            </a:xfrm>
            <a:prstGeom prst="rect">
              <a:avLst/>
            </a:prstGeom>
            <a:ln>
              <a:solidFill>
                <a:schemeClr val="tx1"/>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30480" rIns="60960" bIns="30480" numCol="1" spcCol="1270" anchor="ctr" anchorCtr="0">
              <a:noAutofit/>
            </a:bodyPr>
            <a:lstStyle/>
            <a:p>
              <a:pPr marL="171450" lvl="1" indent="-171450" defTabSz="711200">
                <a:lnSpc>
                  <a:spcPct val="90000"/>
                </a:lnSpc>
                <a:spcBef>
                  <a:spcPct val="0"/>
                </a:spcBef>
                <a:spcAft>
                  <a:spcPct val="15000"/>
                </a:spcAft>
                <a:buChar char="•"/>
              </a:pPr>
              <a:r>
                <a:rPr lang="en-US" sz="2000" i="1" dirty="0">
                  <a:effectLst>
                    <a:outerShdw blurRad="38100" dist="38100" dir="2700000" algn="tl">
                      <a:srgbClr val="000000">
                        <a:alpha val="43137"/>
                      </a:srgbClr>
                    </a:outerShdw>
                  </a:effectLst>
                </a:rPr>
                <a:t>To handle un-defined instructions</a:t>
              </a:r>
            </a:p>
          </p:txBody>
        </p:sp>
      </p:grpSp>
      <p:grpSp>
        <p:nvGrpSpPr>
          <p:cNvPr id="19" name="Group 18">
            <a:extLst>
              <a:ext uri="{FF2B5EF4-FFF2-40B4-BE49-F238E27FC236}">
                <a16:creationId xmlns:a16="http://schemas.microsoft.com/office/drawing/2014/main" id="{790A51C1-0322-D24B-493F-0B9DD2F59172}"/>
              </a:ext>
            </a:extLst>
          </p:cNvPr>
          <p:cNvGrpSpPr/>
          <p:nvPr/>
        </p:nvGrpSpPr>
        <p:grpSpPr>
          <a:xfrm>
            <a:off x="1821704" y="5008182"/>
            <a:ext cx="2884276" cy="701239"/>
            <a:chOff x="0" y="3681943"/>
            <a:chExt cx="2884276" cy="701239"/>
          </a:xfrm>
          <a:scene3d>
            <a:camera prst="orthographicFront"/>
            <a:lightRig rig="threePt" dir="t">
              <a:rot lat="0" lon="0" rev="7500000"/>
            </a:lightRig>
          </a:scene3d>
        </p:grpSpPr>
        <p:sp>
          <p:nvSpPr>
            <p:cNvPr id="26" name="Rectangle: Rounded Corners 25">
              <a:extLst>
                <a:ext uri="{FF2B5EF4-FFF2-40B4-BE49-F238E27FC236}">
                  <a16:creationId xmlns:a16="http://schemas.microsoft.com/office/drawing/2014/main" id="{16C44612-56A1-9ED2-B936-BB7520CC3FA5}"/>
                </a:ext>
              </a:extLst>
            </p:cNvPr>
            <p:cNvSpPr/>
            <p:nvPr/>
          </p:nvSpPr>
          <p:spPr>
            <a:xfrm>
              <a:off x="0" y="3681943"/>
              <a:ext cx="2884276" cy="701239"/>
            </a:xfrm>
            <a:prstGeom prst="roundRect">
              <a:avLst/>
            </a:prstGeom>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IN"/>
            </a:p>
          </p:txBody>
        </p:sp>
        <p:sp>
          <p:nvSpPr>
            <p:cNvPr id="27" name="Rectangle: Rounded Corners 26">
              <a:extLst>
                <a:ext uri="{FF2B5EF4-FFF2-40B4-BE49-F238E27FC236}">
                  <a16:creationId xmlns:a16="http://schemas.microsoft.com/office/drawing/2014/main" id="{3351FBC3-F0E9-7C58-2AD1-B4965A65846C}"/>
                </a:ext>
              </a:extLst>
            </p:cNvPr>
            <p:cNvSpPr txBox="1"/>
            <p:nvPr/>
          </p:nvSpPr>
          <p:spPr>
            <a:xfrm>
              <a:off x="34232" y="3716175"/>
              <a:ext cx="2815812" cy="6327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Undefined</a:t>
              </a:r>
            </a:p>
          </p:txBody>
        </p:sp>
      </p:grpSp>
      <p:grpSp>
        <p:nvGrpSpPr>
          <p:cNvPr id="20" name="Group 19">
            <a:extLst>
              <a:ext uri="{FF2B5EF4-FFF2-40B4-BE49-F238E27FC236}">
                <a16:creationId xmlns:a16="http://schemas.microsoft.com/office/drawing/2014/main" id="{F44A345E-6CE5-18AB-8C85-C315E8DBF202}"/>
              </a:ext>
            </a:extLst>
          </p:cNvPr>
          <p:cNvGrpSpPr/>
          <p:nvPr/>
        </p:nvGrpSpPr>
        <p:grpSpPr>
          <a:xfrm>
            <a:off x="4795431" y="5814607"/>
            <a:ext cx="6753837" cy="560991"/>
            <a:chOff x="2884276" y="4488368"/>
            <a:chExt cx="5127601" cy="560991"/>
          </a:xfrm>
          <a:scene3d>
            <a:camera prst="orthographicFront"/>
            <a:lightRig rig="threePt" dir="t">
              <a:rot lat="0" lon="0" rev="7500000"/>
            </a:lightRig>
          </a:scene3d>
        </p:grpSpPr>
        <p:sp>
          <p:nvSpPr>
            <p:cNvPr id="24" name="Rectangle: Top Corners Rounded 23">
              <a:extLst>
                <a:ext uri="{FF2B5EF4-FFF2-40B4-BE49-F238E27FC236}">
                  <a16:creationId xmlns:a16="http://schemas.microsoft.com/office/drawing/2014/main" id="{7DE4DD29-F23B-4236-B76E-AFC5E636DF5A}"/>
                </a:ext>
              </a:extLst>
            </p:cNvPr>
            <p:cNvSpPr/>
            <p:nvPr/>
          </p:nvSpPr>
          <p:spPr>
            <a:xfrm rot="5400000">
              <a:off x="5167581" y="2205063"/>
              <a:ext cx="560991" cy="5127601"/>
            </a:xfrm>
            <a:prstGeom prst="round2SameRect">
              <a:avLst/>
            </a:prstGeom>
            <a:noFill/>
            <a:ln>
              <a:noFill/>
            </a:ln>
            <a:effectLst/>
            <a:sp3d extrusionH="190500" prstMaterial="dkEdge">
              <a:bevelT w="120650" h="38100" prst="relaxedInset"/>
              <a:bevelB w="120650" h="57150" prst="relaxedInset"/>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txBody>
            <a:bodyPr/>
            <a:lstStyle/>
            <a:p>
              <a:endParaRPr lang="en-IN"/>
            </a:p>
          </p:txBody>
        </p:sp>
        <p:sp>
          <p:nvSpPr>
            <p:cNvPr id="25" name="Rectangle: Top Corners Rounded 28">
              <a:extLst>
                <a:ext uri="{FF2B5EF4-FFF2-40B4-BE49-F238E27FC236}">
                  <a16:creationId xmlns:a16="http://schemas.microsoft.com/office/drawing/2014/main" id="{E9E723BA-05AC-010A-AFFE-3406A3D62A8F}"/>
                </a:ext>
              </a:extLst>
            </p:cNvPr>
            <p:cNvSpPr txBox="1"/>
            <p:nvPr/>
          </p:nvSpPr>
          <p:spPr>
            <a:xfrm>
              <a:off x="2884277" y="4515753"/>
              <a:ext cx="5100216" cy="506221"/>
            </a:xfrm>
            <a:prstGeom prst="rect">
              <a:avLst/>
            </a:prstGeom>
            <a:ln>
              <a:solidFill>
                <a:schemeClr val="tx1"/>
              </a:solidFill>
            </a:ln>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30480" rIns="60960" bIns="30480" numCol="1" spcCol="1270" anchor="ctr" anchorCtr="0">
              <a:noAutofit/>
            </a:bodyPr>
            <a:lstStyle/>
            <a:p>
              <a:pPr marL="171450" lvl="1" indent="-171450" defTabSz="711200">
                <a:lnSpc>
                  <a:spcPct val="90000"/>
                </a:lnSpc>
                <a:spcBef>
                  <a:spcPct val="0"/>
                </a:spcBef>
                <a:spcAft>
                  <a:spcPct val="15000"/>
                </a:spcAft>
                <a:buChar char="•"/>
              </a:pPr>
              <a:r>
                <a:rPr lang="en-US" sz="2000" i="1" dirty="0">
                  <a:effectLst>
                    <a:outerShdw blurRad="38100" dist="38100" dir="2700000" algn="tl">
                      <a:srgbClr val="000000">
                        <a:alpha val="43137"/>
                      </a:srgbClr>
                    </a:outerShdw>
                  </a:effectLst>
                </a:rPr>
                <a:t>Privileged mode using the same registers as user mode</a:t>
              </a:r>
            </a:p>
          </p:txBody>
        </p:sp>
      </p:grpSp>
      <p:grpSp>
        <p:nvGrpSpPr>
          <p:cNvPr id="21" name="Group 20">
            <a:extLst>
              <a:ext uri="{FF2B5EF4-FFF2-40B4-BE49-F238E27FC236}">
                <a16:creationId xmlns:a16="http://schemas.microsoft.com/office/drawing/2014/main" id="{F1170D23-6DCD-C04C-4C2A-526FCABFFB35}"/>
              </a:ext>
            </a:extLst>
          </p:cNvPr>
          <p:cNvGrpSpPr/>
          <p:nvPr/>
        </p:nvGrpSpPr>
        <p:grpSpPr>
          <a:xfrm>
            <a:off x="1821704" y="5744484"/>
            <a:ext cx="2884276" cy="701239"/>
            <a:chOff x="0" y="4418245"/>
            <a:chExt cx="2884276" cy="701239"/>
          </a:xfrm>
          <a:scene3d>
            <a:camera prst="orthographicFront"/>
            <a:lightRig rig="threePt" dir="t">
              <a:rot lat="0" lon="0" rev="7500000"/>
            </a:lightRig>
          </a:scene3d>
        </p:grpSpPr>
        <p:sp>
          <p:nvSpPr>
            <p:cNvPr id="22" name="Rectangle: Rounded Corners 21">
              <a:extLst>
                <a:ext uri="{FF2B5EF4-FFF2-40B4-BE49-F238E27FC236}">
                  <a16:creationId xmlns:a16="http://schemas.microsoft.com/office/drawing/2014/main" id="{360B40F1-C81A-2385-0A53-8D6ED6C245E3}"/>
                </a:ext>
              </a:extLst>
            </p:cNvPr>
            <p:cNvSpPr/>
            <p:nvPr/>
          </p:nvSpPr>
          <p:spPr>
            <a:xfrm>
              <a:off x="0" y="4418245"/>
              <a:ext cx="2884276" cy="701239"/>
            </a:xfrm>
            <a:prstGeom prst="roundRect">
              <a:avLst/>
            </a:prstGeom>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lstStyle/>
            <a:p>
              <a:endParaRPr lang="en-IN"/>
            </a:p>
          </p:txBody>
        </p:sp>
        <p:sp>
          <p:nvSpPr>
            <p:cNvPr id="23" name="Rectangle: Rounded Corners 30">
              <a:extLst>
                <a:ext uri="{FF2B5EF4-FFF2-40B4-BE49-F238E27FC236}">
                  <a16:creationId xmlns:a16="http://schemas.microsoft.com/office/drawing/2014/main" id="{D0B685D6-5C03-3FB0-84F4-B7E477E227F3}"/>
                </a:ext>
              </a:extLst>
            </p:cNvPr>
            <p:cNvSpPr txBox="1"/>
            <p:nvPr/>
          </p:nvSpPr>
          <p:spPr>
            <a:xfrm>
              <a:off x="34232" y="4452477"/>
              <a:ext cx="2815812" cy="6327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System</a:t>
              </a:r>
            </a:p>
          </p:txBody>
        </p:sp>
      </p:grpSp>
    </p:spTree>
    <p:extLst>
      <p:ext uri="{BB962C8B-B14F-4D97-AF65-F5344CB8AC3E}">
        <p14:creationId xmlns:p14="http://schemas.microsoft.com/office/powerpoint/2010/main" val="233910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58423" cy="286110"/>
          </a:xfrm>
        </p:spPr>
        <p:txBody>
          <a:bodyPr>
            <a:normAutofit fontScale="90000"/>
          </a:bodyPr>
          <a:lstStyle/>
          <a:p>
            <a:pPr algn="ctr"/>
            <a:r>
              <a:rPr lang="en-US" dirty="0">
                <a:cs typeface="Arial"/>
              </a:rPr>
              <a:t>ARM Register Set</a:t>
            </a:r>
          </a:p>
        </p:txBody>
      </p:sp>
      <p:sp>
        <p:nvSpPr>
          <p:cNvPr id="4" name="Date Placeholder 3"/>
          <p:cNvSpPr>
            <a:spLocks noGrp="1"/>
          </p:cNvSpPr>
          <p:nvPr>
            <p:ph type="dt" sz="half" idx="10"/>
          </p:nvPr>
        </p:nvSpPr>
        <p:spPr/>
        <p:txBody>
          <a:bodyPr/>
          <a:lstStyle/>
          <a:p>
            <a:fld id="{3DF65A4C-8BC8-4961-9C9D-5D2C1144924D}"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13</a:t>
            </a:fld>
            <a:endParaRPr lang="en-IN"/>
          </a:p>
        </p:txBody>
      </p:sp>
      <p:sp>
        <p:nvSpPr>
          <p:cNvPr id="7" name="Content Placeholder 6">
            <a:extLst>
              <a:ext uri="{FF2B5EF4-FFF2-40B4-BE49-F238E27FC236}">
                <a16:creationId xmlns:a16="http://schemas.microsoft.com/office/drawing/2014/main" id="{FC8D3512-C07F-D6E2-94F7-5DD640F2F00C}"/>
              </a:ext>
            </a:extLst>
          </p:cNvPr>
          <p:cNvSpPr>
            <a:spLocks noGrp="1"/>
          </p:cNvSpPr>
          <p:nvPr>
            <p:ph sz="half" idx="1"/>
          </p:nvPr>
        </p:nvSpPr>
        <p:spPr/>
        <p:txBody>
          <a:bodyPr/>
          <a:lstStyle/>
          <a:p>
            <a:endParaRPr lang="en-IN"/>
          </a:p>
        </p:txBody>
      </p:sp>
      <p:pic>
        <p:nvPicPr>
          <p:cNvPr id="9" name="Picture 8">
            <a:extLst>
              <a:ext uri="{FF2B5EF4-FFF2-40B4-BE49-F238E27FC236}">
                <a16:creationId xmlns:a16="http://schemas.microsoft.com/office/drawing/2014/main" id="{A03595D9-92BD-A4EF-37D3-2B9D42C97334}"/>
              </a:ext>
            </a:extLst>
          </p:cNvPr>
          <p:cNvPicPr>
            <a:picLocks noChangeAspect="1"/>
          </p:cNvPicPr>
          <p:nvPr/>
        </p:nvPicPr>
        <p:blipFill>
          <a:blip r:embed="rId2"/>
          <a:stretch>
            <a:fillRect/>
          </a:stretch>
        </p:blipFill>
        <p:spPr>
          <a:xfrm>
            <a:off x="1189946" y="1005438"/>
            <a:ext cx="10170480" cy="5751358"/>
          </a:xfrm>
          <a:prstGeom prst="rect">
            <a:avLst/>
          </a:prstGeom>
        </p:spPr>
      </p:pic>
    </p:spTree>
    <p:extLst>
      <p:ext uri="{BB962C8B-B14F-4D97-AF65-F5344CB8AC3E}">
        <p14:creationId xmlns:p14="http://schemas.microsoft.com/office/powerpoint/2010/main" val="151122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88" y="499024"/>
            <a:ext cx="10958423" cy="286110"/>
          </a:xfrm>
        </p:spPr>
        <p:txBody>
          <a:bodyPr>
            <a:normAutofit fontScale="90000"/>
          </a:bodyPr>
          <a:lstStyle/>
          <a:p>
            <a:pPr algn="ctr"/>
            <a:r>
              <a:rPr lang="en-US" dirty="0">
                <a:cs typeface="Arial"/>
              </a:rPr>
              <a:t>ARM Register Set</a:t>
            </a:r>
          </a:p>
        </p:txBody>
      </p:sp>
      <p:sp>
        <p:nvSpPr>
          <p:cNvPr id="4" name="Date Placeholder 3"/>
          <p:cNvSpPr>
            <a:spLocks noGrp="1"/>
          </p:cNvSpPr>
          <p:nvPr>
            <p:ph type="dt" sz="half" idx="10"/>
          </p:nvPr>
        </p:nvSpPr>
        <p:spPr/>
        <p:txBody>
          <a:bodyPr/>
          <a:lstStyle/>
          <a:p>
            <a:fld id="{7685371B-8BDD-4D8A-8B71-7DF3B8B65E60}"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14</a:t>
            </a:fld>
            <a:endParaRPr lang="en-IN"/>
          </a:p>
        </p:txBody>
      </p:sp>
      <p:sp>
        <p:nvSpPr>
          <p:cNvPr id="7" name="Content Placeholder 6">
            <a:extLst>
              <a:ext uri="{FF2B5EF4-FFF2-40B4-BE49-F238E27FC236}">
                <a16:creationId xmlns:a16="http://schemas.microsoft.com/office/drawing/2014/main" id="{FC8D3512-C07F-D6E2-94F7-5DD640F2F00C}"/>
              </a:ext>
            </a:extLst>
          </p:cNvPr>
          <p:cNvSpPr>
            <a:spLocks noGrp="1"/>
          </p:cNvSpPr>
          <p:nvPr>
            <p:ph sz="half" idx="1"/>
          </p:nvPr>
        </p:nvSpPr>
        <p:spPr/>
        <p:txBody>
          <a:bodyPr/>
          <a:lstStyle/>
          <a:p>
            <a:endParaRPr lang="en-IN"/>
          </a:p>
        </p:txBody>
      </p:sp>
      <p:pic>
        <p:nvPicPr>
          <p:cNvPr id="10" name="Picture 9">
            <a:extLst>
              <a:ext uri="{FF2B5EF4-FFF2-40B4-BE49-F238E27FC236}">
                <a16:creationId xmlns:a16="http://schemas.microsoft.com/office/drawing/2014/main" id="{9DEE153B-A32E-7F4B-13A7-3D6EC233601D}"/>
              </a:ext>
            </a:extLst>
          </p:cNvPr>
          <p:cNvPicPr>
            <a:picLocks noChangeAspect="1"/>
          </p:cNvPicPr>
          <p:nvPr/>
        </p:nvPicPr>
        <p:blipFill>
          <a:blip r:embed="rId2"/>
          <a:stretch>
            <a:fillRect/>
          </a:stretch>
        </p:blipFill>
        <p:spPr>
          <a:xfrm>
            <a:off x="69573" y="1066075"/>
            <a:ext cx="7116417" cy="5292901"/>
          </a:xfrm>
          <a:prstGeom prst="rect">
            <a:avLst/>
          </a:prstGeom>
          <a:ln>
            <a:solidFill>
              <a:srgbClr val="0070C0"/>
            </a:solidFill>
          </a:ln>
        </p:spPr>
      </p:pic>
      <p:sp>
        <p:nvSpPr>
          <p:cNvPr id="14" name="TextBox 13">
            <a:extLst>
              <a:ext uri="{FF2B5EF4-FFF2-40B4-BE49-F238E27FC236}">
                <a16:creationId xmlns:a16="http://schemas.microsoft.com/office/drawing/2014/main" id="{80E634DE-D347-96DF-E691-61C3E6BC4103}"/>
              </a:ext>
            </a:extLst>
          </p:cNvPr>
          <p:cNvSpPr txBox="1"/>
          <p:nvPr/>
        </p:nvSpPr>
        <p:spPr>
          <a:xfrm>
            <a:off x="7265504" y="1066075"/>
            <a:ext cx="4926496" cy="5632311"/>
          </a:xfrm>
          <a:prstGeom prst="rect">
            <a:avLst/>
          </a:prstGeom>
          <a:noFill/>
        </p:spPr>
        <p:txBody>
          <a:bodyPr wrap="square" rtlCol="0">
            <a:spAutoFit/>
          </a:bodyPr>
          <a:lstStyle/>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PC / R15 – 1 (common for all modes)</a:t>
            </a:r>
          </a:p>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R0 – R12 – 13 (common for 6 modes)</a:t>
            </a:r>
          </a:p>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R8_fiq to R12_fiq – 5 (Only for FIQ)</a:t>
            </a:r>
          </a:p>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R13 and R14 – 2 (Common for 2 modes)</a:t>
            </a:r>
          </a:p>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Copies of R13 and R14 – 10 (2 x 5 modes)</a:t>
            </a:r>
          </a:p>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CPSR – 1 (Common for all modes)</a:t>
            </a:r>
          </a:p>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SPSRs – 5 (For all exception modes)</a:t>
            </a:r>
          </a:p>
          <a:p>
            <a:pPr>
              <a:buClr>
                <a:srgbClr val="1CADE4"/>
              </a:buClr>
            </a:pPr>
            <a:r>
              <a:rPr lang="en-IN" sz="2400" dirty="0">
                <a:solidFill>
                  <a:prstClr val="black"/>
                </a:solidFill>
                <a:latin typeface="Tw Cen MT" panose="020B0602020104020603"/>
              </a:rPr>
              <a:t>----------------------------------------------</a:t>
            </a:r>
          </a:p>
          <a:p>
            <a:pPr marL="285750" indent="-285750">
              <a:buClr>
                <a:srgbClr val="1CADE4"/>
              </a:buClr>
              <a:buFont typeface="Courier New" panose="02070309020205020404" pitchFamily="49" charset="0"/>
              <a:buChar char="o"/>
            </a:pPr>
            <a:r>
              <a:rPr lang="en-IN" sz="2400" dirty="0">
                <a:solidFill>
                  <a:prstClr val="black"/>
                </a:solidFill>
                <a:latin typeface="Tw Cen MT" panose="020B0602020104020603"/>
              </a:rPr>
              <a:t>Total : 37 registers</a:t>
            </a:r>
          </a:p>
          <a:p>
            <a:pPr marL="285750" indent="-285750">
              <a:buClr>
                <a:srgbClr val="1CADE4"/>
              </a:buClr>
              <a:buFont typeface="Courier New" panose="02070309020205020404" pitchFamily="49" charset="0"/>
              <a:buChar char="o"/>
            </a:pPr>
            <a:endParaRPr lang="en-IN" sz="2400" dirty="0">
              <a:solidFill>
                <a:prstClr val="black"/>
              </a:solidFill>
              <a:latin typeface="Tw Cen MT" panose="020B0602020104020603"/>
            </a:endParaRPr>
          </a:p>
        </p:txBody>
      </p:sp>
    </p:spTree>
    <p:extLst>
      <p:ext uri="{BB962C8B-B14F-4D97-AF65-F5344CB8AC3E}">
        <p14:creationId xmlns:p14="http://schemas.microsoft.com/office/powerpoint/2010/main" val="142680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 calcmode="lin" valueType="num">
                                      <p:cBhvr additive="base">
                                        <p:cTn id="4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xEl>
                                              <p:pRg st="8" end="8"/>
                                            </p:txEl>
                                          </p:spTgt>
                                        </p:tgtEl>
                                        <p:attrNameLst>
                                          <p:attrName>style.visibility</p:attrName>
                                        </p:attrNameLst>
                                      </p:cBhvr>
                                      <p:to>
                                        <p:strVal val="visible"/>
                                      </p:to>
                                    </p:set>
                                    <p:anim calcmode="lin" valueType="num">
                                      <p:cBhvr additive="base">
                                        <p:cTn id="55"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8A24-1F00-A4E0-94E8-0EDA35A7AE00}"/>
              </a:ext>
            </a:extLst>
          </p:cNvPr>
          <p:cNvSpPr>
            <a:spLocks noGrp="1"/>
          </p:cNvSpPr>
          <p:nvPr>
            <p:ph type="title"/>
          </p:nvPr>
        </p:nvSpPr>
        <p:spPr>
          <a:xfrm>
            <a:off x="609600" y="533400"/>
            <a:ext cx="10972800" cy="440635"/>
          </a:xfrm>
        </p:spPr>
        <p:txBody>
          <a:bodyPr>
            <a:normAutofit fontScale="90000"/>
          </a:bodyPr>
          <a:lstStyle/>
          <a:p>
            <a:r>
              <a:rPr lang="en-IN" sz="4000" spc="-30" dirty="0">
                <a:solidFill>
                  <a:srgbClr val="FF8D3D"/>
                </a:solidFill>
              </a:rPr>
              <a:t>                      ARM’s</a:t>
            </a:r>
            <a:r>
              <a:rPr lang="en-IN" sz="4000" spc="-110" dirty="0">
                <a:solidFill>
                  <a:srgbClr val="FF8D3D"/>
                </a:solidFill>
              </a:rPr>
              <a:t> </a:t>
            </a:r>
            <a:r>
              <a:rPr lang="en-IN" sz="4000" spc="-20" dirty="0">
                <a:solidFill>
                  <a:srgbClr val="FF8D3D"/>
                </a:solidFill>
              </a:rPr>
              <a:t>Visible</a:t>
            </a:r>
            <a:r>
              <a:rPr lang="en-IN" sz="4000" spc="-50" dirty="0">
                <a:solidFill>
                  <a:srgbClr val="FF8D3D"/>
                </a:solidFill>
              </a:rPr>
              <a:t> </a:t>
            </a:r>
            <a:r>
              <a:rPr lang="en-IN" sz="4000" spc="-5" dirty="0">
                <a:solidFill>
                  <a:srgbClr val="FF8D3D"/>
                </a:solidFill>
              </a:rPr>
              <a:t>Registers</a:t>
            </a:r>
            <a:endParaRPr lang="en-IN" dirty="0"/>
          </a:p>
        </p:txBody>
      </p:sp>
      <p:sp>
        <p:nvSpPr>
          <p:cNvPr id="4" name="Date Placeholder 3">
            <a:extLst>
              <a:ext uri="{FF2B5EF4-FFF2-40B4-BE49-F238E27FC236}">
                <a16:creationId xmlns:a16="http://schemas.microsoft.com/office/drawing/2014/main" id="{33F9B495-1947-8644-5AFE-92163A6667F2}"/>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5340F8E0-7335-F94B-AE1F-04B90F765EC7}"/>
              </a:ext>
            </a:extLst>
          </p:cNvPr>
          <p:cNvSpPr>
            <a:spLocks noGrp="1"/>
          </p:cNvSpPr>
          <p:nvPr>
            <p:ph type="sldNum" sz="quarter" idx="12"/>
          </p:nvPr>
        </p:nvSpPr>
        <p:spPr/>
        <p:txBody>
          <a:bodyPr/>
          <a:lstStyle/>
          <a:p>
            <a:fld id="{6A62D07B-C644-4C1A-8832-5F21DBCCF5FD}" type="slidenum">
              <a:rPr lang="en-IN" smtClean="0"/>
              <a:t>15</a:t>
            </a:fld>
            <a:endParaRPr lang="en-IN"/>
          </a:p>
        </p:txBody>
      </p:sp>
      <p:pic>
        <p:nvPicPr>
          <p:cNvPr id="6" name="object 9">
            <a:extLst>
              <a:ext uri="{FF2B5EF4-FFF2-40B4-BE49-F238E27FC236}">
                <a16:creationId xmlns:a16="http://schemas.microsoft.com/office/drawing/2014/main" id="{5CE05DB3-9748-2928-FF27-9DEF1DDB0DA4}"/>
              </a:ext>
            </a:extLst>
          </p:cNvPr>
          <p:cNvPicPr>
            <a:picLocks noGrp="1"/>
          </p:cNvPicPr>
          <p:nvPr>
            <p:ph idx="1"/>
          </p:nvPr>
        </p:nvPicPr>
        <p:blipFill>
          <a:blip r:embed="rId2" cstate="print"/>
          <a:stretch>
            <a:fillRect/>
          </a:stretch>
        </p:blipFill>
        <p:spPr>
          <a:xfrm>
            <a:off x="1731011" y="1030358"/>
            <a:ext cx="8357205" cy="5738190"/>
          </a:xfrm>
          <a:prstGeom prst="rect">
            <a:avLst/>
          </a:prstGeom>
        </p:spPr>
      </p:pic>
    </p:spTree>
    <p:extLst>
      <p:ext uri="{BB962C8B-B14F-4D97-AF65-F5344CB8AC3E}">
        <p14:creationId xmlns:p14="http://schemas.microsoft.com/office/powerpoint/2010/main" val="2956342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58423" cy="286110"/>
          </a:xfrm>
        </p:spPr>
        <p:txBody>
          <a:bodyPr>
            <a:normAutofit fontScale="90000"/>
          </a:bodyPr>
          <a:lstStyle/>
          <a:p>
            <a:pPr algn="ctr"/>
            <a:r>
              <a:rPr lang="en-IN" dirty="0"/>
              <a:t>Current Program Status Register </a:t>
            </a:r>
            <a:endParaRPr lang="en-US" dirty="0">
              <a:cs typeface="Arial"/>
            </a:endParaRPr>
          </a:p>
        </p:txBody>
      </p:sp>
      <p:sp>
        <p:nvSpPr>
          <p:cNvPr id="4" name="Date Placeholder 3"/>
          <p:cNvSpPr>
            <a:spLocks noGrp="1"/>
          </p:cNvSpPr>
          <p:nvPr>
            <p:ph type="dt" sz="half" idx="10"/>
          </p:nvPr>
        </p:nvSpPr>
        <p:spPr/>
        <p:txBody>
          <a:bodyPr/>
          <a:lstStyle/>
          <a:p>
            <a:fld id="{F4AB6750-B65C-4EBA-8EAB-B469DF70880C}"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16</a:t>
            </a:fld>
            <a:endParaRPr lang="en-IN"/>
          </a:p>
        </p:txBody>
      </p:sp>
      <p:sp>
        <p:nvSpPr>
          <p:cNvPr id="7" name="Content Placeholder 6">
            <a:extLst>
              <a:ext uri="{FF2B5EF4-FFF2-40B4-BE49-F238E27FC236}">
                <a16:creationId xmlns:a16="http://schemas.microsoft.com/office/drawing/2014/main" id="{FC8D3512-C07F-D6E2-94F7-5DD640F2F00C}"/>
              </a:ext>
            </a:extLst>
          </p:cNvPr>
          <p:cNvSpPr>
            <a:spLocks noGrp="1"/>
          </p:cNvSpPr>
          <p:nvPr>
            <p:ph sz="half" idx="1"/>
          </p:nvPr>
        </p:nvSpPr>
        <p:spPr/>
        <p:txBody>
          <a:bodyPr/>
          <a:lstStyle/>
          <a:p>
            <a:endParaRPr lang="en-IN"/>
          </a:p>
        </p:txBody>
      </p:sp>
      <p:pic>
        <p:nvPicPr>
          <p:cNvPr id="1032" name="Picture 8">
            <a:extLst>
              <a:ext uri="{FF2B5EF4-FFF2-40B4-BE49-F238E27FC236}">
                <a16:creationId xmlns:a16="http://schemas.microsoft.com/office/drawing/2014/main" id="{012ABFF0-417D-6315-B6C4-65813D9710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7" t="12406" r="1020" b="11878"/>
          <a:stretch/>
        </p:blipFill>
        <p:spPr bwMode="auto">
          <a:xfrm>
            <a:off x="0" y="948457"/>
            <a:ext cx="8305693" cy="22718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Rectangle 3076">
            <a:extLst>
              <a:ext uri="{FF2B5EF4-FFF2-40B4-BE49-F238E27FC236}">
                <a16:creationId xmlns:a16="http://schemas.microsoft.com/office/drawing/2014/main" id="{D2562E28-6C7A-D43B-31E6-B05F3E316A2A}"/>
              </a:ext>
            </a:extLst>
          </p:cNvPr>
          <p:cNvSpPr txBox="1">
            <a:spLocks noChangeArrowheads="1"/>
          </p:cNvSpPr>
          <p:nvPr/>
        </p:nvSpPr>
        <p:spPr>
          <a:xfrm>
            <a:off x="1563755" y="3637723"/>
            <a:ext cx="4949687" cy="245668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lIns="91440" tIns="45720" rIns="91440" bIns="45720" rtlCol="0" anchorCtr="1">
            <a:normAutofit/>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a:ln>
                  <a:noFill/>
                </a:ln>
                <a:solidFill>
                  <a:sysClr val="window" lastClr="FFFFFF"/>
                </a:solidFill>
                <a:effectLst/>
                <a:uLnTx/>
                <a:uFillTx/>
                <a:latin typeface="Calibri"/>
                <a:ea typeface="+mn-ea"/>
                <a:cs typeface="+mn-cs"/>
              </a:rPr>
              <a:t>Condition code flags</a:t>
            </a:r>
          </a:p>
          <a:p>
            <a:pPr marL="768350" marR="0" lvl="1"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ysClr val="window" lastClr="FFFFFF"/>
                </a:solidFill>
                <a:effectLst/>
                <a:uLnTx/>
                <a:uFillTx/>
                <a:latin typeface="Calibri"/>
                <a:ea typeface="+mn-ea"/>
                <a:cs typeface="+mn-cs"/>
              </a:rPr>
              <a:t>N = Negative result from ALU</a:t>
            </a:r>
            <a:endParaRPr kumimoji="0" lang="en-US" sz="2400" b="1" i="0" u="none" strike="noStrike" kern="1200" cap="none" spc="0" normalizeH="0" baseline="0" noProof="0" dirty="0">
              <a:ln>
                <a:noFill/>
              </a:ln>
              <a:solidFill>
                <a:sysClr val="window" lastClr="FFFFFF"/>
              </a:solidFill>
              <a:effectLst/>
              <a:uLnTx/>
              <a:uFillTx/>
              <a:latin typeface="Calibri"/>
              <a:ea typeface="+mn-ea"/>
              <a:cs typeface="+mn-cs"/>
            </a:endParaRPr>
          </a:p>
          <a:p>
            <a:pPr marL="768350" marR="0" lvl="1"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ysClr val="window" lastClr="FFFFFF"/>
                </a:solidFill>
                <a:effectLst/>
                <a:uLnTx/>
                <a:uFillTx/>
                <a:latin typeface="Calibri"/>
                <a:ea typeface="+mn-ea"/>
                <a:cs typeface="+mn-cs"/>
              </a:rPr>
              <a:t>Z = </a:t>
            </a:r>
            <a:r>
              <a:rPr kumimoji="0" lang="en-US" sz="2400" b="1" i="0" u="none" strike="noStrike" kern="1200" cap="none" spc="0" normalizeH="0" baseline="0" noProof="0" dirty="0">
                <a:ln>
                  <a:noFill/>
                </a:ln>
                <a:solidFill>
                  <a:sysClr val="window" lastClr="FFFFFF"/>
                </a:solidFill>
                <a:effectLst/>
                <a:uLnTx/>
                <a:uFillTx/>
                <a:latin typeface="Calibri"/>
                <a:ea typeface="+mn-ea"/>
                <a:cs typeface="+mn-cs"/>
              </a:rPr>
              <a:t>Z</a:t>
            </a:r>
            <a:r>
              <a:rPr kumimoji="0" lang="en-US" sz="2400" b="0" i="0" u="none" strike="noStrike" kern="1200" cap="none" spc="0" normalizeH="0" baseline="0" noProof="0" dirty="0">
                <a:ln>
                  <a:noFill/>
                </a:ln>
                <a:solidFill>
                  <a:sysClr val="window" lastClr="FFFFFF"/>
                </a:solidFill>
                <a:effectLst/>
                <a:uLnTx/>
                <a:uFillTx/>
                <a:latin typeface="Calibri"/>
                <a:ea typeface="+mn-ea"/>
                <a:cs typeface="+mn-cs"/>
              </a:rPr>
              <a:t>ero result from ALU</a:t>
            </a:r>
          </a:p>
          <a:p>
            <a:pPr marL="768350" marR="0" lvl="1"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ysClr val="window" lastClr="FFFFFF"/>
                </a:solidFill>
                <a:effectLst/>
                <a:uLnTx/>
                <a:uFillTx/>
                <a:latin typeface="Calibri"/>
                <a:ea typeface="+mn-ea"/>
                <a:cs typeface="+mn-cs"/>
              </a:rPr>
              <a:t>C = ALU operation </a:t>
            </a:r>
            <a:r>
              <a:rPr kumimoji="0" lang="en-US" sz="2400" b="1" i="0" u="none" strike="noStrike" kern="1200" cap="none" spc="0" normalizeH="0" baseline="0" noProof="0" dirty="0">
                <a:ln>
                  <a:noFill/>
                </a:ln>
                <a:solidFill>
                  <a:sysClr val="window" lastClr="FFFFFF"/>
                </a:solidFill>
                <a:effectLst/>
                <a:uLnTx/>
                <a:uFillTx/>
                <a:latin typeface="Calibri"/>
                <a:ea typeface="+mn-ea"/>
                <a:cs typeface="+mn-cs"/>
              </a:rPr>
              <a:t>C</a:t>
            </a:r>
            <a:r>
              <a:rPr kumimoji="0" lang="en-US" sz="2400" b="0" i="0" u="none" strike="noStrike" kern="1200" cap="none" spc="0" normalizeH="0" baseline="0" noProof="0" dirty="0">
                <a:ln>
                  <a:noFill/>
                </a:ln>
                <a:solidFill>
                  <a:sysClr val="window" lastClr="FFFFFF"/>
                </a:solidFill>
                <a:effectLst/>
                <a:uLnTx/>
                <a:uFillTx/>
                <a:latin typeface="Calibri"/>
                <a:ea typeface="+mn-ea"/>
                <a:cs typeface="+mn-cs"/>
              </a:rPr>
              <a:t>arried out</a:t>
            </a:r>
          </a:p>
          <a:p>
            <a:pPr marL="768350" marR="0" lvl="1" indent="-2349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ysClr val="window" lastClr="FFFFFF"/>
                </a:solidFill>
                <a:effectLst/>
                <a:uLnTx/>
                <a:uFillTx/>
                <a:latin typeface="Calibri"/>
                <a:ea typeface="+mn-ea"/>
                <a:cs typeface="+mn-cs"/>
              </a:rPr>
              <a:t>V = ALU operation overflowed</a:t>
            </a:r>
            <a:endParaRPr kumimoji="0" lang="en-US" sz="28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8" name="Rectangle 3077">
            <a:extLst>
              <a:ext uri="{FF2B5EF4-FFF2-40B4-BE49-F238E27FC236}">
                <a16:creationId xmlns:a16="http://schemas.microsoft.com/office/drawing/2014/main" id="{BD0DD1C1-C5B9-73FD-A9D3-FF01CFA6B996}"/>
              </a:ext>
            </a:extLst>
          </p:cNvPr>
          <p:cNvSpPr txBox="1">
            <a:spLocks noChangeArrowheads="1"/>
          </p:cNvSpPr>
          <p:nvPr/>
        </p:nvSpPr>
        <p:spPr>
          <a:xfrm>
            <a:off x="8153402" y="2313749"/>
            <a:ext cx="4038600" cy="4525963"/>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lIns="91440" tIns="45720" rIns="91440" bIns="45720" rtlCol="0" anchorCtr="1">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a:ln>
                <a:noFill/>
              </a:ln>
              <a:solidFill>
                <a:sysClr val="window" lastClr="FFFFFF"/>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ysClr val="window" lastClr="FFFFFF"/>
                </a:solidFill>
                <a:effectLst/>
                <a:uLnTx/>
                <a:uFillTx/>
                <a:latin typeface="Calibri"/>
                <a:ea typeface="+mn-ea"/>
                <a:cs typeface="+mn-cs"/>
              </a:rPr>
              <a:t>Interrupt Disable bits.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ysClr val="window" lastClr="FFFFFF"/>
                </a:solidFill>
                <a:effectLst/>
                <a:uLnTx/>
                <a:uFillTx/>
                <a:latin typeface="Calibri"/>
                <a:ea typeface="+mn-ea"/>
                <a:cs typeface="+mn-cs"/>
              </a:rPr>
              <a:t>I  = 1: Disables the IRQ.</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ysClr val="window" lastClr="FFFFFF"/>
                </a:solidFill>
                <a:effectLst/>
                <a:uLnTx/>
                <a:uFillTx/>
                <a:latin typeface="Calibri"/>
                <a:ea typeface="+mn-ea"/>
                <a:cs typeface="+mn-cs"/>
              </a:rPr>
              <a:t>F = 1: Disables the FIQ.</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ysClr val="window" lastClr="FFFFFF"/>
                </a:solidFill>
                <a:effectLst/>
                <a:uLnTx/>
                <a:uFillTx/>
                <a:latin typeface="Calibri"/>
                <a:ea typeface="+mn-ea"/>
                <a:cs typeface="+mn-cs"/>
              </a:rPr>
              <a:t>T Bit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ysClr val="window" lastClr="FFFFFF"/>
                </a:solidFill>
                <a:effectLst/>
                <a:uLnTx/>
                <a:uFillTx/>
                <a:latin typeface="Calibri"/>
                <a:ea typeface="+mn-ea"/>
                <a:cs typeface="+mn-cs"/>
              </a:rPr>
              <a:t>Architecture xT only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ysClr val="window" lastClr="FFFFFF"/>
                </a:solidFill>
                <a:effectLst/>
                <a:uLnTx/>
                <a:uFillTx/>
                <a:latin typeface="Calibri"/>
                <a:ea typeface="+mn-ea"/>
                <a:cs typeface="+mn-cs"/>
              </a:rPr>
              <a:t>T = 0: Processor in ARM state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ysClr val="window" lastClr="FFFFFF"/>
                </a:solidFill>
                <a:effectLst/>
                <a:uLnTx/>
                <a:uFillTx/>
                <a:latin typeface="Calibri"/>
                <a:ea typeface="+mn-ea"/>
                <a:cs typeface="+mn-cs"/>
              </a:rPr>
              <a:t>T = 1: Processor in Thumb state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a:ln>
                <a:noFill/>
              </a:ln>
              <a:solidFill>
                <a:sysClr val="window" lastClr="FFFFFF"/>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a:ln>
                  <a:noFill/>
                </a:ln>
                <a:solidFill>
                  <a:sysClr val="window" lastClr="FFFFFF"/>
                </a:solidFill>
                <a:effectLst/>
                <a:uLnTx/>
                <a:uFillTx/>
                <a:latin typeface="Calibri"/>
                <a:ea typeface="+mn-ea"/>
                <a:cs typeface="+mn-cs"/>
              </a:rPr>
              <a:t>Mode bits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a:ln>
                  <a:noFill/>
                </a:ln>
                <a:solidFill>
                  <a:sysClr val="window" lastClr="FFFFFF"/>
                </a:solidFill>
                <a:effectLst/>
                <a:uLnTx/>
                <a:uFillTx/>
                <a:latin typeface="Calibri"/>
                <a:ea typeface="+mn-ea"/>
                <a:cs typeface="+mn-cs"/>
              </a:rPr>
              <a:t>Specify the processor mode</a:t>
            </a:r>
            <a:endParaRPr kumimoji="0" lang="en-US" sz="2200" b="0"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55FF03F1-E3E4-7B29-4F48-3333E8A1A4AF}"/>
              </a:ext>
            </a:extLst>
          </p:cNvPr>
          <p:cNvSpPr/>
          <p:nvPr/>
        </p:nvSpPr>
        <p:spPr>
          <a:xfrm>
            <a:off x="367748" y="948457"/>
            <a:ext cx="7464287" cy="22718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574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bg/>
                                          </p:spTgt>
                                        </p:tgtEl>
                                        <p:attrNameLst>
                                          <p:attrName>style.visibility</p:attrName>
                                        </p:attrNameLst>
                                      </p:cBhvr>
                                      <p:to>
                                        <p:strVal val="visible"/>
                                      </p:to>
                                    </p:set>
                                    <p:animEffect transition="in" filter="fade">
                                      <p:cBhvr>
                                        <p:cTn id="29" dur="2000"/>
                                        <p:tgtEl>
                                          <p:spTgt spid="8">
                                            <p:bg/>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2000"/>
                                        <p:tgtEl>
                                          <p:spTgt spid="8">
                                            <p:txEl>
                                              <p:pRg st="1" end="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2000"/>
                                        <p:tgtEl>
                                          <p:spTgt spid="8">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2000"/>
                                        <p:tgtEl>
                                          <p:spTgt spid="8">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animEffect transition="in" filter="fade">
                                      <p:cBhvr>
                                        <p:cTn id="45" dur="2000"/>
                                        <p:tgtEl>
                                          <p:spTgt spid="8">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2000"/>
                                        <p:tgtEl>
                                          <p:spTgt spid="8">
                                            <p:txEl>
                                              <p:pRg st="6" end="6"/>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fade">
                                      <p:cBhvr>
                                        <p:cTn id="51" dur="2000"/>
                                        <p:tgtEl>
                                          <p:spTgt spid="8">
                                            <p:txEl>
                                              <p:pRg st="7" end="7"/>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
                                            <p:txEl>
                                              <p:pRg st="8" end="8"/>
                                            </p:txEl>
                                          </p:spTgt>
                                        </p:tgtEl>
                                        <p:attrNameLst>
                                          <p:attrName>style.visibility</p:attrName>
                                        </p:attrNameLst>
                                      </p:cBhvr>
                                      <p:to>
                                        <p:strVal val="visible"/>
                                      </p:to>
                                    </p:set>
                                    <p:animEffect transition="in" filter="fade">
                                      <p:cBhvr>
                                        <p:cTn id="54" dur="2000"/>
                                        <p:tgtEl>
                                          <p:spTgt spid="8">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xEl>
                                              <p:pRg st="10" end="10"/>
                                            </p:txEl>
                                          </p:spTgt>
                                        </p:tgtEl>
                                        <p:attrNameLst>
                                          <p:attrName>style.visibility</p:attrName>
                                        </p:attrNameLst>
                                      </p:cBhvr>
                                      <p:to>
                                        <p:strVal val="visible"/>
                                      </p:to>
                                    </p:set>
                                    <p:animEffect transition="in" filter="fade">
                                      <p:cBhvr>
                                        <p:cTn id="59" dur="2000"/>
                                        <p:tgtEl>
                                          <p:spTgt spid="8">
                                            <p:txEl>
                                              <p:pRg st="10" end="1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fade">
                                      <p:cBhvr>
                                        <p:cTn id="62" dur="2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8"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3361-8E2D-1E43-AFF1-404F1CE954F6}"/>
              </a:ext>
            </a:extLst>
          </p:cNvPr>
          <p:cNvSpPr>
            <a:spLocks noGrp="1"/>
          </p:cNvSpPr>
          <p:nvPr>
            <p:ph type="title"/>
          </p:nvPr>
        </p:nvSpPr>
        <p:spPr/>
        <p:txBody>
          <a:bodyPr>
            <a:normAutofit fontScale="90000"/>
          </a:bodyPr>
          <a:lstStyle/>
          <a:p>
            <a:r>
              <a:rPr lang="en-IN" sz="4800" dirty="0"/>
              <a:t>CPSR and SPSR (Save Program status register)</a:t>
            </a:r>
          </a:p>
        </p:txBody>
      </p:sp>
      <p:sp>
        <p:nvSpPr>
          <p:cNvPr id="3" name="Content Placeholder 2">
            <a:extLst>
              <a:ext uri="{FF2B5EF4-FFF2-40B4-BE49-F238E27FC236}">
                <a16:creationId xmlns:a16="http://schemas.microsoft.com/office/drawing/2014/main" id="{25E811D8-DB2C-62C4-FF69-0B0C1B1D8CEB}"/>
              </a:ext>
            </a:extLst>
          </p:cNvPr>
          <p:cNvSpPr>
            <a:spLocks noGrp="1"/>
          </p:cNvSpPr>
          <p:nvPr>
            <p:ph idx="1"/>
          </p:nvPr>
        </p:nvSpPr>
        <p:spPr/>
        <p:txBody>
          <a:bodyPr/>
          <a:lstStyle/>
          <a:p>
            <a:pPr algn="l" rtl="0">
              <a:buFont typeface="Arial" panose="020B0604020202020204" pitchFamily="34" charset="0"/>
              <a:buChar char="•"/>
            </a:pPr>
            <a:r>
              <a:rPr lang="en-US" b="0" i="0" dirty="0">
                <a:solidFill>
                  <a:srgbClr val="636466"/>
                </a:solidFill>
                <a:effectLst/>
                <a:latin typeface="-apple-system"/>
              </a:rPr>
              <a:t>All processor modes except system and user mode have an SPSR.</a:t>
            </a:r>
          </a:p>
          <a:p>
            <a:pPr algn="l" rtl="0">
              <a:buFont typeface="Arial" panose="020B0604020202020204" pitchFamily="34" charset="0"/>
              <a:buChar char="•"/>
            </a:pPr>
            <a:r>
              <a:rPr lang="en-US" b="0" i="0" dirty="0">
                <a:solidFill>
                  <a:srgbClr val="636466"/>
                </a:solidFill>
                <a:effectLst/>
                <a:latin typeface="-apple-system"/>
              </a:rPr>
              <a:t>Records the pre-exception value of the CPSR. (ARM Exceptions – Topic for upcoming session)</a:t>
            </a:r>
          </a:p>
          <a:p>
            <a:pPr algn="l" rtl="0">
              <a:buFont typeface="Arial" panose="020B0604020202020204" pitchFamily="34" charset="0"/>
              <a:buChar char="•"/>
            </a:pPr>
            <a:r>
              <a:rPr lang="en-US" b="0" i="0" dirty="0">
                <a:solidFill>
                  <a:srgbClr val="636466"/>
                </a:solidFill>
                <a:effectLst/>
                <a:latin typeface="-apple-system"/>
              </a:rPr>
              <a:t>Upon taking an exception, the CPSR is copied to the SPSR of the processor mode the exception is taken to. This is useful because the exception handler is able to restore the CPSR to the value prior to taking the exception, as well as being able to examine the CPSR in general.</a:t>
            </a:r>
          </a:p>
          <a:p>
            <a:endParaRPr lang="en-IN" dirty="0"/>
          </a:p>
        </p:txBody>
      </p:sp>
    </p:spTree>
    <p:extLst>
      <p:ext uri="{BB962C8B-B14F-4D97-AF65-F5344CB8AC3E}">
        <p14:creationId xmlns:p14="http://schemas.microsoft.com/office/powerpoint/2010/main" val="125215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83703" y="335714"/>
            <a:ext cx="9521071" cy="566822"/>
          </a:xfrm>
          <a:prstGeom prst="rect">
            <a:avLst/>
          </a:prstGeom>
        </p:spPr>
        <p:txBody>
          <a:bodyPr vert="horz" wrap="square" lIns="0" tIns="12700" rIns="0" bIns="0" rtlCol="0">
            <a:spAutoFit/>
          </a:bodyPr>
          <a:lstStyle/>
          <a:p>
            <a:pPr marL="12700">
              <a:spcBef>
                <a:spcPts val="100"/>
              </a:spcBef>
            </a:pPr>
            <a:r>
              <a:rPr lang="en-IN" sz="3600" spc="-55" dirty="0">
                <a:solidFill>
                  <a:srgbClr val="FF8D3D"/>
                </a:solidFill>
              </a:rPr>
              <a:t>Memory organization &amp; </a:t>
            </a:r>
            <a:r>
              <a:rPr sz="3600" spc="-5" dirty="0">
                <a:solidFill>
                  <a:srgbClr val="FF8D3D"/>
                </a:solidFill>
              </a:rPr>
              <a:t>Supported</a:t>
            </a:r>
            <a:r>
              <a:rPr sz="3600" spc="-31" dirty="0">
                <a:solidFill>
                  <a:srgbClr val="FF8D3D"/>
                </a:solidFill>
              </a:rPr>
              <a:t> </a:t>
            </a:r>
            <a:r>
              <a:rPr sz="3600" dirty="0">
                <a:solidFill>
                  <a:srgbClr val="FF8D3D"/>
                </a:solidFill>
              </a:rPr>
              <a:t>Data</a:t>
            </a:r>
            <a:r>
              <a:rPr sz="3600" spc="-95" dirty="0">
                <a:solidFill>
                  <a:srgbClr val="FF8D3D"/>
                </a:solidFill>
              </a:rPr>
              <a:t> </a:t>
            </a:r>
            <a:r>
              <a:rPr sz="3600" spc="-55" dirty="0">
                <a:solidFill>
                  <a:srgbClr val="FF8D3D"/>
                </a:solidFill>
              </a:rPr>
              <a:t>Types</a:t>
            </a:r>
            <a:r>
              <a:rPr lang="en-IN" sz="3600" spc="-55" dirty="0">
                <a:solidFill>
                  <a:srgbClr val="FF8D3D"/>
                </a:solidFill>
              </a:rPr>
              <a:t> </a:t>
            </a:r>
            <a:endParaRPr sz="3600" dirty="0"/>
          </a:p>
        </p:txBody>
      </p:sp>
      <p:grpSp>
        <p:nvGrpSpPr>
          <p:cNvPr id="4" name="object 4"/>
          <p:cNvGrpSpPr/>
          <p:nvPr/>
        </p:nvGrpSpPr>
        <p:grpSpPr>
          <a:xfrm>
            <a:off x="8055436" y="1129283"/>
            <a:ext cx="4058920" cy="2566671"/>
            <a:chOff x="3345179" y="1129283"/>
            <a:chExt cx="4058920" cy="2566670"/>
          </a:xfrm>
        </p:grpSpPr>
        <p:pic>
          <p:nvPicPr>
            <p:cNvPr id="5" name="object 5"/>
            <p:cNvPicPr/>
            <p:nvPr/>
          </p:nvPicPr>
          <p:blipFill>
            <a:blip r:embed="rId2" cstate="print"/>
            <a:stretch>
              <a:fillRect/>
            </a:stretch>
          </p:blipFill>
          <p:spPr>
            <a:xfrm>
              <a:off x="3345179" y="1129283"/>
              <a:ext cx="3384804" cy="2566416"/>
            </a:xfrm>
            <a:prstGeom prst="rect">
              <a:avLst/>
            </a:prstGeom>
          </p:spPr>
        </p:pic>
        <p:sp>
          <p:nvSpPr>
            <p:cNvPr id="6" name="object 6"/>
            <p:cNvSpPr/>
            <p:nvPr/>
          </p:nvSpPr>
          <p:spPr>
            <a:xfrm>
              <a:off x="5579364" y="3140963"/>
              <a:ext cx="1440180" cy="431800"/>
            </a:xfrm>
            <a:custGeom>
              <a:avLst/>
              <a:gdLst/>
              <a:ahLst/>
              <a:cxnLst/>
              <a:rect l="l" t="t" r="r" b="b"/>
              <a:pathLst>
                <a:path w="1440179" h="431800">
                  <a:moveTo>
                    <a:pt x="1440180" y="416814"/>
                  </a:moveTo>
                  <a:lnTo>
                    <a:pt x="0" y="416814"/>
                  </a:lnTo>
                  <a:lnTo>
                    <a:pt x="0" y="431292"/>
                  </a:lnTo>
                  <a:lnTo>
                    <a:pt x="1440180" y="431292"/>
                  </a:lnTo>
                  <a:lnTo>
                    <a:pt x="1440180" y="416814"/>
                  </a:lnTo>
                  <a:close/>
                </a:path>
                <a:path w="1440179" h="431800">
                  <a:moveTo>
                    <a:pt x="1440180" y="0"/>
                  </a:moveTo>
                  <a:lnTo>
                    <a:pt x="0" y="0"/>
                  </a:lnTo>
                  <a:lnTo>
                    <a:pt x="0" y="128778"/>
                  </a:lnTo>
                  <a:lnTo>
                    <a:pt x="1440180" y="128778"/>
                  </a:lnTo>
                  <a:lnTo>
                    <a:pt x="144018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5592317" y="3269741"/>
              <a:ext cx="1800225" cy="288290"/>
            </a:xfrm>
            <a:custGeom>
              <a:avLst/>
              <a:gdLst/>
              <a:ahLst/>
              <a:cxnLst/>
              <a:rect l="l" t="t" r="r" b="b"/>
              <a:pathLst>
                <a:path w="1800225" h="288289">
                  <a:moveTo>
                    <a:pt x="1799843" y="0"/>
                  </a:moveTo>
                  <a:lnTo>
                    <a:pt x="0" y="0"/>
                  </a:lnTo>
                  <a:lnTo>
                    <a:pt x="0" y="288036"/>
                  </a:lnTo>
                  <a:lnTo>
                    <a:pt x="1799843" y="288036"/>
                  </a:lnTo>
                  <a:lnTo>
                    <a:pt x="1799843" y="0"/>
                  </a:lnTo>
                  <a:close/>
                </a:path>
              </a:pathLst>
            </a:custGeom>
            <a:solidFill>
              <a:srgbClr val="FFC000"/>
            </a:solidFill>
          </p:spPr>
          <p:txBody>
            <a:bodyPr wrap="square" lIns="0" tIns="0" rIns="0" bIns="0" rtlCol="0"/>
            <a:lstStyle/>
            <a:p>
              <a:r>
                <a:rPr lang="en-IN" spc="-5" dirty="0">
                  <a:solidFill>
                    <a:srgbClr val="C00000"/>
                  </a:solidFill>
                  <a:latin typeface="Times New Roman"/>
                  <a:cs typeface="Times New Roman"/>
                </a:rPr>
                <a:t>      0x1000</a:t>
              </a:r>
              <a:r>
                <a:rPr lang="en-IN" spc="-40" dirty="0">
                  <a:solidFill>
                    <a:srgbClr val="C00000"/>
                  </a:solidFill>
                  <a:latin typeface="Times New Roman"/>
                  <a:cs typeface="Times New Roman"/>
                </a:rPr>
                <a:t> </a:t>
              </a:r>
              <a:r>
                <a:rPr lang="en-IN" dirty="0">
                  <a:solidFill>
                    <a:srgbClr val="C00000"/>
                  </a:solidFill>
                  <a:latin typeface="Times New Roman"/>
                  <a:cs typeface="Times New Roman"/>
                </a:rPr>
                <a:t>0000</a:t>
              </a:r>
              <a:endParaRPr dirty="0">
                <a:solidFill>
                  <a:prstClr val="black"/>
                </a:solidFill>
                <a:latin typeface="Calibri"/>
              </a:endParaRPr>
            </a:p>
          </p:txBody>
        </p:sp>
        <p:sp>
          <p:nvSpPr>
            <p:cNvPr id="8" name="object 8"/>
            <p:cNvSpPr/>
            <p:nvPr/>
          </p:nvSpPr>
          <p:spPr>
            <a:xfrm>
              <a:off x="5592317" y="3269741"/>
              <a:ext cx="1800225" cy="288290"/>
            </a:xfrm>
            <a:custGeom>
              <a:avLst/>
              <a:gdLst/>
              <a:ahLst/>
              <a:cxnLst/>
              <a:rect l="l" t="t" r="r" b="b"/>
              <a:pathLst>
                <a:path w="1800225" h="288289">
                  <a:moveTo>
                    <a:pt x="0" y="288036"/>
                  </a:moveTo>
                  <a:lnTo>
                    <a:pt x="1799843" y="288036"/>
                  </a:lnTo>
                  <a:lnTo>
                    <a:pt x="1799843" y="0"/>
                  </a:lnTo>
                  <a:lnTo>
                    <a:pt x="0" y="0"/>
                  </a:lnTo>
                  <a:lnTo>
                    <a:pt x="0" y="288036"/>
                  </a:lnTo>
                  <a:close/>
                </a:path>
              </a:pathLst>
            </a:custGeom>
            <a:ln w="22860">
              <a:solidFill>
                <a:srgbClr val="AF5C04"/>
              </a:solidFill>
            </a:ln>
          </p:spPr>
          <p:txBody>
            <a:bodyPr wrap="square" lIns="0" tIns="0" rIns="0" bIns="0" rtlCol="0"/>
            <a:lstStyle/>
            <a:p>
              <a:endParaRPr>
                <a:solidFill>
                  <a:prstClr val="black"/>
                </a:solidFill>
                <a:latin typeface="Calibri"/>
              </a:endParaRPr>
            </a:p>
          </p:txBody>
        </p:sp>
      </p:grpSp>
      <p:sp>
        <p:nvSpPr>
          <p:cNvPr id="9" name="object 9"/>
          <p:cNvSpPr txBox="1"/>
          <p:nvPr/>
        </p:nvSpPr>
        <p:spPr>
          <a:xfrm>
            <a:off x="299431" y="2411460"/>
            <a:ext cx="10484832" cy="4360809"/>
          </a:xfrm>
          <a:prstGeom prst="rect">
            <a:avLst/>
          </a:prstGeom>
        </p:spPr>
        <p:txBody>
          <a:bodyPr vert="horz" wrap="square" lIns="0" tIns="150495" rIns="0" bIns="0" rtlCol="0">
            <a:spAutoFit/>
          </a:bodyPr>
          <a:lstStyle/>
          <a:p>
            <a:pPr marL="5541507">
              <a:spcBef>
                <a:spcPts val="1185"/>
              </a:spcBef>
            </a:pPr>
            <a:endParaRPr dirty="0">
              <a:solidFill>
                <a:prstClr val="black"/>
              </a:solidFill>
              <a:latin typeface="Times New Roman"/>
              <a:cs typeface="Times New Roman"/>
            </a:endParaRPr>
          </a:p>
          <a:p>
            <a:pPr marL="277488" indent="-265424">
              <a:spcBef>
                <a:spcPts val="1451"/>
              </a:spcBef>
              <a:buClr>
                <a:srgbClr val="EF7E09"/>
              </a:buClr>
              <a:buSzPct val="79166"/>
              <a:buFont typeface="Segoe UI Symbol"/>
              <a:buChar char="⚫"/>
              <a:tabLst>
                <a:tab pos="277488" algn="l"/>
                <a:tab pos="278124" algn="l"/>
              </a:tabLst>
            </a:pPr>
            <a:r>
              <a:rPr sz="2400" spc="-5" dirty="0">
                <a:solidFill>
                  <a:prstClr val="black"/>
                </a:solidFill>
                <a:latin typeface="Times New Roman"/>
                <a:cs typeface="Times New Roman"/>
              </a:rPr>
              <a:t>ARM </a:t>
            </a:r>
            <a:r>
              <a:rPr sz="2400" dirty="0">
                <a:solidFill>
                  <a:prstClr val="black"/>
                </a:solidFill>
                <a:latin typeface="Times New Roman"/>
                <a:cs typeface="Times New Roman"/>
              </a:rPr>
              <a:t>processors</a:t>
            </a:r>
            <a:r>
              <a:rPr sz="2400" spc="-20" dirty="0">
                <a:solidFill>
                  <a:prstClr val="black"/>
                </a:solidFill>
                <a:latin typeface="Times New Roman"/>
                <a:cs typeface="Times New Roman"/>
              </a:rPr>
              <a:t> </a:t>
            </a:r>
            <a:r>
              <a:rPr sz="2400" dirty="0">
                <a:solidFill>
                  <a:prstClr val="black"/>
                </a:solidFill>
                <a:latin typeface="Times New Roman"/>
                <a:cs typeface="Times New Roman"/>
              </a:rPr>
              <a:t>support</a:t>
            </a:r>
            <a:r>
              <a:rPr sz="2400" spc="-11" dirty="0">
                <a:solidFill>
                  <a:prstClr val="black"/>
                </a:solidFill>
                <a:latin typeface="Times New Roman"/>
                <a:cs typeface="Times New Roman"/>
              </a:rPr>
              <a:t> </a:t>
            </a:r>
            <a:r>
              <a:rPr sz="2400" b="1" dirty="0">
                <a:solidFill>
                  <a:prstClr val="black"/>
                </a:solidFill>
                <a:latin typeface="Times New Roman"/>
                <a:cs typeface="Times New Roman"/>
              </a:rPr>
              <a:t>6</a:t>
            </a:r>
            <a:r>
              <a:rPr sz="2400" b="1" spc="-11" dirty="0">
                <a:solidFill>
                  <a:prstClr val="black"/>
                </a:solidFill>
                <a:latin typeface="Times New Roman"/>
                <a:cs typeface="Times New Roman"/>
              </a:rPr>
              <a:t> </a:t>
            </a:r>
            <a:r>
              <a:rPr sz="2400" b="1" dirty="0">
                <a:solidFill>
                  <a:prstClr val="black"/>
                </a:solidFill>
                <a:latin typeface="Times New Roman"/>
                <a:cs typeface="Times New Roman"/>
              </a:rPr>
              <a:t>data</a:t>
            </a:r>
            <a:r>
              <a:rPr sz="2400" b="1" spc="-11" dirty="0">
                <a:solidFill>
                  <a:prstClr val="black"/>
                </a:solidFill>
                <a:latin typeface="Times New Roman"/>
                <a:cs typeface="Times New Roman"/>
              </a:rPr>
              <a:t> </a:t>
            </a:r>
            <a:r>
              <a:rPr sz="2400" b="1" spc="-5" dirty="0">
                <a:solidFill>
                  <a:prstClr val="black"/>
                </a:solidFill>
                <a:latin typeface="Times New Roman"/>
                <a:cs typeface="Times New Roman"/>
              </a:rPr>
              <a:t>types</a:t>
            </a:r>
            <a:endParaRPr sz="2400" dirty="0">
              <a:solidFill>
                <a:prstClr val="black"/>
              </a:solidFill>
              <a:latin typeface="Times New Roman"/>
              <a:cs typeface="Times New Roman"/>
            </a:endParaRPr>
          </a:p>
          <a:p>
            <a:pPr marL="561326" lvl="1" indent="-201926">
              <a:spcBef>
                <a:spcPts val="315"/>
              </a:spcBef>
              <a:buClr>
                <a:srgbClr val="EF7E09"/>
              </a:buClr>
              <a:buFont typeface="Verdana"/>
              <a:buChar char="◦"/>
              <a:tabLst>
                <a:tab pos="561961" algn="l"/>
              </a:tabLst>
            </a:pPr>
            <a:r>
              <a:rPr sz="2000" b="1" dirty="0">
                <a:solidFill>
                  <a:prstClr val="black"/>
                </a:solidFill>
                <a:latin typeface="Times New Roman"/>
                <a:cs typeface="Times New Roman"/>
              </a:rPr>
              <a:t>8-bit</a:t>
            </a:r>
            <a:r>
              <a:rPr sz="2000" b="1" spc="-45" dirty="0">
                <a:solidFill>
                  <a:prstClr val="black"/>
                </a:solidFill>
                <a:latin typeface="Times New Roman"/>
                <a:cs typeface="Times New Roman"/>
              </a:rPr>
              <a:t> </a:t>
            </a:r>
            <a:r>
              <a:rPr sz="2000" b="1" dirty="0">
                <a:solidFill>
                  <a:prstClr val="black"/>
                </a:solidFill>
                <a:latin typeface="Times New Roman"/>
                <a:cs typeface="Times New Roman"/>
              </a:rPr>
              <a:t>signed</a:t>
            </a:r>
            <a:r>
              <a:rPr sz="2000" b="1" spc="-31" dirty="0">
                <a:solidFill>
                  <a:prstClr val="black"/>
                </a:solidFill>
                <a:latin typeface="Times New Roman"/>
                <a:cs typeface="Times New Roman"/>
              </a:rPr>
              <a:t> </a:t>
            </a:r>
            <a:r>
              <a:rPr sz="2000" dirty="0">
                <a:solidFill>
                  <a:prstClr val="black"/>
                </a:solidFill>
                <a:latin typeface="Times New Roman"/>
                <a:cs typeface="Times New Roman"/>
              </a:rPr>
              <a:t>and</a:t>
            </a:r>
            <a:r>
              <a:rPr sz="2000" spc="-15" dirty="0">
                <a:solidFill>
                  <a:prstClr val="black"/>
                </a:solidFill>
                <a:latin typeface="Times New Roman"/>
                <a:cs typeface="Times New Roman"/>
              </a:rPr>
              <a:t> </a:t>
            </a:r>
            <a:r>
              <a:rPr sz="2000" b="1" dirty="0">
                <a:solidFill>
                  <a:prstClr val="black"/>
                </a:solidFill>
                <a:latin typeface="Times New Roman"/>
                <a:cs typeface="Times New Roman"/>
              </a:rPr>
              <a:t>unsigned</a:t>
            </a:r>
            <a:r>
              <a:rPr sz="2000" b="1" spc="-40" dirty="0">
                <a:solidFill>
                  <a:prstClr val="black"/>
                </a:solidFill>
                <a:latin typeface="Times New Roman"/>
                <a:cs typeface="Times New Roman"/>
              </a:rPr>
              <a:t> </a:t>
            </a:r>
            <a:r>
              <a:rPr sz="2000" b="1" dirty="0">
                <a:solidFill>
                  <a:prstClr val="black"/>
                </a:solidFill>
                <a:latin typeface="Times New Roman"/>
                <a:cs typeface="Times New Roman"/>
              </a:rPr>
              <a:t>bytes</a:t>
            </a:r>
            <a:endParaRPr sz="2000" dirty="0">
              <a:solidFill>
                <a:prstClr val="black"/>
              </a:solidFill>
              <a:latin typeface="Times New Roman"/>
              <a:cs typeface="Times New Roman"/>
            </a:endParaRPr>
          </a:p>
          <a:p>
            <a:pPr marL="561326" lvl="1" indent="-201926">
              <a:spcBef>
                <a:spcPts val="300"/>
              </a:spcBef>
              <a:buClr>
                <a:srgbClr val="EF7E09"/>
              </a:buClr>
              <a:buFont typeface="Verdana"/>
              <a:buChar char="◦"/>
              <a:tabLst>
                <a:tab pos="561961" algn="l"/>
              </a:tabLst>
            </a:pPr>
            <a:r>
              <a:rPr sz="2000" b="1" dirty="0">
                <a:solidFill>
                  <a:prstClr val="black"/>
                </a:solidFill>
                <a:latin typeface="Times New Roman"/>
                <a:cs typeface="Times New Roman"/>
              </a:rPr>
              <a:t>16-bit</a:t>
            </a:r>
            <a:r>
              <a:rPr sz="2000" b="1" spc="-51" dirty="0">
                <a:solidFill>
                  <a:prstClr val="black"/>
                </a:solidFill>
                <a:latin typeface="Times New Roman"/>
                <a:cs typeface="Times New Roman"/>
              </a:rPr>
              <a:t> </a:t>
            </a:r>
            <a:r>
              <a:rPr sz="2000" b="1" dirty="0">
                <a:solidFill>
                  <a:prstClr val="black"/>
                </a:solidFill>
                <a:latin typeface="Times New Roman"/>
                <a:cs typeface="Times New Roman"/>
              </a:rPr>
              <a:t>signed</a:t>
            </a:r>
            <a:r>
              <a:rPr sz="2000" b="1" spc="-15" dirty="0">
                <a:solidFill>
                  <a:prstClr val="black"/>
                </a:solidFill>
                <a:latin typeface="Times New Roman"/>
                <a:cs typeface="Times New Roman"/>
              </a:rPr>
              <a:t> </a:t>
            </a:r>
            <a:r>
              <a:rPr sz="2000" dirty="0">
                <a:solidFill>
                  <a:prstClr val="black"/>
                </a:solidFill>
                <a:latin typeface="Times New Roman"/>
                <a:cs typeface="Times New Roman"/>
              </a:rPr>
              <a:t>and</a:t>
            </a:r>
            <a:r>
              <a:rPr sz="2000" spc="-5" dirty="0">
                <a:solidFill>
                  <a:prstClr val="black"/>
                </a:solidFill>
                <a:latin typeface="Times New Roman"/>
                <a:cs typeface="Times New Roman"/>
              </a:rPr>
              <a:t> </a:t>
            </a:r>
            <a:r>
              <a:rPr sz="2000" b="1" dirty="0">
                <a:solidFill>
                  <a:prstClr val="black"/>
                </a:solidFill>
                <a:latin typeface="Times New Roman"/>
                <a:cs typeface="Times New Roman"/>
              </a:rPr>
              <a:t>unsigned</a:t>
            </a:r>
            <a:r>
              <a:rPr sz="2000" b="1" spc="-20" dirty="0">
                <a:solidFill>
                  <a:prstClr val="black"/>
                </a:solidFill>
                <a:latin typeface="Times New Roman"/>
                <a:cs typeface="Times New Roman"/>
              </a:rPr>
              <a:t> </a:t>
            </a:r>
            <a:r>
              <a:rPr sz="2000" b="1" dirty="0">
                <a:solidFill>
                  <a:prstClr val="black"/>
                </a:solidFill>
                <a:latin typeface="Times New Roman"/>
                <a:cs typeface="Times New Roman"/>
              </a:rPr>
              <a:t>half-words</a:t>
            </a:r>
            <a:r>
              <a:rPr sz="2000" b="1" spc="-40" dirty="0">
                <a:solidFill>
                  <a:prstClr val="black"/>
                </a:solidFill>
                <a:latin typeface="Times New Roman"/>
                <a:cs typeface="Times New Roman"/>
              </a:rPr>
              <a:t> </a:t>
            </a:r>
            <a:r>
              <a:rPr sz="2000" dirty="0">
                <a:solidFill>
                  <a:prstClr val="black"/>
                </a:solidFill>
                <a:latin typeface="Times New Roman"/>
                <a:cs typeface="Times New Roman"/>
              </a:rPr>
              <a:t>(aligned</a:t>
            </a:r>
            <a:r>
              <a:rPr sz="2000" spc="-45" dirty="0">
                <a:solidFill>
                  <a:prstClr val="black"/>
                </a:solidFill>
                <a:latin typeface="Times New Roman"/>
                <a:cs typeface="Times New Roman"/>
              </a:rPr>
              <a:t> </a:t>
            </a:r>
            <a:r>
              <a:rPr sz="2000" dirty="0">
                <a:solidFill>
                  <a:prstClr val="black"/>
                </a:solidFill>
                <a:latin typeface="Times New Roman"/>
                <a:cs typeface="Times New Roman"/>
              </a:rPr>
              <a:t>on</a:t>
            </a:r>
            <a:r>
              <a:rPr sz="2000" spc="15" dirty="0">
                <a:solidFill>
                  <a:prstClr val="black"/>
                </a:solidFill>
                <a:latin typeface="Times New Roman"/>
                <a:cs typeface="Times New Roman"/>
              </a:rPr>
              <a:t> </a:t>
            </a:r>
            <a:r>
              <a:rPr sz="2000" b="1" dirty="0">
                <a:solidFill>
                  <a:prstClr val="black"/>
                </a:solidFill>
                <a:latin typeface="Times New Roman"/>
                <a:cs typeface="Times New Roman"/>
              </a:rPr>
              <a:t>2-byte</a:t>
            </a:r>
            <a:r>
              <a:rPr sz="2000" b="1" spc="-45" dirty="0">
                <a:solidFill>
                  <a:prstClr val="black"/>
                </a:solidFill>
                <a:latin typeface="Times New Roman"/>
                <a:cs typeface="Times New Roman"/>
              </a:rPr>
              <a:t> </a:t>
            </a:r>
            <a:r>
              <a:rPr sz="2000" b="1" dirty="0">
                <a:solidFill>
                  <a:prstClr val="black"/>
                </a:solidFill>
                <a:latin typeface="Times New Roman"/>
                <a:cs typeface="Times New Roman"/>
              </a:rPr>
              <a:t>boundaries</a:t>
            </a:r>
            <a:r>
              <a:rPr sz="2000" dirty="0">
                <a:solidFill>
                  <a:prstClr val="black"/>
                </a:solidFill>
                <a:latin typeface="Times New Roman"/>
                <a:cs typeface="Times New Roman"/>
              </a:rPr>
              <a:t>)</a:t>
            </a:r>
          </a:p>
          <a:p>
            <a:pPr marL="561326" lvl="1" indent="-201926">
              <a:spcBef>
                <a:spcPts val="300"/>
              </a:spcBef>
              <a:buClr>
                <a:srgbClr val="EF7E09"/>
              </a:buClr>
              <a:buFont typeface="Verdana"/>
              <a:buChar char="◦"/>
              <a:tabLst>
                <a:tab pos="561961" algn="l"/>
              </a:tabLst>
            </a:pPr>
            <a:r>
              <a:rPr sz="2000" b="1" dirty="0">
                <a:solidFill>
                  <a:prstClr val="black"/>
                </a:solidFill>
                <a:latin typeface="Times New Roman"/>
                <a:cs typeface="Times New Roman"/>
              </a:rPr>
              <a:t>32-bit</a:t>
            </a:r>
            <a:r>
              <a:rPr sz="2000" b="1" spc="-45" dirty="0">
                <a:solidFill>
                  <a:prstClr val="black"/>
                </a:solidFill>
                <a:latin typeface="Times New Roman"/>
                <a:cs typeface="Times New Roman"/>
              </a:rPr>
              <a:t> </a:t>
            </a:r>
            <a:r>
              <a:rPr sz="2000" b="1" dirty="0">
                <a:solidFill>
                  <a:prstClr val="black"/>
                </a:solidFill>
                <a:latin typeface="Times New Roman"/>
                <a:cs typeface="Times New Roman"/>
              </a:rPr>
              <a:t>signed</a:t>
            </a:r>
            <a:r>
              <a:rPr sz="2000" b="1" spc="-20" dirty="0">
                <a:solidFill>
                  <a:prstClr val="black"/>
                </a:solidFill>
                <a:latin typeface="Times New Roman"/>
                <a:cs typeface="Times New Roman"/>
              </a:rPr>
              <a:t> </a:t>
            </a:r>
            <a:r>
              <a:rPr sz="2000" dirty="0">
                <a:solidFill>
                  <a:prstClr val="black"/>
                </a:solidFill>
                <a:latin typeface="Times New Roman"/>
                <a:cs typeface="Times New Roman"/>
              </a:rPr>
              <a:t>and</a:t>
            </a:r>
            <a:r>
              <a:rPr sz="2000" spc="-11" dirty="0">
                <a:solidFill>
                  <a:prstClr val="black"/>
                </a:solidFill>
                <a:latin typeface="Times New Roman"/>
                <a:cs typeface="Times New Roman"/>
              </a:rPr>
              <a:t> </a:t>
            </a:r>
            <a:r>
              <a:rPr sz="2000" b="1" dirty="0">
                <a:solidFill>
                  <a:prstClr val="black"/>
                </a:solidFill>
                <a:latin typeface="Times New Roman"/>
                <a:cs typeface="Times New Roman"/>
              </a:rPr>
              <a:t>unsigned</a:t>
            </a:r>
            <a:r>
              <a:rPr sz="2000" b="1" spc="-15" dirty="0">
                <a:solidFill>
                  <a:prstClr val="black"/>
                </a:solidFill>
                <a:latin typeface="Times New Roman"/>
                <a:cs typeface="Times New Roman"/>
              </a:rPr>
              <a:t> </a:t>
            </a:r>
            <a:r>
              <a:rPr sz="2000" b="1" spc="-5" dirty="0">
                <a:solidFill>
                  <a:prstClr val="black"/>
                </a:solidFill>
                <a:latin typeface="Times New Roman"/>
                <a:cs typeface="Times New Roman"/>
              </a:rPr>
              <a:t>words</a:t>
            </a:r>
            <a:r>
              <a:rPr sz="2000" b="1" dirty="0">
                <a:solidFill>
                  <a:prstClr val="black"/>
                </a:solidFill>
                <a:latin typeface="Times New Roman"/>
                <a:cs typeface="Times New Roman"/>
              </a:rPr>
              <a:t> </a:t>
            </a:r>
            <a:r>
              <a:rPr sz="2000" dirty="0">
                <a:solidFill>
                  <a:prstClr val="black"/>
                </a:solidFill>
                <a:latin typeface="Times New Roman"/>
                <a:cs typeface="Times New Roman"/>
              </a:rPr>
              <a:t>(aligned</a:t>
            </a:r>
            <a:r>
              <a:rPr sz="2000" spc="-40" dirty="0">
                <a:solidFill>
                  <a:prstClr val="black"/>
                </a:solidFill>
                <a:latin typeface="Times New Roman"/>
                <a:cs typeface="Times New Roman"/>
              </a:rPr>
              <a:t> </a:t>
            </a:r>
            <a:r>
              <a:rPr sz="2000" dirty="0">
                <a:solidFill>
                  <a:prstClr val="black"/>
                </a:solidFill>
                <a:latin typeface="Times New Roman"/>
                <a:cs typeface="Times New Roman"/>
              </a:rPr>
              <a:t>on</a:t>
            </a:r>
            <a:r>
              <a:rPr sz="2000" spc="-5" dirty="0">
                <a:solidFill>
                  <a:prstClr val="black"/>
                </a:solidFill>
                <a:latin typeface="Times New Roman"/>
                <a:cs typeface="Times New Roman"/>
              </a:rPr>
              <a:t> </a:t>
            </a:r>
            <a:r>
              <a:rPr sz="2000" b="1" spc="5" dirty="0">
                <a:solidFill>
                  <a:prstClr val="black"/>
                </a:solidFill>
                <a:latin typeface="Times New Roman"/>
                <a:cs typeface="Times New Roman"/>
              </a:rPr>
              <a:t>4-byte</a:t>
            </a:r>
            <a:r>
              <a:rPr sz="2000" b="1" spc="-31" dirty="0">
                <a:solidFill>
                  <a:prstClr val="black"/>
                </a:solidFill>
                <a:latin typeface="Times New Roman"/>
                <a:cs typeface="Times New Roman"/>
              </a:rPr>
              <a:t> </a:t>
            </a:r>
            <a:r>
              <a:rPr sz="2000" b="1" dirty="0">
                <a:solidFill>
                  <a:prstClr val="black"/>
                </a:solidFill>
                <a:latin typeface="Times New Roman"/>
                <a:cs typeface="Times New Roman"/>
              </a:rPr>
              <a:t>boundaries</a:t>
            </a:r>
            <a:r>
              <a:rPr sz="2000" dirty="0">
                <a:solidFill>
                  <a:prstClr val="black"/>
                </a:solidFill>
                <a:latin typeface="Times New Roman"/>
                <a:cs typeface="Times New Roman"/>
              </a:rPr>
              <a:t>)</a:t>
            </a:r>
          </a:p>
          <a:p>
            <a:pPr marL="277488" indent="-265424">
              <a:spcBef>
                <a:spcPts val="285"/>
              </a:spcBef>
              <a:buClr>
                <a:srgbClr val="EF7E09"/>
              </a:buClr>
              <a:buSzPct val="79166"/>
              <a:buFont typeface="Segoe UI Symbol"/>
              <a:buChar char="⚫"/>
              <a:tabLst>
                <a:tab pos="277488" algn="l"/>
                <a:tab pos="278124" algn="l"/>
              </a:tabLst>
            </a:pPr>
            <a:r>
              <a:rPr sz="2400" spc="-5" dirty="0">
                <a:solidFill>
                  <a:prstClr val="black"/>
                </a:solidFill>
                <a:latin typeface="Times New Roman"/>
                <a:cs typeface="Times New Roman"/>
              </a:rPr>
              <a:t>ARM</a:t>
            </a:r>
            <a:r>
              <a:rPr sz="2400" spc="15" dirty="0">
                <a:solidFill>
                  <a:prstClr val="black"/>
                </a:solidFill>
                <a:latin typeface="Times New Roman"/>
                <a:cs typeface="Times New Roman"/>
              </a:rPr>
              <a:t> </a:t>
            </a:r>
            <a:r>
              <a:rPr sz="2400" b="1" dirty="0">
                <a:solidFill>
                  <a:prstClr val="black"/>
                </a:solidFill>
                <a:latin typeface="Times New Roman"/>
                <a:cs typeface="Times New Roman"/>
              </a:rPr>
              <a:t>instructions</a:t>
            </a:r>
            <a:r>
              <a:rPr sz="2400" b="1" spc="-5" dirty="0">
                <a:solidFill>
                  <a:prstClr val="black"/>
                </a:solidFill>
                <a:latin typeface="Times New Roman"/>
                <a:cs typeface="Times New Roman"/>
              </a:rPr>
              <a:t> </a:t>
            </a:r>
            <a:r>
              <a:rPr sz="2400" spc="-5" dirty="0">
                <a:solidFill>
                  <a:prstClr val="black"/>
                </a:solidFill>
                <a:latin typeface="Times New Roman"/>
                <a:cs typeface="Times New Roman"/>
              </a:rPr>
              <a:t>are</a:t>
            </a:r>
            <a:r>
              <a:rPr sz="2400" spc="-15" dirty="0">
                <a:solidFill>
                  <a:prstClr val="black"/>
                </a:solidFill>
                <a:latin typeface="Times New Roman"/>
                <a:cs typeface="Times New Roman"/>
              </a:rPr>
              <a:t> </a:t>
            </a:r>
            <a:r>
              <a:rPr sz="2400" spc="-5" dirty="0">
                <a:solidFill>
                  <a:prstClr val="black"/>
                </a:solidFill>
                <a:latin typeface="Times New Roman"/>
                <a:cs typeface="Times New Roman"/>
              </a:rPr>
              <a:t>all</a:t>
            </a:r>
            <a:r>
              <a:rPr sz="2400" spc="-11" dirty="0">
                <a:solidFill>
                  <a:prstClr val="black"/>
                </a:solidFill>
                <a:latin typeface="Times New Roman"/>
                <a:cs typeface="Times New Roman"/>
              </a:rPr>
              <a:t> </a:t>
            </a:r>
            <a:r>
              <a:rPr sz="2400" b="1" spc="-5" dirty="0">
                <a:solidFill>
                  <a:prstClr val="black"/>
                </a:solidFill>
                <a:latin typeface="Times New Roman"/>
                <a:cs typeface="Times New Roman"/>
              </a:rPr>
              <a:t>32-bit</a:t>
            </a:r>
            <a:r>
              <a:rPr sz="2400" b="1" dirty="0">
                <a:solidFill>
                  <a:prstClr val="black"/>
                </a:solidFill>
                <a:latin typeface="Times New Roman"/>
                <a:cs typeface="Times New Roman"/>
              </a:rPr>
              <a:t> </a:t>
            </a:r>
            <a:r>
              <a:rPr sz="2400" b="1" spc="-5" dirty="0">
                <a:solidFill>
                  <a:prstClr val="black"/>
                </a:solidFill>
                <a:latin typeface="Times New Roman"/>
                <a:cs typeface="Times New Roman"/>
              </a:rPr>
              <a:t>words</a:t>
            </a:r>
            <a:r>
              <a:rPr sz="2400" b="1" spc="20" dirty="0">
                <a:solidFill>
                  <a:prstClr val="black"/>
                </a:solidFill>
                <a:latin typeface="Times New Roman"/>
                <a:cs typeface="Times New Roman"/>
              </a:rPr>
              <a:t> </a:t>
            </a:r>
            <a:r>
              <a:rPr sz="2400" dirty="0">
                <a:solidFill>
                  <a:prstClr val="black"/>
                </a:solidFill>
                <a:latin typeface="Times New Roman"/>
                <a:cs typeface="Times New Roman"/>
              </a:rPr>
              <a:t>and </a:t>
            </a:r>
            <a:r>
              <a:rPr sz="2400" spc="-11" dirty="0">
                <a:solidFill>
                  <a:prstClr val="black"/>
                </a:solidFill>
                <a:latin typeface="Times New Roman"/>
                <a:cs typeface="Times New Roman"/>
              </a:rPr>
              <a:t>must</a:t>
            </a:r>
            <a:r>
              <a:rPr sz="2400" dirty="0">
                <a:solidFill>
                  <a:prstClr val="black"/>
                </a:solidFill>
                <a:latin typeface="Times New Roman"/>
                <a:cs typeface="Times New Roman"/>
              </a:rPr>
              <a:t> be</a:t>
            </a:r>
            <a:r>
              <a:rPr sz="2400" spc="15" dirty="0">
                <a:solidFill>
                  <a:prstClr val="black"/>
                </a:solidFill>
                <a:latin typeface="Times New Roman"/>
                <a:cs typeface="Times New Roman"/>
              </a:rPr>
              <a:t> </a:t>
            </a:r>
            <a:r>
              <a:rPr sz="2400" b="1" spc="-11" dirty="0">
                <a:solidFill>
                  <a:prstClr val="black"/>
                </a:solidFill>
                <a:latin typeface="Times New Roman"/>
                <a:cs typeface="Times New Roman"/>
              </a:rPr>
              <a:t>word</a:t>
            </a:r>
            <a:r>
              <a:rPr sz="2400" b="1" spc="20" dirty="0">
                <a:solidFill>
                  <a:prstClr val="black"/>
                </a:solidFill>
                <a:latin typeface="Times New Roman"/>
                <a:cs typeface="Times New Roman"/>
              </a:rPr>
              <a:t> </a:t>
            </a:r>
            <a:r>
              <a:rPr sz="2400" b="1" dirty="0">
                <a:solidFill>
                  <a:prstClr val="black"/>
                </a:solidFill>
                <a:latin typeface="Times New Roman"/>
                <a:cs typeface="Times New Roman"/>
              </a:rPr>
              <a:t>aligned</a:t>
            </a:r>
            <a:endParaRPr sz="2400" dirty="0">
              <a:solidFill>
                <a:prstClr val="black"/>
              </a:solidFill>
              <a:latin typeface="Times New Roman"/>
              <a:cs typeface="Times New Roman"/>
            </a:endParaRPr>
          </a:p>
          <a:p>
            <a:pPr marL="277488" indent="-265424">
              <a:spcBef>
                <a:spcPts val="300"/>
              </a:spcBef>
              <a:buClr>
                <a:srgbClr val="EF7E09"/>
              </a:buClr>
              <a:buSzPct val="79166"/>
              <a:buFont typeface="Segoe UI Symbol"/>
              <a:buChar char="⚫"/>
              <a:tabLst>
                <a:tab pos="277488" algn="l"/>
                <a:tab pos="278124" algn="l"/>
              </a:tabLst>
            </a:pPr>
            <a:r>
              <a:rPr sz="2400" spc="-5" dirty="0">
                <a:solidFill>
                  <a:prstClr val="black"/>
                </a:solidFill>
                <a:latin typeface="Times New Roman"/>
                <a:cs typeface="Times New Roman"/>
              </a:rPr>
              <a:t>Internally</a:t>
            </a:r>
            <a:r>
              <a:rPr sz="2400" spc="-40" dirty="0">
                <a:solidFill>
                  <a:prstClr val="black"/>
                </a:solidFill>
                <a:latin typeface="Times New Roman"/>
                <a:cs typeface="Times New Roman"/>
              </a:rPr>
              <a:t> </a:t>
            </a:r>
            <a:r>
              <a:rPr sz="2400" dirty="0">
                <a:solidFill>
                  <a:prstClr val="black"/>
                </a:solidFill>
                <a:latin typeface="Times New Roman"/>
                <a:cs typeface="Times New Roman"/>
              </a:rPr>
              <a:t>all</a:t>
            </a:r>
            <a:r>
              <a:rPr sz="2400" spc="-151" dirty="0">
                <a:solidFill>
                  <a:prstClr val="black"/>
                </a:solidFill>
                <a:latin typeface="Times New Roman"/>
                <a:cs typeface="Times New Roman"/>
              </a:rPr>
              <a:t> </a:t>
            </a:r>
            <a:r>
              <a:rPr sz="2400" spc="-5" dirty="0">
                <a:solidFill>
                  <a:prstClr val="black"/>
                </a:solidFill>
                <a:latin typeface="Times New Roman"/>
                <a:cs typeface="Times New Roman"/>
              </a:rPr>
              <a:t>ARM</a:t>
            </a:r>
            <a:r>
              <a:rPr sz="2400" spc="11" dirty="0">
                <a:solidFill>
                  <a:prstClr val="black"/>
                </a:solidFill>
                <a:latin typeface="Times New Roman"/>
                <a:cs typeface="Times New Roman"/>
              </a:rPr>
              <a:t> </a:t>
            </a:r>
            <a:r>
              <a:rPr sz="2400" dirty="0">
                <a:solidFill>
                  <a:prstClr val="black"/>
                </a:solidFill>
                <a:latin typeface="Times New Roman"/>
                <a:cs typeface="Times New Roman"/>
              </a:rPr>
              <a:t>operations</a:t>
            </a:r>
            <a:r>
              <a:rPr sz="2400" spc="-25" dirty="0">
                <a:solidFill>
                  <a:prstClr val="black"/>
                </a:solidFill>
                <a:latin typeface="Times New Roman"/>
                <a:cs typeface="Times New Roman"/>
              </a:rPr>
              <a:t> </a:t>
            </a:r>
            <a:r>
              <a:rPr sz="2400" dirty="0">
                <a:solidFill>
                  <a:prstClr val="black"/>
                </a:solidFill>
                <a:latin typeface="Times New Roman"/>
                <a:cs typeface="Times New Roman"/>
              </a:rPr>
              <a:t>are</a:t>
            </a:r>
            <a:r>
              <a:rPr sz="2400" spc="-15" dirty="0">
                <a:solidFill>
                  <a:prstClr val="black"/>
                </a:solidFill>
                <a:latin typeface="Times New Roman"/>
                <a:cs typeface="Times New Roman"/>
              </a:rPr>
              <a:t> </a:t>
            </a:r>
            <a:r>
              <a:rPr sz="2400" dirty="0">
                <a:solidFill>
                  <a:prstClr val="black"/>
                </a:solidFill>
                <a:latin typeface="Times New Roman"/>
                <a:cs typeface="Times New Roman"/>
              </a:rPr>
              <a:t>on 32-bit</a:t>
            </a:r>
            <a:r>
              <a:rPr sz="2400" spc="-20" dirty="0">
                <a:solidFill>
                  <a:prstClr val="black"/>
                </a:solidFill>
                <a:latin typeface="Times New Roman"/>
                <a:cs typeface="Times New Roman"/>
              </a:rPr>
              <a:t> </a:t>
            </a:r>
            <a:r>
              <a:rPr sz="2400" dirty="0">
                <a:solidFill>
                  <a:prstClr val="black"/>
                </a:solidFill>
                <a:latin typeface="Times New Roman"/>
                <a:cs typeface="Times New Roman"/>
              </a:rPr>
              <a:t>operands;</a:t>
            </a:r>
            <a:r>
              <a:rPr sz="2400" spc="-20" dirty="0">
                <a:solidFill>
                  <a:prstClr val="black"/>
                </a:solidFill>
                <a:latin typeface="Times New Roman"/>
                <a:cs typeface="Times New Roman"/>
              </a:rPr>
              <a:t> </a:t>
            </a:r>
            <a:r>
              <a:rPr sz="2400" dirty="0">
                <a:solidFill>
                  <a:prstClr val="black"/>
                </a:solidFill>
                <a:latin typeface="Times New Roman"/>
                <a:cs typeface="Times New Roman"/>
              </a:rPr>
              <a:t>the</a:t>
            </a:r>
            <a:r>
              <a:rPr sz="2400" spc="-11" dirty="0">
                <a:solidFill>
                  <a:prstClr val="black"/>
                </a:solidFill>
                <a:latin typeface="Times New Roman"/>
                <a:cs typeface="Times New Roman"/>
              </a:rPr>
              <a:t> </a:t>
            </a:r>
            <a:r>
              <a:rPr sz="2400" dirty="0">
                <a:solidFill>
                  <a:prstClr val="black"/>
                </a:solidFill>
                <a:latin typeface="Times New Roman"/>
                <a:cs typeface="Times New Roman"/>
              </a:rPr>
              <a:t>shorter</a:t>
            </a:r>
            <a:r>
              <a:rPr lang="en-IN" sz="2400" dirty="0">
                <a:solidFill>
                  <a:prstClr val="black"/>
                </a:solidFill>
                <a:latin typeface="Times New Roman"/>
                <a:cs typeface="Times New Roman"/>
              </a:rPr>
              <a:t> </a:t>
            </a:r>
            <a:r>
              <a:rPr sz="2400" dirty="0">
                <a:solidFill>
                  <a:prstClr val="black"/>
                </a:solidFill>
                <a:latin typeface="Times New Roman"/>
                <a:cs typeface="Times New Roman"/>
              </a:rPr>
              <a:t>data</a:t>
            </a:r>
            <a:r>
              <a:rPr sz="2400" spc="-31" dirty="0">
                <a:solidFill>
                  <a:prstClr val="black"/>
                </a:solidFill>
                <a:latin typeface="Times New Roman"/>
                <a:cs typeface="Times New Roman"/>
              </a:rPr>
              <a:t> </a:t>
            </a:r>
            <a:r>
              <a:rPr sz="2400" dirty="0">
                <a:solidFill>
                  <a:prstClr val="black"/>
                </a:solidFill>
                <a:latin typeface="Times New Roman"/>
                <a:cs typeface="Times New Roman"/>
              </a:rPr>
              <a:t>types</a:t>
            </a:r>
            <a:r>
              <a:rPr sz="2400" spc="-15" dirty="0">
                <a:solidFill>
                  <a:prstClr val="black"/>
                </a:solidFill>
                <a:latin typeface="Times New Roman"/>
                <a:cs typeface="Times New Roman"/>
              </a:rPr>
              <a:t> </a:t>
            </a:r>
            <a:r>
              <a:rPr sz="2400" dirty="0">
                <a:solidFill>
                  <a:prstClr val="black"/>
                </a:solidFill>
                <a:latin typeface="Times New Roman"/>
                <a:cs typeface="Times New Roman"/>
              </a:rPr>
              <a:t>are</a:t>
            </a:r>
            <a:r>
              <a:rPr sz="2400" spc="-15" dirty="0">
                <a:solidFill>
                  <a:prstClr val="black"/>
                </a:solidFill>
                <a:latin typeface="Times New Roman"/>
                <a:cs typeface="Times New Roman"/>
              </a:rPr>
              <a:t> </a:t>
            </a:r>
            <a:r>
              <a:rPr sz="2400" dirty="0">
                <a:solidFill>
                  <a:prstClr val="black"/>
                </a:solidFill>
                <a:latin typeface="Times New Roman"/>
                <a:cs typeface="Times New Roman"/>
              </a:rPr>
              <a:t>only</a:t>
            </a:r>
            <a:r>
              <a:rPr sz="2400" spc="-20" dirty="0">
                <a:solidFill>
                  <a:prstClr val="black"/>
                </a:solidFill>
                <a:latin typeface="Times New Roman"/>
                <a:cs typeface="Times New Roman"/>
              </a:rPr>
              <a:t> </a:t>
            </a:r>
            <a:r>
              <a:rPr sz="2400" dirty="0">
                <a:solidFill>
                  <a:prstClr val="black"/>
                </a:solidFill>
                <a:latin typeface="Times New Roman"/>
                <a:cs typeface="Times New Roman"/>
              </a:rPr>
              <a:t>supported</a:t>
            </a:r>
            <a:r>
              <a:rPr sz="2400" spc="-11" dirty="0">
                <a:solidFill>
                  <a:prstClr val="black"/>
                </a:solidFill>
                <a:latin typeface="Times New Roman"/>
                <a:cs typeface="Times New Roman"/>
              </a:rPr>
              <a:t> </a:t>
            </a:r>
            <a:r>
              <a:rPr sz="2400" dirty="0">
                <a:solidFill>
                  <a:prstClr val="black"/>
                </a:solidFill>
                <a:latin typeface="Times New Roman"/>
                <a:cs typeface="Times New Roman"/>
              </a:rPr>
              <a:t>by </a:t>
            </a:r>
            <a:r>
              <a:rPr sz="2400" b="1" dirty="0">
                <a:solidFill>
                  <a:prstClr val="black"/>
                </a:solidFill>
                <a:latin typeface="Times New Roman"/>
                <a:cs typeface="Times New Roman"/>
              </a:rPr>
              <a:t>data</a:t>
            </a:r>
            <a:r>
              <a:rPr sz="2400" b="1" spc="-11" dirty="0">
                <a:solidFill>
                  <a:prstClr val="black"/>
                </a:solidFill>
                <a:latin typeface="Times New Roman"/>
                <a:cs typeface="Times New Roman"/>
              </a:rPr>
              <a:t> </a:t>
            </a:r>
            <a:r>
              <a:rPr sz="2400" b="1" dirty="0">
                <a:solidFill>
                  <a:prstClr val="black"/>
                </a:solidFill>
                <a:latin typeface="Times New Roman"/>
                <a:cs typeface="Times New Roman"/>
              </a:rPr>
              <a:t>transfer</a:t>
            </a:r>
            <a:r>
              <a:rPr sz="2400" b="1" spc="-60" dirty="0">
                <a:solidFill>
                  <a:prstClr val="black"/>
                </a:solidFill>
                <a:latin typeface="Times New Roman"/>
                <a:cs typeface="Times New Roman"/>
              </a:rPr>
              <a:t> </a:t>
            </a:r>
            <a:r>
              <a:rPr sz="2400" dirty="0">
                <a:solidFill>
                  <a:prstClr val="black"/>
                </a:solidFill>
                <a:latin typeface="Times New Roman"/>
                <a:cs typeface="Times New Roman"/>
              </a:rPr>
              <a:t>instructions</a:t>
            </a:r>
            <a:endParaRPr lang="en-IN" sz="2400" dirty="0">
              <a:solidFill>
                <a:prstClr val="black"/>
              </a:solidFill>
              <a:latin typeface="Times New Roman"/>
              <a:cs typeface="Times New Roman"/>
            </a:endParaRPr>
          </a:p>
          <a:p>
            <a:pPr marL="277488" indent="-265424">
              <a:spcBef>
                <a:spcPts val="300"/>
              </a:spcBef>
              <a:buClr>
                <a:srgbClr val="EF7E09"/>
              </a:buClr>
              <a:buSzPct val="79166"/>
              <a:buFont typeface="Segoe UI Symbol"/>
              <a:buChar char="⚫"/>
              <a:tabLst>
                <a:tab pos="277488" algn="l"/>
                <a:tab pos="278124" algn="l"/>
              </a:tabLst>
            </a:pPr>
            <a:r>
              <a:rPr lang="en-US" sz="2400" dirty="0">
                <a:solidFill>
                  <a:prstClr val="black"/>
                </a:solidFill>
                <a:latin typeface="Times New Roman"/>
                <a:cs typeface="Times New Roman"/>
              </a:rPr>
              <a:t>ARM7TDMI core can be configured to operate in big-endian mode if needed, where the most significant byte (MSB) of a word is stored at the lowest memory address.</a:t>
            </a:r>
            <a:endParaRPr sz="2400" dirty="0">
              <a:solidFill>
                <a:prstClr val="black"/>
              </a:solidFill>
              <a:latin typeface="Times New Roman"/>
              <a:cs typeface="Times New Roman"/>
            </a:endParaRPr>
          </a:p>
        </p:txBody>
      </p:sp>
      <p:sp>
        <p:nvSpPr>
          <p:cNvPr id="13" name="object 13"/>
          <p:cNvSpPr txBox="1">
            <a:spLocks noGrp="1"/>
          </p:cNvSpPr>
          <p:nvPr>
            <p:ph type="sldNum" sz="quarter" idx="7"/>
          </p:nvPr>
        </p:nvSpPr>
        <p:spPr>
          <a:xfrm>
            <a:off x="11616944" y="6535070"/>
            <a:ext cx="443653" cy="153888"/>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1597">
              <a:lnSpc>
                <a:spcPts val="1191"/>
              </a:lnSpc>
            </a:pPr>
            <a:fld id="{81D60167-4931-47E6-BA6A-407CBD079E47}" type="slidenum">
              <a:rPr lang="en-IN" spc="-5" smtClean="0"/>
              <a:pPr marL="101597">
                <a:lnSpc>
                  <a:spcPts val="1191"/>
                </a:lnSpc>
              </a:pPr>
              <a:t>18</a:t>
            </a:fld>
            <a:endParaRPr spc="-5" dirty="0">
              <a:solidFill>
                <a:prstClr val="black"/>
              </a:solidFill>
            </a:endParaRPr>
          </a:p>
        </p:txBody>
      </p:sp>
      <p:sp>
        <p:nvSpPr>
          <p:cNvPr id="10" name="object 10"/>
          <p:cNvSpPr txBox="1"/>
          <p:nvPr/>
        </p:nvSpPr>
        <p:spPr>
          <a:xfrm>
            <a:off x="10302574" y="1891508"/>
            <a:ext cx="1800225" cy="265714"/>
          </a:xfrm>
          <a:prstGeom prst="rect">
            <a:avLst/>
          </a:prstGeom>
          <a:solidFill>
            <a:srgbClr val="FFC000"/>
          </a:solidFill>
          <a:ln w="22859">
            <a:solidFill>
              <a:srgbClr val="AF5C04"/>
            </a:solidFill>
          </a:ln>
        </p:spPr>
        <p:txBody>
          <a:bodyPr vert="horz" wrap="square" lIns="0" tIns="0" rIns="0" bIns="0" rtlCol="0">
            <a:spAutoFit/>
          </a:bodyPr>
          <a:lstStyle/>
          <a:p>
            <a:pPr marL="299713">
              <a:lnSpc>
                <a:spcPts val="2151"/>
              </a:lnSpc>
            </a:pPr>
            <a:r>
              <a:rPr spc="-5" dirty="0">
                <a:solidFill>
                  <a:srgbClr val="C00000"/>
                </a:solidFill>
                <a:latin typeface="Times New Roman"/>
                <a:cs typeface="Times New Roman"/>
              </a:rPr>
              <a:t>0x1000</a:t>
            </a:r>
            <a:r>
              <a:rPr spc="-40" dirty="0">
                <a:solidFill>
                  <a:srgbClr val="C00000"/>
                </a:solidFill>
                <a:latin typeface="Times New Roman"/>
                <a:cs typeface="Times New Roman"/>
              </a:rPr>
              <a:t> </a:t>
            </a:r>
            <a:r>
              <a:rPr dirty="0">
                <a:solidFill>
                  <a:srgbClr val="C00000"/>
                </a:solidFill>
                <a:latin typeface="Times New Roman"/>
                <a:cs typeface="Times New Roman"/>
              </a:rPr>
              <a:t>0010</a:t>
            </a:r>
            <a:endParaRPr dirty="0">
              <a:solidFill>
                <a:prstClr val="black"/>
              </a:solidFill>
              <a:latin typeface="Times New Roman"/>
              <a:cs typeface="Times New Roman"/>
            </a:endParaRPr>
          </a:p>
        </p:txBody>
      </p:sp>
      <p:sp>
        <p:nvSpPr>
          <p:cNvPr id="11" name="object 11"/>
          <p:cNvSpPr txBox="1"/>
          <p:nvPr/>
        </p:nvSpPr>
        <p:spPr>
          <a:xfrm>
            <a:off x="10302577" y="2227327"/>
            <a:ext cx="1800225" cy="265714"/>
          </a:xfrm>
          <a:prstGeom prst="rect">
            <a:avLst/>
          </a:prstGeom>
          <a:solidFill>
            <a:srgbClr val="FFC000"/>
          </a:solidFill>
          <a:ln w="22859">
            <a:solidFill>
              <a:srgbClr val="AF5C04"/>
            </a:solidFill>
          </a:ln>
        </p:spPr>
        <p:txBody>
          <a:bodyPr vert="horz" wrap="square" lIns="0" tIns="0" rIns="0" bIns="0" rtlCol="0">
            <a:spAutoFit/>
          </a:bodyPr>
          <a:lstStyle/>
          <a:p>
            <a:pPr marL="280664">
              <a:lnSpc>
                <a:spcPts val="2155"/>
              </a:lnSpc>
            </a:pPr>
            <a:r>
              <a:rPr spc="-5" dirty="0">
                <a:solidFill>
                  <a:srgbClr val="C00000"/>
                </a:solidFill>
                <a:latin typeface="Times New Roman"/>
                <a:cs typeface="Times New Roman"/>
              </a:rPr>
              <a:t>0x1000</a:t>
            </a:r>
            <a:r>
              <a:rPr spc="-40" dirty="0">
                <a:solidFill>
                  <a:srgbClr val="C00000"/>
                </a:solidFill>
                <a:latin typeface="Times New Roman"/>
                <a:cs typeface="Times New Roman"/>
              </a:rPr>
              <a:t> </a:t>
            </a:r>
            <a:r>
              <a:rPr dirty="0">
                <a:solidFill>
                  <a:srgbClr val="C00000"/>
                </a:solidFill>
                <a:latin typeface="Times New Roman"/>
                <a:cs typeface="Times New Roman"/>
              </a:rPr>
              <a:t>000C</a:t>
            </a:r>
            <a:endParaRPr>
              <a:solidFill>
                <a:prstClr val="black"/>
              </a:solidFill>
              <a:latin typeface="Times New Roman"/>
              <a:cs typeface="Times New Roman"/>
            </a:endParaRPr>
          </a:p>
        </p:txBody>
      </p:sp>
      <p:sp>
        <p:nvSpPr>
          <p:cNvPr id="12" name="object 12"/>
          <p:cNvSpPr txBox="1"/>
          <p:nvPr/>
        </p:nvSpPr>
        <p:spPr>
          <a:xfrm>
            <a:off x="5688766" y="1798701"/>
            <a:ext cx="1944371" cy="289823"/>
          </a:xfrm>
          <a:prstGeom prst="rect">
            <a:avLst/>
          </a:prstGeom>
        </p:spPr>
        <p:txBody>
          <a:bodyPr vert="horz" wrap="square" lIns="0" tIns="12700" rIns="0" bIns="0" rtlCol="0">
            <a:spAutoFit/>
          </a:bodyPr>
          <a:lstStyle/>
          <a:p>
            <a:pPr marL="12700">
              <a:spcBef>
                <a:spcPts val="100"/>
              </a:spcBef>
            </a:pPr>
            <a:r>
              <a:rPr b="1" dirty="0">
                <a:solidFill>
                  <a:prstClr val="black"/>
                </a:solidFill>
                <a:latin typeface="Times New Roman"/>
                <a:cs typeface="Times New Roman"/>
              </a:rPr>
              <a:t>Little</a:t>
            </a:r>
            <a:r>
              <a:rPr b="1" spc="-45" dirty="0">
                <a:solidFill>
                  <a:prstClr val="black"/>
                </a:solidFill>
                <a:latin typeface="Times New Roman"/>
                <a:cs typeface="Times New Roman"/>
              </a:rPr>
              <a:t> </a:t>
            </a:r>
            <a:r>
              <a:rPr b="1" spc="-5" dirty="0">
                <a:solidFill>
                  <a:prstClr val="black"/>
                </a:solidFill>
                <a:latin typeface="Times New Roman"/>
                <a:cs typeface="Times New Roman"/>
              </a:rPr>
              <a:t>Endian</a:t>
            </a:r>
            <a:r>
              <a:rPr b="1" spc="-25" dirty="0">
                <a:solidFill>
                  <a:prstClr val="black"/>
                </a:solidFill>
                <a:latin typeface="Times New Roman"/>
                <a:cs typeface="Times New Roman"/>
              </a:rPr>
              <a:t> </a:t>
            </a:r>
            <a:r>
              <a:rPr b="1" dirty="0">
                <a:solidFill>
                  <a:prstClr val="black"/>
                </a:solidFill>
                <a:latin typeface="Times New Roman"/>
                <a:cs typeface="Times New Roman"/>
              </a:rPr>
              <a:t>Mode</a:t>
            </a:r>
            <a:endParaRPr>
              <a:solidFill>
                <a:prstClr val="black"/>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58423" cy="286110"/>
          </a:xfrm>
        </p:spPr>
        <p:txBody>
          <a:bodyPr>
            <a:normAutofit fontScale="90000"/>
          </a:bodyPr>
          <a:lstStyle/>
          <a:p>
            <a:pPr algn="ctr"/>
            <a:r>
              <a:rPr lang="en-IN" sz="4000" spc="-10" dirty="0">
                <a:solidFill>
                  <a:srgbClr val="FF8D3D"/>
                </a:solidFill>
              </a:rPr>
              <a:t>Processor</a:t>
            </a:r>
            <a:r>
              <a:rPr lang="en-IN" sz="4000" spc="-75" dirty="0">
                <a:solidFill>
                  <a:srgbClr val="FF8D3D"/>
                </a:solidFill>
              </a:rPr>
              <a:t> </a:t>
            </a:r>
            <a:r>
              <a:rPr lang="en-IN" sz="4000" dirty="0">
                <a:solidFill>
                  <a:srgbClr val="FF8D3D"/>
                </a:solidFill>
              </a:rPr>
              <a:t>mode</a:t>
            </a:r>
            <a:r>
              <a:rPr lang="en-IN" sz="4000" spc="-5" dirty="0">
                <a:solidFill>
                  <a:srgbClr val="FF8D3D"/>
                </a:solidFill>
              </a:rPr>
              <a:t> bits</a:t>
            </a:r>
            <a:r>
              <a:rPr lang="en-IN" sz="4000" spc="-10" dirty="0">
                <a:solidFill>
                  <a:srgbClr val="FF8D3D"/>
                </a:solidFill>
              </a:rPr>
              <a:t> </a:t>
            </a:r>
            <a:r>
              <a:rPr lang="en-IN" sz="4000" spc="-5" dirty="0">
                <a:solidFill>
                  <a:srgbClr val="FF8D3D"/>
                </a:solidFill>
              </a:rPr>
              <a:t>in CPSR</a:t>
            </a:r>
            <a:endParaRPr lang="en-US" dirty="0">
              <a:cs typeface="Arial"/>
            </a:endParaRPr>
          </a:p>
        </p:txBody>
      </p:sp>
      <p:sp>
        <p:nvSpPr>
          <p:cNvPr id="4" name="Date Placeholder 3"/>
          <p:cNvSpPr>
            <a:spLocks noGrp="1"/>
          </p:cNvSpPr>
          <p:nvPr>
            <p:ph type="dt" sz="half" idx="10"/>
          </p:nvPr>
        </p:nvSpPr>
        <p:spPr/>
        <p:txBody>
          <a:bodyPr/>
          <a:lstStyle/>
          <a:p>
            <a:fld id="{778659A7-1E93-498F-936C-14B074444C62}"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19</a:t>
            </a:fld>
            <a:endParaRPr lang="en-IN"/>
          </a:p>
        </p:txBody>
      </p:sp>
      <p:sp>
        <p:nvSpPr>
          <p:cNvPr id="7" name="Content Placeholder 6">
            <a:extLst>
              <a:ext uri="{FF2B5EF4-FFF2-40B4-BE49-F238E27FC236}">
                <a16:creationId xmlns:a16="http://schemas.microsoft.com/office/drawing/2014/main" id="{FC8D3512-C07F-D6E2-94F7-5DD640F2F00C}"/>
              </a:ext>
            </a:extLst>
          </p:cNvPr>
          <p:cNvSpPr>
            <a:spLocks noGrp="1"/>
          </p:cNvSpPr>
          <p:nvPr>
            <p:ph sz="half" idx="1"/>
          </p:nvPr>
        </p:nvSpPr>
        <p:spPr>
          <a:xfrm>
            <a:off x="1424609" y="5461825"/>
            <a:ext cx="5384800" cy="4718304"/>
          </a:xfrm>
        </p:spPr>
        <p:txBody>
          <a:bodyPr/>
          <a:lstStyle/>
          <a:p>
            <a:pPr marL="0" indent="0">
              <a:buNone/>
            </a:pPr>
            <a:r>
              <a:rPr lang="en-IN" sz="2800" b="1" spc="-5" dirty="0"/>
              <a:t>CPSR</a:t>
            </a:r>
            <a:endParaRPr lang="en-IN" b="1" dirty="0"/>
          </a:p>
        </p:txBody>
      </p:sp>
      <p:pic>
        <p:nvPicPr>
          <p:cNvPr id="5" name="object 5">
            <a:extLst>
              <a:ext uri="{FF2B5EF4-FFF2-40B4-BE49-F238E27FC236}">
                <a16:creationId xmlns:a16="http://schemas.microsoft.com/office/drawing/2014/main" id="{16CE1521-A75D-8574-8306-C9C411102823}"/>
              </a:ext>
            </a:extLst>
          </p:cNvPr>
          <p:cNvPicPr/>
          <p:nvPr/>
        </p:nvPicPr>
        <p:blipFill>
          <a:blip r:embed="rId2" cstate="print"/>
          <a:stretch>
            <a:fillRect/>
          </a:stretch>
        </p:blipFill>
        <p:spPr>
          <a:xfrm>
            <a:off x="1578664" y="1113983"/>
            <a:ext cx="8581336" cy="2918521"/>
          </a:xfrm>
          <a:prstGeom prst="rect">
            <a:avLst/>
          </a:prstGeom>
        </p:spPr>
      </p:pic>
      <p:sp>
        <p:nvSpPr>
          <p:cNvPr id="11" name="TextBox 10">
            <a:extLst>
              <a:ext uri="{FF2B5EF4-FFF2-40B4-BE49-F238E27FC236}">
                <a16:creationId xmlns:a16="http://schemas.microsoft.com/office/drawing/2014/main" id="{7E496392-E19D-4D49-02D8-200EAC1FE583}"/>
              </a:ext>
            </a:extLst>
          </p:cNvPr>
          <p:cNvSpPr txBox="1"/>
          <p:nvPr/>
        </p:nvSpPr>
        <p:spPr>
          <a:xfrm>
            <a:off x="1288774" y="4125033"/>
            <a:ext cx="9614452" cy="1015663"/>
          </a:xfrm>
          <a:prstGeom prst="rect">
            <a:avLst/>
          </a:prstGeom>
          <a:noFill/>
        </p:spPr>
        <p:txBody>
          <a:bodyPr wrap="square">
            <a:spAutoFit/>
          </a:bodyPr>
          <a:lstStyle/>
          <a:p>
            <a:pPr marL="277495" marR="191135" indent="-265430">
              <a:lnSpc>
                <a:spcPct val="100000"/>
              </a:lnSpc>
              <a:spcBef>
                <a:spcPts val="300"/>
              </a:spcBef>
              <a:buClr>
                <a:srgbClr val="EF7E09"/>
              </a:buClr>
              <a:buSzPct val="80000"/>
              <a:buFont typeface="Segoe UI Symbol"/>
              <a:buChar char="⚫"/>
              <a:tabLst>
                <a:tab pos="277495" algn="l"/>
                <a:tab pos="278130" algn="l"/>
              </a:tabLst>
            </a:pPr>
            <a:r>
              <a:rPr lang="en-US" sz="2000" dirty="0">
                <a:latin typeface="Times New Roman"/>
                <a:cs typeface="Times New Roman"/>
              </a:rPr>
              <a:t>The</a:t>
            </a:r>
            <a:r>
              <a:rPr lang="en-US" sz="2000" spc="-10" dirty="0">
                <a:latin typeface="Times New Roman"/>
                <a:cs typeface="Times New Roman"/>
              </a:rPr>
              <a:t> </a:t>
            </a:r>
            <a:r>
              <a:rPr lang="en-US" sz="2000" dirty="0">
                <a:latin typeface="Times New Roman"/>
                <a:cs typeface="Times New Roman"/>
              </a:rPr>
              <a:t>processor</a:t>
            </a:r>
            <a:r>
              <a:rPr lang="en-US" sz="2000" spc="-30" dirty="0">
                <a:latin typeface="Times New Roman"/>
                <a:cs typeface="Times New Roman"/>
              </a:rPr>
              <a:t> </a:t>
            </a:r>
            <a:r>
              <a:rPr lang="en-US" sz="2000" spc="-5" dirty="0">
                <a:latin typeface="Times New Roman"/>
                <a:cs typeface="Times New Roman"/>
              </a:rPr>
              <a:t>mode</a:t>
            </a:r>
            <a:r>
              <a:rPr lang="en-US" sz="2000" spc="5" dirty="0">
                <a:latin typeface="Times New Roman"/>
                <a:cs typeface="Times New Roman"/>
              </a:rPr>
              <a:t> </a:t>
            </a:r>
            <a:r>
              <a:rPr lang="en-US" sz="2000" spc="-5" dirty="0">
                <a:latin typeface="Times New Roman"/>
                <a:cs typeface="Times New Roman"/>
              </a:rPr>
              <a:t>can</a:t>
            </a:r>
            <a:r>
              <a:rPr lang="en-US" sz="2000" spc="5" dirty="0">
                <a:latin typeface="Times New Roman"/>
                <a:cs typeface="Times New Roman"/>
              </a:rPr>
              <a:t> </a:t>
            </a:r>
            <a:r>
              <a:rPr lang="en-US" sz="2000" dirty="0">
                <a:latin typeface="Times New Roman"/>
                <a:cs typeface="Times New Roman"/>
              </a:rPr>
              <a:t>be</a:t>
            </a:r>
            <a:r>
              <a:rPr lang="en-US" sz="2000" spc="-10" dirty="0">
                <a:latin typeface="Times New Roman"/>
                <a:cs typeface="Times New Roman"/>
              </a:rPr>
              <a:t> </a:t>
            </a:r>
            <a:r>
              <a:rPr lang="en-US" sz="2000" dirty="0">
                <a:latin typeface="Times New Roman"/>
                <a:cs typeface="Times New Roman"/>
              </a:rPr>
              <a:t>changed</a:t>
            </a:r>
            <a:r>
              <a:rPr lang="en-US" sz="2000" spc="-40" dirty="0">
                <a:latin typeface="Times New Roman"/>
                <a:cs typeface="Times New Roman"/>
              </a:rPr>
              <a:t> </a:t>
            </a:r>
            <a:r>
              <a:rPr lang="en-US" sz="2000" dirty="0">
                <a:latin typeface="Times New Roman"/>
                <a:cs typeface="Times New Roman"/>
              </a:rPr>
              <a:t>by</a:t>
            </a:r>
            <a:r>
              <a:rPr lang="en-US" sz="2000" spc="5" dirty="0">
                <a:latin typeface="Times New Roman"/>
                <a:cs typeface="Times New Roman"/>
              </a:rPr>
              <a:t> </a:t>
            </a:r>
            <a:r>
              <a:rPr lang="en-US" sz="2000" dirty="0">
                <a:latin typeface="Times New Roman"/>
                <a:cs typeface="Times New Roman"/>
              </a:rPr>
              <a:t>a</a:t>
            </a:r>
            <a:r>
              <a:rPr lang="en-US" sz="2000" spc="-10" dirty="0">
                <a:latin typeface="Times New Roman"/>
                <a:cs typeface="Times New Roman"/>
              </a:rPr>
              <a:t> </a:t>
            </a:r>
            <a:r>
              <a:rPr lang="en-US" sz="2000" dirty="0">
                <a:latin typeface="Times New Roman"/>
                <a:cs typeface="Times New Roman"/>
              </a:rPr>
              <a:t>program</a:t>
            </a:r>
            <a:r>
              <a:rPr lang="en-US" sz="2000" spc="-40" dirty="0">
                <a:latin typeface="Times New Roman"/>
                <a:cs typeface="Times New Roman"/>
              </a:rPr>
              <a:t> </a:t>
            </a:r>
            <a:r>
              <a:rPr lang="en-US" sz="2000" dirty="0">
                <a:latin typeface="Times New Roman"/>
                <a:cs typeface="Times New Roman"/>
              </a:rPr>
              <a:t>that</a:t>
            </a:r>
            <a:r>
              <a:rPr lang="en-US" sz="2000" spc="-35" dirty="0">
                <a:latin typeface="Times New Roman"/>
                <a:cs typeface="Times New Roman"/>
              </a:rPr>
              <a:t> </a:t>
            </a:r>
            <a:r>
              <a:rPr lang="en-US" sz="2000" dirty="0">
                <a:latin typeface="Times New Roman"/>
                <a:cs typeface="Times New Roman"/>
              </a:rPr>
              <a:t>writes</a:t>
            </a:r>
            <a:r>
              <a:rPr lang="en-US" sz="2000" spc="-20" dirty="0">
                <a:latin typeface="Times New Roman"/>
                <a:cs typeface="Times New Roman"/>
              </a:rPr>
              <a:t> </a:t>
            </a:r>
            <a:r>
              <a:rPr lang="en-US" sz="2000" dirty="0">
                <a:latin typeface="Times New Roman"/>
                <a:cs typeface="Times New Roman"/>
              </a:rPr>
              <a:t>directly</a:t>
            </a:r>
            <a:r>
              <a:rPr lang="en-US" sz="2000" spc="-30" dirty="0">
                <a:latin typeface="Times New Roman"/>
                <a:cs typeface="Times New Roman"/>
              </a:rPr>
              <a:t> </a:t>
            </a:r>
            <a:r>
              <a:rPr lang="en-US" sz="2000" dirty="0">
                <a:latin typeface="Times New Roman"/>
                <a:cs typeface="Times New Roman"/>
              </a:rPr>
              <a:t>into </a:t>
            </a:r>
            <a:r>
              <a:rPr lang="en-US" sz="2000" spc="-484" dirty="0">
                <a:latin typeface="Times New Roman"/>
                <a:cs typeface="Times New Roman"/>
              </a:rPr>
              <a:t> </a:t>
            </a:r>
            <a:r>
              <a:rPr lang="en-US" sz="2000" dirty="0">
                <a:latin typeface="Times New Roman"/>
                <a:cs typeface="Times New Roman"/>
              </a:rPr>
              <a:t>the CPSR (if already in privileged </a:t>
            </a:r>
            <a:r>
              <a:rPr lang="en-US" sz="2000" spc="-5" dirty="0">
                <a:latin typeface="Times New Roman"/>
                <a:cs typeface="Times New Roman"/>
              </a:rPr>
              <a:t>mode) </a:t>
            </a:r>
            <a:r>
              <a:rPr lang="en-US" sz="2000" dirty="0">
                <a:latin typeface="Times New Roman"/>
                <a:cs typeface="Times New Roman"/>
              </a:rPr>
              <a:t>or by hardware when the core </a:t>
            </a:r>
            <a:r>
              <a:rPr lang="en-US" sz="2000" spc="5" dirty="0">
                <a:latin typeface="Times New Roman"/>
                <a:cs typeface="Times New Roman"/>
              </a:rPr>
              <a:t> </a:t>
            </a:r>
            <a:r>
              <a:rPr lang="en-US" sz="2000" dirty="0">
                <a:latin typeface="Times New Roman"/>
                <a:cs typeface="Times New Roman"/>
              </a:rPr>
              <a:t>responds</a:t>
            </a:r>
            <a:r>
              <a:rPr lang="en-US" sz="2000" spc="-55" dirty="0">
                <a:latin typeface="Times New Roman"/>
                <a:cs typeface="Times New Roman"/>
              </a:rPr>
              <a:t> </a:t>
            </a:r>
            <a:r>
              <a:rPr lang="en-US" sz="2000" dirty="0">
                <a:latin typeface="Times New Roman"/>
                <a:cs typeface="Times New Roman"/>
              </a:rPr>
              <a:t>to</a:t>
            </a:r>
            <a:r>
              <a:rPr lang="en-US" sz="2000" spc="-10" dirty="0">
                <a:latin typeface="Times New Roman"/>
                <a:cs typeface="Times New Roman"/>
              </a:rPr>
              <a:t> </a:t>
            </a:r>
            <a:r>
              <a:rPr lang="en-US" sz="2000" dirty="0">
                <a:latin typeface="Times New Roman"/>
                <a:cs typeface="Times New Roman"/>
              </a:rPr>
              <a:t>an exception</a:t>
            </a:r>
            <a:r>
              <a:rPr lang="en-US" sz="2000" spc="-25" dirty="0">
                <a:latin typeface="Times New Roman"/>
                <a:cs typeface="Times New Roman"/>
              </a:rPr>
              <a:t> </a:t>
            </a:r>
            <a:r>
              <a:rPr lang="en-US" sz="2000" dirty="0">
                <a:latin typeface="Times New Roman"/>
                <a:cs typeface="Times New Roman"/>
              </a:rPr>
              <a:t>or</a:t>
            </a:r>
            <a:r>
              <a:rPr lang="en-US" sz="2000" spc="-15" dirty="0">
                <a:latin typeface="Times New Roman"/>
                <a:cs typeface="Times New Roman"/>
              </a:rPr>
              <a:t> </a:t>
            </a:r>
            <a:r>
              <a:rPr lang="en-US" sz="2000" dirty="0">
                <a:latin typeface="Times New Roman"/>
                <a:cs typeface="Times New Roman"/>
              </a:rPr>
              <a:t>interrupt</a:t>
            </a:r>
          </a:p>
        </p:txBody>
      </p:sp>
      <p:pic>
        <p:nvPicPr>
          <p:cNvPr id="12" name="Picture 8">
            <a:extLst>
              <a:ext uri="{FF2B5EF4-FFF2-40B4-BE49-F238E27FC236}">
                <a16:creationId xmlns:a16="http://schemas.microsoft.com/office/drawing/2014/main" id="{0FAFD05D-5D39-8435-05BB-D1DC97101B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7" t="12406" r="1020" b="37378"/>
          <a:stretch/>
        </p:blipFill>
        <p:spPr bwMode="auto">
          <a:xfrm>
            <a:off x="3068207" y="4980402"/>
            <a:ext cx="8305693" cy="1506681"/>
          </a:xfrm>
          <a:prstGeom prst="rect">
            <a:avLst/>
          </a:prstGeom>
          <a:noFill/>
          <a:ln w="19050">
            <a:solidFill>
              <a:srgbClr val="002060"/>
            </a:solidFill>
          </a:ln>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C423B999-1FF1-58F4-08F3-02C7E8098643}"/>
              </a:ext>
            </a:extLst>
          </p:cNvPr>
          <p:cNvSpPr/>
          <p:nvPr/>
        </p:nvSpPr>
        <p:spPr>
          <a:xfrm>
            <a:off x="2693504" y="5615611"/>
            <a:ext cx="298174" cy="1888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72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3828C8-2891-0646-3BA2-58456113157B}"/>
              </a:ext>
            </a:extLst>
          </p:cNvPr>
          <p:cNvSpPr>
            <a:spLocks noGrp="1"/>
          </p:cNvSpPr>
          <p:nvPr>
            <p:ph type="dt" sz="half" idx="10"/>
          </p:nvPr>
        </p:nvSpPr>
        <p:spPr/>
        <p:txBody>
          <a:bodyPr/>
          <a:lstStyle/>
          <a:p>
            <a:fld id="{8538D881-D37B-4A30-81B8-0920BF4E545D}" type="datetime1">
              <a:rPr lang="en-US" smtClean="0"/>
              <a:t>8/7/2024</a:t>
            </a:fld>
            <a:endParaRPr lang="en-IN"/>
          </a:p>
        </p:txBody>
      </p:sp>
      <p:sp>
        <p:nvSpPr>
          <p:cNvPr id="5" name="Slide Number Placeholder 4">
            <a:extLst>
              <a:ext uri="{FF2B5EF4-FFF2-40B4-BE49-F238E27FC236}">
                <a16:creationId xmlns:a16="http://schemas.microsoft.com/office/drawing/2014/main" id="{4B3601EF-C1EB-046B-6150-F6C289ADB1DE}"/>
              </a:ext>
            </a:extLst>
          </p:cNvPr>
          <p:cNvSpPr>
            <a:spLocks noGrp="1"/>
          </p:cNvSpPr>
          <p:nvPr>
            <p:ph type="sldNum" sz="quarter" idx="12"/>
          </p:nvPr>
        </p:nvSpPr>
        <p:spPr/>
        <p:txBody>
          <a:bodyPr/>
          <a:lstStyle/>
          <a:p>
            <a:fld id="{6A62D07B-C644-4C1A-8832-5F21DBCCF5FD}" type="slidenum">
              <a:rPr lang="en-IN" smtClean="0"/>
              <a:t>2</a:t>
            </a:fld>
            <a:endParaRPr lang="en-IN"/>
          </a:p>
        </p:txBody>
      </p:sp>
      <p:grpSp>
        <p:nvGrpSpPr>
          <p:cNvPr id="8" name="object 10">
            <a:extLst>
              <a:ext uri="{FF2B5EF4-FFF2-40B4-BE49-F238E27FC236}">
                <a16:creationId xmlns:a16="http://schemas.microsoft.com/office/drawing/2014/main" id="{22200655-F599-4901-0959-B2A1475F55FB}"/>
              </a:ext>
            </a:extLst>
          </p:cNvPr>
          <p:cNvGrpSpPr/>
          <p:nvPr/>
        </p:nvGrpSpPr>
        <p:grpSpPr>
          <a:xfrm>
            <a:off x="212828" y="799176"/>
            <a:ext cx="11766343" cy="5684752"/>
            <a:chOff x="684276" y="1196339"/>
            <a:chExt cx="7638415" cy="4826635"/>
          </a:xfrm>
        </p:grpSpPr>
        <p:pic>
          <p:nvPicPr>
            <p:cNvPr id="9" name="object 11">
              <a:extLst>
                <a:ext uri="{FF2B5EF4-FFF2-40B4-BE49-F238E27FC236}">
                  <a16:creationId xmlns:a16="http://schemas.microsoft.com/office/drawing/2014/main" id="{D3A88E56-9ECD-1979-6C58-8451076B202D}"/>
                </a:ext>
              </a:extLst>
            </p:cNvPr>
            <p:cNvPicPr/>
            <p:nvPr/>
          </p:nvPicPr>
          <p:blipFill>
            <a:blip r:embed="rId2" cstate="print"/>
            <a:stretch>
              <a:fillRect/>
            </a:stretch>
          </p:blipFill>
          <p:spPr>
            <a:xfrm>
              <a:off x="4788408" y="1196339"/>
              <a:ext cx="3534155" cy="4826508"/>
            </a:xfrm>
            <a:prstGeom prst="rect">
              <a:avLst/>
            </a:prstGeom>
          </p:spPr>
        </p:pic>
        <p:pic>
          <p:nvPicPr>
            <p:cNvPr id="10" name="object 12">
              <a:extLst>
                <a:ext uri="{FF2B5EF4-FFF2-40B4-BE49-F238E27FC236}">
                  <a16:creationId xmlns:a16="http://schemas.microsoft.com/office/drawing/2014/main" id="{7A381BA8-49F6-F4E9-9387-4B2B063A1765}"/>
                </a:ext>
              </a:extLst>
            </p:cNvPr>
            <p:cNvPicPr/>
            <p:nvPr/>
          </p:nvPicPr>
          <p:blipFill>
            <a:blip r:embed="rId3" cstate="print"/>
            <a:stretch>
              <a:fillRect/>
            </a:stretch>
          </p:blipFill>
          <p:spPr>
            <a:xfrm>
              <a:off x="684276" y="1196339"/>
              <a:ext cx="3947160" cy="4824984"/>
            </a:xfrm>
            <a:prstGeom prst="rect">
              <a:avLst/>
            </a:prstGeom>
          </p:spPr>
        </p:pic>
      </p:grpSp>
    </p:spTree>
    <p:extLst>
      <p:ext uri="{BB962C8B-B14F-4D97-AF65-F5344CB8AC3E}">
        <p14:creationId xmlns:p14="http://schemas.microsoft.com/office/powerpoint/2010/main" val="4144659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58423" cy="286110"/>
          </a:xfrm>
        </p:spPr>
        <p:txBody>
          <a:bodyPr>
            <a:normAutofit fontScale="90000"/>
          </a:bodyPr>
          <a:lstStyle/>
          <a:p>
            <a:pPr algn="ctr"/>
            <a:r>
              <a:rPr lang="en-US" dirty="0"/>
              <a:t>Exception Handling</a:t>
            </a:r>
            <a:endParaRPr lang="en-US" dirty="0">
              <a:cs typeface="Arial"/>
            </a:endParaRPr>
          </a:p>
        </p:txBody>
      </p:sp>
      <p:sp>
        <p:nvSpPr>
          <p:cNvPr id="4" name="Date Placeholder 3"/>
          <p:cNvSpPr>
            <a:spLocks noGrp="1"/>
          </p:cNvSpPr>
          <p:nvPr>
            <p:ph type="dt" sz="half" idx="10"/>
          </p:nvPr>
        </p:nvSpPr>
        <p:spPr/>
        <p:txBody>
          <a:bodyPr/>
          <a:lstStyle/>
          <a:p>
            <a:fld id="{290C5065-8C94-49AE-9CB5-C039732DA58B}" type="datetime1">
              <a:rPr lang="en-US" smtClean="0"/>
              <a:t>8/7/2024</a:t>
            </a:fld>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20</a:t>
            </a:fld>
            <a:endParaRPr lang="en-IN"/>
          </a:p>
        </p:txBody>
      </p:sp>
      <p:sp>
        <p:nvSpPr>
          <p:cNvPr id="3" name="Rectangle 40">
            <a:extLst>
              <a:ext uri="{FF2B5EF4-FFF2-40B4-BE49-F238E27FC236}">
                <a16:creationId xmlns:a16="http://schemas.microsoft.com/office/drawing/2014/main" id="{134B2370-DA54-7FBD-0A8D-635CD758A0E6}"/>
              </a:ext>
            </a:extLst>
          </p:cNvPr>
          <p:cNvSpPr>
            <a:spLocks noChangeArrowheads="1"/>
          </p:cNvSpPr>
          <p:nvPr/>
        </p:nvSpPr>
        <p:spPr bwMode="gray">
          <a:xfrm>
            <a:off x="8229601" y="4953000"/>
            <a:ext cx="1827213" cy="400050"/>
          </a:xfrm>
          <a:prstGeom prst="rect">
            <a:avLst/>
          </a:prstGeom>
          <a:noFill/>
          <a:ln w="12700">
            <a:noFill/>
            <a:miter lim="800000"/>
            <a:headEnd/>
            <a:tailEnd/>
          </a:ln>
        </p:spPr>
        <p:txBody>
          <a:bodyPr lIns="96838" tIns="47625" rIns="96838" bIns="47625"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EEECE1"/>
                </a:solidFill>
                <a:effectLst/>
                <a:uLnTx/>
                <a:uFillTx/>
              </a:rPr>
              <a:t>Vector Table</a:t>
            </a:r>
          </a:p>
        </p:txBody>
      </p:sp>
      <p:sp>
        <p:nvSpPr>
          <p:cNvPr id="8" name="Rectangle 43">
            <a:extLst>
              <a:ext uri="{FF2B5EF4-FFF2-40B4-BE49-F238E27FC236}">
                <a16:creationId xmlns:a16="http://schemas.microsoft.com/office/drawing/2014/main" id="{48D484F7-AF72-8FF2-726B-57F2206BB323}"/>
              </a:ext>
            </a:extLst>
          </p:cNvPr>
          <p:cNvSpPr txBox="1">
            <a:spLocks noChangeArrowheads="1"/>
          </p:cNvSpPr>
          <p:nvPr/>
        </p:nvSpPr>
        <p:spPr>
          <a:xfrm>
            <a:off x="0" y="1265238"/>
            <a:ext cx="10972800" cy="50593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When an exception occurs, the ARM: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Copies CPSR into SPSR_&lt;mode&gt;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Sets appropriate CPSR bits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Change to ARM state</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Change to exception mode </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Disable interrupts (if appropriate)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Stores the return address in LR_&lt;mode&gt;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Sets PC to vector address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To return, exception handler needs to:</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Restore CPSR from SPSR_&lt;mode&gt;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Restore PC from LR_&lt;mode&gt;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800" b="0" i="0" u="none" strike="noStrike" kern="1200" cap="none" spc="0" normalizeH="0" baseline="0" noProof="0" dirty="0">
                <a:ln>
                  <a:noFill/>
                </a:ln>
                <a:solidFill>
                  <a:sysClr val="windowText" lastClr="000000"/>
                </a:solidFill>
                <a:effectLst/>
                <a:uLnTx/>
                <a:uFillTx/>
                <a:latin typeface="Calibri"/>
                <a:ea typeface="+mn-ea"/>
                <a:cs typeface="+mn-cs"/>
              </a:rPr>
              <a:t>	This can only be done in ARM state.</a:t>
            </a:r>
          </a:p>
        </p:txBody>
      </p:sp>
      <p:sp>
        <p:nvSpPr>
          <p:cNvPr id="9" name="Rectangle 44">
            <a:extLst>
              <a:ext uri="{FF2B5EF4-FFF2-40B4-BE49-F238E27FC236}">
                <a16:creationId xmlns:a16="http://schemas.microsoft.com/office/drawing/2014/main" id="{43C61DDA-E131-A042-22E5-E205507600C0}"/>
              </a:ext>
            </a:extLst>
          </p:cNvPr>
          <p:cNvSpPr>
            <a:spLocks noChangeArrowheads="1"/>
          </p:cNvSpPr>
          <p:nvPr/>
        </p:nvSpPr>
        <p:spPr bwMode="black">
          <a:xfrm>
            <a:off x="7696200" y="5314069"/>
            <a:ext cx="2743200" cy="773289"/>
          </a:xfrm>
          <a:prstGeom prst="rect">
            <a:avLst/>
          </a:prstGeom>
          <a:noFill/>
          <a:ln w="12700">
            <a:noFill/>
            <a:miter lim="800000"/>
            <a:headEnd/>
            <a:tailEnd/>
          </a:ln>
        </p:spPr>
        <p:txBody>
          <a:bodyPr lIns="96838" tIns="47625" rIns="96838" bIns="47625"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Vector table can be at </a:t>
            </a:r>
            <a:br>
              <a:rPr kumimoji="0" lang="en-US" sz="1400" b="0" i="0" u="none" strike="noStrike" kern="0" cap="none" spc="0" normalizeH="0" baseline="0" noProof="0">
                <a:ln>
                  <a:noFill/>
                </a:ln>
                <a:solidFill>
                  <a:prstClr val="black"/>
                </a:solidFill>
                <a:effectLst/>
                <a:uLnTx/>
                <a:uFillTx/>
              </a:rPr>
            </a:br>
            <a:r>
              <a:rPr kumimoji="0" lang="en-US" sz="1600" b="1" i="0" u="none" strike="noStrike" kern="0" cap="none" spc="0" normalizeH="0" baseline="0" noProof="0">
                <a:ln>
                  <a:noFill/>
                </a:ln>
                <a:solidFill>
                  <a:prstClr val="black"/>
                </a:solidFill>
                <a:effectLst/>
                <a:uLnTx/>
                <a:uFillTx/>
                <a:latin typeface="Courier New" pitchFamily="49" charset="0"/>
              </a:rPr>
              <a:t>0xFFFF0000</a:t>
            </a:r>
            <a:r>
              <a:rPr kumimoji="0" lang="en-US" sz="1400" b="0" i="0" u="none" strike="noStrike" kern="0" cap="none" spc="0" normalizeH="0" baseline="0" noProof="0">
                <a:ln>
                  <a:noFill/>
                </a:ln>
                <a:solidFill>
                  <a:prstClr val="black"/>
                </a:solidFill>
                <a:effectLst/>
                <a:uLnTx/>
                <a:uFillTx/>
              </a:rPr>
              <a:t> on ARM720T</a:t>
            </a:r>
            <a:br>
              <a:rPr kumimoji="0" lang="en-US" sz="1400" b="0" i="0" u="none" strike="noStrike" kern="0" cap="none" spc="0" normalizeH="0" baseline="0" noProof="0">
                <a:ln>
                  <a:noFill/>
                </a:ln>
                <a:solidFill>
                  <a:prstClr val="black"/>
                </a:solidFill>
                <a:effectLst/>
                <a:uLnTx/>
                <a:uFillTx/>
              </a:rPr>
            </a:br>
            <a:r>
              <a:rPr kumimoji="0" lang="en-US" sz="1400" b="0" i="0" u="none" strike="noStrike" kern="0" cap="none" spc="0" normalizeH="0" baseline="0" noProof="0">
                <a:ln>
                  <a:noFill/>
                </a:ln>
                <a:solidFill>
                  <a:prstClr val="black"/>
                </a:solidFill>
                <a:effectLst/>
                <a:uLnTx/>
                <a:uFillTx/>
              </a:rPr>
              <a:t> and on ARM9/10 family devices</a:t>
            </a:r>
          </a:p>
        </p:txBody>
      </p:sp>
      <p:sp>
        <p:nvSpPr>
          <p:cNvPr id="10" name="Line 32">
            <a:extLst>
              <a:ext uri="{FF2B5EF4-FFF2-40B4-BE49-F238E27FC236}">
                <a16:creationId xmlns:a16="http://schemas.microsoft.com/office/drawing/2014/main" id="{73CF96C2-4565-9102-873B-91B92605EB6D}"/>
              </a:ext>
            </a:extLst>
          </p:cNvPr>
          <p:cNvSpPr>
            <a:spLocks noChangeShapeType="1"/>
          </p:cNvSpPr>
          <p:nvPr/>
        </p:nvSpPr>
        <p:spPr bwMode="auto">
          <a:xfrm flipH="1">
            <a:off x="8001000" y="1600200"/>
            <a:ext cx="0" cy="914400"/>
          </a:xfrm>
          <a:prstGeom prst="line">
            <a:avLst/>
          </a:prstGeom>
          <a:noFill/>
          <a:ln w="12700">
            <a:solidFill>
              <a:srgbClr val="000000"/>
            </a:solidFill>
            <a:prstDash val="dash"/>
            <a:round/>
            <a:headEnd type="none" w="sm" len="sm"/>
            <a:tailEnd type="none" w="sm" len="sm"/>
          </a:ln>
        </p:spPr>
        <p:txBody>
          <a:bodyPr wrap="none" anchor="ctr"/>
          <a:lstStyle/>
          <a:p>
            <a:pPr defTabSz="914400" eaLnBrk="0" fontAlgn="base" hangingPunct="0">
              <a:spcBef>
                <a:spcPct val="0"/>
              </a:spcBef>
              <a:spcAft>
                <a:spcPct val="0"/>
              </a:spcAft>
            </a:pPr>
            <a:endParaRPr lang="en-US" sz="1400" b="1">
              <a:solidFill>
                <a:prstClr val="black"/>
              </a:solidFill>
              <a:latin typeface="Courier New" pitchFamily="49" charset="0"/>
            </a:endParaRPr>
          </a:p>
        </p:txBody>
      </p:sp>
      <p:sp>
        <p:nvSpPr>
          <p:cNvPr id="14" name="Line 33">
            <a:extLst>
              <a:ext uri="{FF2B5EF4-FFF2-40B4-BE49-F238E27FC236}">
                <a16:creationId xmlns:a16="http://schemas.microsoft.com/office/drawing/2014/main" id="{1D9A36DD-DBC9-3D94-56C0-4F4BFBAAF8B0}"/>
              </a:ext>
            </a:extLst>
          </p:cNvPr>
          <p:cNvSpPr>
            <a:spLocks noChangeShapeType="1"/>
          </p:cNvSpPr>
          <p:nvPr/>
        </p:nvSpPr>
        <p:spPr bwMode="gray">
          <a:xfrm>
            <a:off x="9067800" y="1752600"/>
            <a:ext cx="0" cy="533400"/>
          </a:xfrm>
          <a:prstGeom prst="line">
            <a:avLst/>
          </a:prstGeom>
          <a:noFill/>
          <a:ln w="50800" cap="rnd">
            <a:solidFill>
              <a:srgbClr val="000000"/>
            </a:solidFill>
            <a:prstDash val="sysDot"/>
            <a:round/>
            <a:headEnd type="none" w="sm" len="sm"/>
            <a:tailEnd type="none" w="sm" len="sm"/>
          </a:ln>
        </p:spPr>
        <p:txBody>
          <a:bodyPr wrap="none" anchor="ctr"/>
          <a:lstStyle/>
          <a:p>
            <a:pPr defTabSz="914400" eaLnBrk="0" fontAlgn="base" hangingPunct="0">
              <a:spcBef>
                <a:spcPct val="0"/>
              </a:spcBef>
              <a:spcAft>
                <a:spcPct val="0"/>
              </a:spcAft>
            </a:pPr>
            <a:endParaRPr lang="en-US" sz="1400" b="1">
              <a:solidFill>
                <a:prstClr val="black"/>
              </a:solidFill>
              <a:latin typeface="Courier New" pitchFamily="49" charset="0"/>
            </a:endParaRPr>
          </a:p>
        </p:txBody>
      </p:sp>
      <p:sp>
        <p:nvSpPr>
          <p:cNvPr id="15" name="Rectangle 5">
            <a:extLst>
              <a:ext uri="{FF2B5EF4-FFF2-40B4-BE49-F238E27FC236}">
                <a16:creationId xmlns:a16="http://schemas.microsoft.com/office/drawing/2014/main" id="{62A34328-63B4-6BA9-8543-38A6A3FC9F51}"/>
              </a:ext>
            </a:extLst>
          </p:cNvPr>
          <p:cNvSpPr>
            <a:spLocks noChangeArrowheads="1"/>
          </p:cNvSpPr>
          <p:nvPr/>
        </p:nvSpPr>
        <p:spPr bwMode="gray">
          <a:xfrm>
            <a:off x="8001000" y="2514600"/>
            <a:ext cx="2209800" cy="304800"/>
          </a:xfrm>
          <a:prstGeom prst="rect">
            <a:avLst/>
          </a:prstGeom>
          <a:solidFill>
            <a:srgbClr val="1F497D"/>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white"/>
                </a:solidFill>
                <a:effectLst/>
                <a:uLnTx/>
                <a:uFillTx/>
              </a:rPr>
              <a:t>FIQ</a:t>
            </a:r>
            <a:endParaRPr kumimoji="0" lang="en-US" sz="2400" b="0" i="0" u="none" strike="noStrike" kern="0" cap="none" spc="0" normalizeH="0" baseline="0" noProof="0">
              <a:ln>
                <a:noFill/>
              </a:ln>
              <a:solidFill>
                <a:prstClr val="white"/>
              </a:solidFill>
              <a:effectLst/>
              <a:uLnTx/>
              <a:uFillTx/>
              <a:latin typeface="Times New Roman" pitchFamily="18" charset="0"/>
            </a:endParaRPr>
          </a:p>
        </p:txBody>
      </p:sp>
      <p:sp>
        <p:nvSpPr>
          <p:cNvPr id="16" name="Rectangle 45">
            <a:extLst>
              <a:ext uri="{FF2B5EF4-FFF2-40B4-BE49-F238E27FC236}">
                <a16:creationId xmlns:a16="http://schemas.microsoft.com/office/drawing/2014/main" id="{2FBAE7C6-C41C-FEFB-7BC7-C0EA0599A9D4}"/>
              </a:ext>
            </a:extLst>
          </p:cNvPr>
          <p:cNvSpPr>
            <a:spLocks noChangeArrowheads="1"/>
          </p:cNvSpPr>
          <p:nvPr/>
        </p:nvSpPr>
        <p:spPr bwMode="gray">
          <a:xfrm>
            <a:off x="8001000" y="2819400"/>
            <a:ext cx="2209800" cy="304800"/>
          </a:xfrm>
          <a:prstGeom prst="rect">
            <a:avLst/>
          </a:prstGeom>
          <a:solidFill>
            <a:srgbClr val="1F497D"/>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white"/>
                </a:solidFill>
                <a:effectLst/>
                <a:uLnTx/>
                <a:uFillTx/>
              </a:rPr>
              <a:t>IRQ</a:t>
            </a:r>
            <a:endParaRPr kumimoji="0" lang="en-US" sz="1600" b="1" i="0" u="none" strike="noStrike" kern="0" cap="none" spc="0" normalizeH="0" baseline="0" noProof="0">
              <a:ln>
                <a:noFill/>
              </a:ln>
              <a:solidFill>
                <a:prstClr val="white"/>
              </a:solidFill>
              <a:effectLst/>
              <a:uLnTx/>
              <a:uFillTx/>
              <a:latin typeface="Courier New" pitchFamily="49" charset="0"/>
            </a:endParaRPr>
          </a:p>
        </p:txBody>
      </p:sp>
      <p:sp>
        <p:nvSpPr>
          <p:cNvPr id="17" name="Rectangle 46">
            <a:extLst>
              <a:ext uri="{FF2B5EF4-FFF2-40B4-BE49-F238E27FC236}">
                <a16:creationId xmlns:a16="http://schemas.microsoft.com/office/drawing/2014/main" id="{FB427853-96D8-4A55-67A3-D3B90128D89F}"/>
              </a:ext>
            </a:extLst>
          </p:cNvPr>
          <p:cNvSpPr>
            <a:spLocks noChangeArrowheads="1"/>
          </p:cNvSpPr>
          <p:nvPr/>
        </p:nvSpPr>
        <p:spPr bwMode="gray">
          <a:xfrm>
            <a:off x="8001000" y="3124200"/>
            <a:ext cx="2209800" cy="304800"/>
          </a:xfrm>
          <a:prstGeom prst="rect">
            <a:avLst/>
          </a:prstGeom>
          <a:solidFill>
            <a:srgbClr val="EEECE1"/>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lumMod val="50000"/>
                    <a:lumOff val="50000"/>
                  </a:prstClr>
                </a:solidFill>
                <a:effectLst/>
                <a:uLnTx/>
                <a:uFillTx/>
              </a:rPr>
              <a:t>(Reserved)</a:t>
            </a:r>
            <a:endParaRPr kumimoji="0" lang="en-US" sz="2400" b="0" i="0" u="none" strike="noStrike" kern="0" cap="none" spc="0" normalizeH="0" baseline="0" noProof="0" dirty="0">
              <a:ln>
                <a:noFill/>
              </a:ln>
              <a:solidFill>
                <a:prstClr val="black">
                  <a:lumMod val="50000"/>
                  <a:lumOff val="50000"/>
                </a:prstClr>
              </a:solidFill>
              <a:effectLst/>
              <a:uLnTx/>
              <a:uFillTx/>
              <a:latin typeface="Times New Roman" pitchFamily="18" charset="0"/>
            </a:endParaRPr>
          </a:p>
        </p:txBody>
      </p:sp>
      <p:sp>
        <p:nvSpPr>
          <p:cNvPr id="18" name="Rectangle 47">
            <a:extLst>
              <a:ext uri="{FF2B5EF4-FFF2-40B4-BE49-F238E27FC236}">
                <a16:creationId xmlns:a16="http://schemas.microsoft.com/office/drawing/2014/main" id="{F729D388-5A07-14F9-76FA-0C9CB59F8F83}"/>
              </a:ext>
            </a:extLst>
          </p:cNvPr>
          <p:cNvSpPr>
            <a:spLocks noChangeArrowheads="1"/>
          </p:cNvSpPr>
          <p:nvPr/>
        </p:nvSpPr>
        <p:spPr bwMode="gray">
          <a:xfrm>
            <a:off x="8001000" y="3429000"/>
            <a:ext cx="2209800" cy="304800"/>
          </a:xfrm>
          <a:prstGeom prst="rect">
            <a:avLst/>
          </a:prstGeom>
          <a:solidFill>
            <a:srgbClr val="1F497D"/>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white"/>
                </a:solidFill>
                <a:effectLst/>
                <a:uLnTx/>
                <a:uFillTx/>
              </a:rPr>
              <a:t>Data Abort</a:t>
            </a:r>
            <a:endParaRPr kumimoji="0" lang="en-US" sz="1600" b="1" i="0" u="none" strike="noStrike" kern="0" cap="none" spc="0" normalizeH="0" baseline="0" noProof="0">
              <a:ln>
                <a:noFill/>
              </a:ln>
              <a:solidFill>
                <a:prstClr val="white"/>
              </a:solidFill>
              <a:effectLst/>
              <a:uLnTx/>
              <a:uFillTx/>
              <a:latin typeface="Courier New" pitchFamily="49" charset="0"/>
            </a:endParaRPr>
          </a:p>
        </p:txBody>
      </p:sp>
      <p:sp>
        <p:nvSpPr>
          <p:cNvPr id="19" name="Rectangle 48">
            <a:extLst>
              <a:ext uri="{FF2B5EF4-FFF2-40B4-BE49-F238E27FC236}">
                <a16:creationId xmlns:a16="http://schemas.microsoft.com/office/drawing/2014/main" id="{F4058033-7E5B-EFAB-2D29-C6DD727DE875}"/>
              </a:ext>
            </a:extLst>
          </p:cNvPr>
          <p:cNvSpPr>
            <a:spLocks noChangeArrowheads="1"/>
          </p:cNvSpPr>
          <p:nvPr/>
        </p:nvSpPr>
        <p:spPr bwMode="gray">
          <a:xfrm>
            <a:off x="8001000" y="3733800"/>
            <a:ext cx="2209800" cy="304800"/>
          </a:xfrm>
          <a:prstGeom prst="rect">
            <a:avLst/>
          </a:prstGeom>
          <a:solidFill>
            <a:srgbClr val="1F497D"/>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white"/>
                </a:solidFill>
                <a:effectLst/>
                <a:uLnTx/>
                <a:uFillTx/>
              </a:rPr>
              <a:t>Prefetch Abort</a:t>
            </a:r>
            <a:endParaRPr kumimoji="0" lang="en-US" sz="1600" b="1" i="0" u="none" strike="noStrike" kern="0" cap="none" spc="0" normalizeH="0" baseline="0" noProof="0">
              <a:ln>
                <a:noFill/>
              </a:ln>
              <a:solidFill>
                <a:prstClr val="white"/>
              </a:solidFill>
              <a:effectLst/>
              <a:uLnTx/>
              <a:uFillTx/>
              <a:latin typeface="Courier New" pitchFamily="49" charset="0"/>
            </a:endParaRPr>
          </a:p>
        </p:txBody>
      </p:sp>
      <p:sp>
        <p:nvSpPr>
          <p:cNvPr id="20" name="Rectangle 49">
            <a:extLst>
              <a:ext uri="{FF2B5EF4-FFF2-40B4-BE49-F238E27FC236}">
                <a16:creationId xmlns:a16="http://schemas.microsoft.com/office/drawing/2014/main" id="{C15421A3-C04C-682B-B820-63DBD204EDC9}"/>
              </a:ext>
            </a:extLst>
          </p:cNvPr>
          <p:cNvSpPr>
            <a:spLocks noChangeArrowheads="1"/>
          </p:cNvSpPr>
          <p:nvPr/>
        </p:nvSpPr>
        <p:spPr bwMode="gray">
          <a:xfrm>
            <a:off x="8001000" y="4038600"/>
            <a:ext cx="2209800" cy="304800"/>
          </a:xfrm>
          <a:prstGeom prst="rect">
            <a:avLst/>
          </a:prstGeom>
          <a:solidFill>
            <a:srgbClr val="1F497D"/>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a:ln>
                  <a:noFill/>
                </a:ln>
                <a:solidFill>
                  <a:prstClr val="white"/>
                </a:solidFill>
                <a:effectLst/>
                <a:uLnTx/>
                <a:uFillTx/>
              </a:rPr>
              <a:t>Software Interrupt</a:t>
            </a:r>
            <a:endParaRPr kumimoji="0" lang="en-US" sz="1300" b="1" i="0" u="none" strike="noStrike" kern="0" cap="none" spc="0" normalizeH="0" baseline="0" noProof="0">
              <a:ln>
                <a:noFill/>
              </a:ln>
              <a:solidFill>
                <a:prstClr val="white"/>
              </a:solidFill>
              <a:effectLst/>
              <a:uLnTx/>
              <a:uFillTx/>
              <a:latin typeface="Courier New" pitchFamily="49" charset="0"/>
            </a:endParaRPr>
          </a:p>
        </p:txBody>
      </p:sp>
      <p:sp>
        <p:nvSpPr>
          <p:cNvPr id="21" name="Rectangle 50">
            <a:extLst>
              <a:ext uri="{FF2B5EF4-FFF2-40B4-BE49-F238E27FC236}">
                <a16:creationId xmlns:a16="http://schemas.microsoft.com/office/drawing/2014/main" id="{AAFDE0A0-8904-A8C6-0403-AD6FAEC75925}"/>
              </a:ext>
            </a:extLst>
          </p:cNvPr>
          <p:cNvSpPr>
            <a:spLocks noChangeArrowheads="1"/>
          </p:cNvSpPr>
          <p:nvPr/>
        </p:nvSpPr>
        <p:spPr bwMode="gray">
          <a:xfrm>
            <a:off x="8001000" y="4343400"/>
            <a:ext cx="2209800" cy="304800"/>
          </a:xfrm>
          <a:prstGeom prst="rect">
            <a:avLst/>
          </a:prstGeom>
          <a:solidFill>
            <a:srgbClr val="1F497D"/>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a:ln>
                  <a:noFill/>
                </a:ln>
                <a:solidFill>
                  <a:prstClr val="white"/>
                </a:solidFill>
                <a:effectLst/>
                <a:uLnTx/>
                <a:uFillTx/>
              </a:rPr>
              <a:t>Undefined Instruction</a:t>
            </a:r>
            <a:endParaRPr kumimoji="0" lang="en-US" sz="1600" b="1" i="0" u="none" strike="noStrike" kern="0" cap="none" spc="0" normalizeH="0" baseline="0" noProof="0">
              <a:ln>
                <a:noFill/>
              </a:ln>
              <a:solidFill>
                <a:prstClr val="white"/>
              </a:solidFill>
              <a:effectLst/>
              <a:uLnTx/>
              <a:uFillTx/>
              <a:latin typeface="Courier New" pitchFamily="49" charset="0"/>
            </a:endParaRPr>
          </a:p>
        </p:txBody>
      </p:sp>
      <p:sp>
        <p:nvSpPr>
          <p:cNvPr id="22" name="Rectangle 51">
            <a:extLst>
              <a:ext uri="{FF2B5EF4-FFF2-40B4-BE49-F238E27FC236}">
                <a16:creationId xmlns:a16="http://schemas.microsoft.com/office/drawing/2014/main" id="{20205617-CF44-BAA6-60B1-4E4DBBC44A0E}"/>
              </a:ext>
            </a:extLst>
          </p:cNvPr>
          <p:cNvSpPr>
            <a:spLocks noChangeArrowheads="1"/>
          </p:cNvSpPr>
          <p:nvPr/>
        </p:nvSpPr>
        <p:spPr bwMode="gray">
          <a:xfrm>
            <a:off x="8001000" y="4648200"/>
            <a:ext cx="2209800" cy="304800"/>
          </a:xfrm>
          <a:prstGeom prst="rect">
            <a:avLst/>
          </a:prstGeom>
          <a:solidFill>
            <a:srgbClr val="1F497D"/>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prstClr val="white"/>
                </a:solidFill>
                <a:effectLst/>
                <a:uLnTx/>
                <a:uFillTx/>
              </a:rPr>
              <a:t>Reset</a:t>
            </a:r>
            <a:endParaRPr kumimoji="0" lang="en-US" sz="1600" b="1" i="0" u="none" strike="noStrike" kern="0" cap="none" spc="0" normalizeH="0" baseline="0" noProof="0">
              <a:ln>
                <a:noFill/>
              </a:ln>
              <a:solidFill>
                <a:prstClr val="white"/>
              </a:solidFill>
              <a:effectLst/>
              <a:uLnTx/>
              <a:uFillTx/>
              <a:latin typeface="Courier New" pitchFamily="49" charset="0"/>
            </a:endParaRPr>
          </a:p>
        </p:txBody>
      </p:sp>
      <p:grpSp>
        <p:nvGrpSpPr>
          <p:cNvPr id="23" name="Group 54">
            <a:extLst>
              <a:ext uri="{FF2B5EF4-FFF2-40B4-BE49-F238E27FC236}">
                <a16:creationId xmlns:a16="http://schemas.microsoft.com/office/drawing/2014/main" id="{E53E26AC-2694-9DC2-F473-B128889A32BD}"/>
              </a:ext>
            </a:extLst>
          </p:cNvPr>
          <p:cNvGrpSpPr>
            <a:grpSpLocks/>
          </p:cNvGrpSpPr>
          <p:nvPr/>
        </p:nvGrpSpPr>
        <p:grpSpPr bwMode="auto">
          <a:xfrm>
            <a:off x="7239000" y="2514600"/>
            <a:ext cx="596900" cy="2438400"/>
            <a:chOff x="3888" y="1296"/>
            <a:chExt cx="1384" cy="1536"/>
          </a:xfrm>
        </p:grpSpPr>
        <p:sp>
          <p:nvSpPr>
            <p:cNvPr id="24" name="Rectangle 55">
              <a:extLst>
                <a:ext uri="{FF2B5EF4-FFF2-40B4-BE49-F238E27FC236}">
                  <a16:creationId xmlns:a16="http://schemas.microsoft.com/office/drawing/2014/main" id="{C052CCB9-4FED-DA41-E178-D1A1257FDFD9}"/>
                </a:ext>
              </a:extLst>
            </p:cNvPr>
            <p:cNvSpPr>
              <a:spLocks noChangeArrowheads="1"/>
            </p:cNvSpPr>
            <p:nvPr/>
          </p:nvSpPr>
          <p:spPr bwMode="gray">
            <a:xfrm>
              <a:off x="3888" y="1296"/>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0x1C</a:t>
              </a:r>
              <a:endParaRPr kumimoji="0" lang="en-US" sz="2400" b="0" i="0" u="none" strike="noStrike" kern="0" cap="none" spc="0" normalizeH="0" baseline="0" noProof="0">
                <a:ln>
                  <a:noFill/>
                </a:ln>
                <a:solidFill>
                  <a:prstClr val="black"/>
                </a:solidFill>
                <a:effectLst/>
                <a:uLnTx/>
                <a:uFillTx/>
                <a:latin typeface="Times New Roman" pitchFamily="18" charset="0"/>
              </a:endParaRPr>
            </a:p>
          </p:txBody>
        </p:sp>
        <p:sp>
          <p:nvSpPr>
            <p:cNvPr id="25" name="Rectangle 56">
              <a:extLst>
                <a:ext uri="{FF2B5EF4-FFF2-40B4-BE49-F238E27FC236}">
                  <a16:creationId xmlns:a16="http://schemas.microsoft.com/office/drawing/2014/main" id="{C1319B43-DF37-3BFC-E3BF-56E1F56E3C75}"/>
                </a:ext>
              </a:extLst>
            </p:cNvPr>
            <p:cNvSpPr>
              <a:spLocks noChangeArrowheads="1"/>
            </p:cNvSpPr>
            <p:nvPr/>
          </p:nvSpPr>
          <p:spPr bwMode="gray">
            <a:xfrm>
              <a:off x="3888" y="1488"/>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black"/>
                  </a:solidFill>
                  <a:effectLst/>
                  <a:uLnTx/>
                  <a:uFillTx/>
                </a:rPr>
                <a:t>0x18</a:t>
              </a:r>
              <a:endParaRPr kumimoji="0" lang="en-US" sz="1600" b="1" i="0" u="none" strike="noStrike" kern="0" cap="none" spc="0" normalizeH="0" baseline="0" noProof="0" dirty="0">
                <a:ln>
                  <a:noFill/>
                </a:ln>
                <a:solidFill>
                  <a:prstClr val="black"/>
                </a:solidFill>
                <a:effectLst/>
                <a:uLnTx/>
                <a:uFillTx/>
                <a:latin typeface="Courier New" pitchFamily="49" charset="0"/>
              </a:endParaRPr>
            </a:p>
          </p:txBody>
        </p:sp>
        <p:sp>
          <p:nvSpPr>
            <p:cNvPr id="26" name="Rectangle 57">
              <a:extLst>
                <a:ext uri="{FF2B5EF4-FFF2-40B4-BE49-F238E27FC236}">
                  <a16:creationId xmlns:a16="http://schemas.microsoft.com/office/drawing/2014/main" id="{8F2DCB32-D741-1A40-ECD1-7972A35EBA8D}"/>
                </a:ext>
              </a:extLst>
            </p:cNvPr>
            <p:cNvSpPr>
              <a:spLocks noChangeArrowheads="1"/>
            </p:cNvSpPr>
            <p:nvPr/>
          </p:nvSpPr>
          <p:spPr bwMode="gray">
            <a:xfrm>
              <a:off x="3888" y="1680"/>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0x14</a:t>
              </a:r>
              <a:endParaRPr kumimoji="0" lang="en-US" sz="2400" b="0" i="0" u="none" strike="noStrike" kern="0" cap="none" spc="0" normalizeH="0" baseline="0" noProof="0">
                <a:ln>
                  <a:noFill/>
                </a:ln>
                <a:solidFill>
                  <a:prstClr val="black"/>
                </a:solidFill>
                <a:effectLst/>
                <a:uLnTx/>
                <a:uFillTx/>
                <a:latin typeface="Times New Roman" pitchFamily="18" charset="0"/>
              </a:endParaRPr>
            </a:p>
          </p:txBody>
        </p:sp>
        <p:sp>
          <p:nvSpPr>
            <p:cNvPr id="27" name="Rectangle 58">
              <a:extLst>
                <a:ext uri="{FF2B5EF4-FFF2-40B4-BE49-F238E27FC236}">
                  <a16:creationId xmlns:a16="http://schemas.microsoft.com/office/drawing/2014/main" id="{FE7DFB13-E5E5-BF44-3F84-1D051F8CE0A5}"/>
                </a:ext>
              </a:extLst>
            </p:cNvPr>
            <p:cNvSpPr>
              <a:spLocks noChangeArrowheads="1"/>
            </p:cNvSpPr>
            <p:nvPr/>
          </p:nvSpPr>
          <p:spPr bwMode="gray">
            <a:xfrm>
              <a:off x="3888" y="1872"/>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0x10</a:t>
              </a:r>
            </a:p>
          </p:txBody>
        </p:sp>
        <p:sp>
          <p:nvSpPr>
            <p:cNvPr id="28" name="Rectangle 59">
              <a:extLst>
                <a:ext uri="{FF2B5EF4-FFF2-40B4-BE49-F238E27FC236}">
                  <a16:creationId xmlns:a16="http://schemas.microsoft.com/office/drawing/2014/main" id="{0591BA62-3069-B969-F268-8FAC36828B34}"/>
                </a:ext>
              </a:extLst>
            </p:cNvPr>
            <p:cNvSpPr>
              <a:spLocks noChangeArrowheads="1"/>
            </p:cNvSpPr>
            <p:nvPr/>
          </p:nvSpPr>
          <p:spPr bwMode="gray">
            <a:xfrm>
              <a:off x="3888" y="2064"/>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0x0C</a:t>
              </a:r>
              <a:endParaRPr kumimoji="0" lang="en-US" sz="1600" b="1" i="0" u="none" strike="noStrike" kern="0" cap="none" spc="0" normalizeH="0" baseline="0" noProof="0">
                <a:ln>
                  <a:noFill/>
                </a:ln>
                <a:solidFill>
                  <a:prstClr val="black"/>
                </a:solidFill>
                <a:effectLst/>
                <a:uLnTx/>
                <a:uFillTx/>
                <a:latin typeface="Courier New" pitchFamily="49" charset="0"/>
              </a:endParaRPr>
            </a:p>
          </p:txBody>
        </p:sp>
        <p:sp>
          <p:nvSpPr>
            <p:cNvPr id="29" name="Rectangle 60">
              <a:extLst>
                <a:ext uri="{FF2B5EF4-FFF2-40B4-BE49-F238E27FC236}">
                  <a16:creationId xmlns:a16="http://schemas.microsoft.com/office/drawing/2014/main" id="{E72989C2-C3BC-62E5-A60E-D7E87A705C77}"/>
                </a:ext>
              </a:extLst>
            </p:cNvPr>
            <p:cNvSpPr>
              <a:spLocks noChangeArrowheads="1"/>
            </p:cNvSpPr>
            <p:nvPr/>
          </p:nvSpPr>
          <p:spPr bwMode="gray">
            <a:xfrm>
              <a:off x="3888" y="2256"/>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0x08</a:t>
              </a:r>
              <a:endParaRPr kumimoji="0" lang="en-US" sz="1300" b="1" i="0" u="none" strike="noStrike" kern="0" cap="none" spc="0" normalizeH="0" baseline="0" noProof="0">
                <a:ln>
                  <a:noFill/>
                </a:ln>
                <a:solidFill>
                  <a:prstClr val="black"/>
                </a:solidFill>
                <a:effectLst/>
                <a:uLnTx/>
                <a:uFillTx/>
                <a:latin typeface="Courier New" pitchFamily="49" charset="0"/>
              </a:endParaRPr>
            </a:p>
          </p:txBody>
        </p:sp>
        <p:sp>
          <p:nvSpPr>
            <p:cNvPr id="30" name="Rectangle 61">
              <a:extLst>
                <a:ext uri="{FF2B5EF4-FFF2-40B4-BE49-F238E27FC236}">
                  <a16:creationId xmlns:a16="http://schemas.microsoft.com/office/drawing/2014/main" id="{E1C3CB82-4072-6B81-8622-D5F3B95BC703}"/>
                </a:ext>
              </a:extLst>
            </p:cNvPr>
            <p:cNvSpPr>
              <a:spLocks noChangeArrowheads="1"/>
            </p:cNvSpPr>
            <p:nvPr/>
          </p:nvSpPr>
          <p:spPr bwMode="gray">
            <a:xfrm>
              <a:off x="3888" y="2448"/>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0x04</a:t>
              </a:r>
            </a:p>
          </p:txBody>
        </p:sp>
        <p:sp>
          <p:nvSpPr>
            <p:cNvPr id="31" name="Rectangle 62">
              <a:extLst>
                <a:ext uri="{FF2B5EF4-FFF2-40B4-BE49-F238E27FC236}">
                  <a16:creationId xmlns:a16="http://schemas.microsoft.com/office/drawing/2014/main" id="{8EBF5F7D-7160-547B-C0A8-CF807163D0BC}"/>
                </a:ext>
              </a:extLst>
            </p:cNvPr>
            <p:cNvSpPr>
              <a:spLocks noChangeArrowheads="1"/>
            </p:cNvSpPr>
            <p:nvPr/>
          </p:nvSpPr>
          <p:spPr bwMode="gray">
            <a:xfrm>
              <a:off x="3888" y="2640"/>
              <a:ext cx="1384" cy="192"/>
            </a:xfrm>
            <a:prstGeom prst="rect">
              <a:avLst/>
            </a:prstGeom>
            <a:noFill/>
            <a:ln w="12700">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rPr>
                <a:t>0x00</a:t>
              </a:r>
            </a:p>
          </p:txBody>
        </p:sp>
      </p:grpSp>
      <p:sp>
        <p:nvSpPr>
          <p:cNvPr id="32" name="Line 63">
            <a:extLst>
              <a:ext uri="{FF2B5EF4-FFF2-40B4-BE49-F238E27FC236}">
                <a16:creationId xmlns:a16="http://schemas.microsoft.com/office/drawing/2014/main" id="{8D00E1CC-A0C9-4403-FBDB-3F9446584016}"/>
              </a:ext>
            </a:extLst>
          </p:cNvPr>
          <p:cNvSpPr>
            <a:spLocks noChangeShapeType="1"/>
          </p:cNvSpPr>
          <p:nvPr/>
        </p:nvSpPr>
        <p:spPr bwMode="auto">
          <a:xfrm flipH="1">
            <a:off x="10210800" y="1600200"/>
            <a:ext cx="0" cy="914400"/>
          </a:xfrm>
          <a:prstGeom prst="line">
            <a:avLst/>
          </a:prstGeom>
          <a:noFill/>
          <a:ln w="12700">
            <a:solidFill>
              <a:srgbClr val="000000"/>
            </a:solidFill>
            <a:prstDash val="dash"/>
            <a:round/>
            <a:headEnd type="none" w="sm" len="sm"/>
            <a:tailEnd type="none" w="sm" len="sm"/>
          </a:ln>
        </p:spPr>
        <p:txBody>
          <a:bodyPr wrap="none" anchor="ctr"/>
          <a:lstStyle/>
          <a:p>
            <a:pPr defTabSz="914400" eaLnBrk="0" fontAlgn="base" hangingPunct="0">
              <a:spcBef>
                <a:spcPct val="0"/>
              </a:spcBef>
              <a:spcAft>
                <a:spcPct val="0"/>
              </a:spcAft>
            </a:pPr>
            <a:endParaRPr lang="en-US" sz="1400" b="1">
              <a:solidFill>
                <a:prstClr val="black"/>
              </a:solidFill>
              <a:latin typeface="Courier New" pitchFamily="49" charset="0"/>
            </a:endParaRPr>
          </a:p>
        </p:txBody>
      </p:sp>
    </p:spTree>
    <p:extLst>
      <p:ext uri="{BB962C8B-B14F-4D97-AF65-F5344CB8AC3E}">
        <p14:creationId xmlns:p14="http://schemas.microsoft.com/office/powerpoint/2010/main" val="80583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4840-F069-8C25-0F4A-5C8780C0F55D}"/>
              </a:ext>
            </a:extLst>
          </p:cNvPr>
          <p:cNvSpPr>
            <a:spLocks noGrp="1"/>
          </p:cNvSpPr>
          <p:nvPr>
            <p:ph type="title"/>
          </p:nvPr>
        </p:nvSpPr>
        <p:spPr>
          <a:xfrm>
            <a:off x="524759" y="130797"/>
            <a:ext cx="10972800" cy="990600"/>
          </a:xfrm>
        </p:spPr>
        <p:txBody>
          <a:bodyPr/>
          <a:lstStyle/>
          <a:p>
            <a:r>
              <a:rPr lang="en-US" dirty="0">
                <a:ea typeface="+mj-lt"/>
                <a:cs typeface="+mj-lt"/>
              </a:rPr>
              <a:t>Exceptions </a:t>
            </a:r>
            <a:endParaRPr lang="en-US" dirty="0"/>
          </a:p>
        </p:txBody>
      </p:sp>
      <p:sp>
        <p:nvSpPr>
          <p:cNvPr id="3" name="Content Placeholder 2">
            <a:extLst>
              <a:ext uri="{FF2B5EF4-FFF2-40B4-BE49-F238E27FC236}">
                <a16:creationId xmlns:a16="http://schemas.microsoft.com/office/drawing/2014/main" id="{0D8B853E-E0E5-A788-EE8D-484D50AAD4F8}"/>
              </a:ext>
            </a:extLst>
          </p:cNvPr>
          <p:cNvSpPr>
            <a:spLocks noGrp="1"/>
          </p:cNvSpPr>
          <p:nvPr>
            <p:ph idx="1"/>
          </p:nvPr>
        </p:nvSpPr>
        <p:spPr>
          <a:xfrm>
            <a:off x="449344" y="989815"/>
            <a:ext cx="11428429" cy="5737388"/>
          </a:xfrm>
        </p:spPr>
        <p:txBody>
          <a:bodyPr vert="horz" lIns="45720" tIns="45720" rIns="45720" bIns="45720" rtlCol="0" anchor="t">
            <a:normAutofit lnSpcReduction="10000"/>
          </a:bodyPr>
          <a:lstStyle/>
          <a:p>
            <a:pPr algn="just"/>
            <a:r>
              <a:rPr lang="en-US" dirty="0">
                <a:ea typeface="+mn-lt"/>
                <a:cs typeface="+mn-lt"/>
              </a:rPr>
              <a:t>Exceptions are usually used to handle unexpected events which arise during the execution of a program, such as interrupts or memory fault</a:t>
            </a:r>
          </a:p>
          <a:p>
            <a:pPr marL="0" indent="0" algn="just">
              <a:buNone/>
            </a:pPr>
            <a:endParaRPr lang="en-US" dirty="0">
              <a:ea typeface="+mn-lt"/>
              <a:cs typeface="+mn-lt"/>
            </a:endParaRPr>
          </a:p>
          <a:p>
            <a:pPr marL="0" indent="0" algn="just">
              <a:buNone/>
            </a:pPr>
            <a:r>
              <a:rPr lang="en-US" dirty="0">
                <a:ea typeface="+mn-lt"/>
                <a:cs typeface="+mn-lt"/>
              </a:rPr>
              <a:t>  </a:t>
            </a:r>
            <a:r>
              <a:rPr lang="en-US" i="1" dirty="0">
                <a:highlight>
                  <a:srgbClr val="FFFF00"/>
                </a:highlight>
                <a:ea typeface="+mn-lt"/>
                <a:cs typeface="+mn-lt"/>
              </a:rPr>
              <a:t>ARM exceptions may be considered in three groups: </a:t>
            </a:r>
          </a:p>
          <a:p>
            <a:pPr marL="0" indent="0" algn="just">
              <a:buNone/>
            </a:pPr>
            <a:endParaRPr lang="en-US" dirty="0">
              <a:ea typeface="+mn-lt"/>
              <a:cs typeface="+mn-lt"/>
            </a:endParaRPr>
          </a:p>
          <a:p>
            <a:pPr algn="just"/>
            <a:r>
              <a:rPr lang="en-US" dirty="0">
                <a:ea typeface="+mn-lt"/>
                <a:cs typeface="+mn-lt"/>
              </a:rPr>
              <a:t>1. </a:t>
            </a:r>
            <a:r>
              <a:rPr lang="en-US" dirty="0">
                <a:solidFill>
                  <a:schemeClr val="accent4"/>
                </a:solidFill>
                <a:ea typeface="+mn-lt"/>
                <a:cs typeface="+mn-lt"/>
              </a:rPr>
              <a:t>Exceptions generated as the direct effect of executing an instruction.      </a:t>
            </a:r>
            <a:r>
              <a:rPr lang="en-US" dirty="0">
                <a:solidFill>
                  <a:srgbClr val="C00000"/>
                </a:solidFill>
                <a:ea typeface="+mn-lt"/>
                <a:cs typeface="+mn-lt"/>
              </a:rPr>
              <a:t>Software interrupts</a:t>
            </a:r>
            <a:r>
              <a:rPr lang="en-US" dirty="0">
                <a:solidFill>
                  <a:schemeClr val="accent4"/>
                </a:solidFill>
                <a:ea typeface="+mn-lt"/>
                <a:cs typeface="+mn-lt"/>
              </a:rPr>
              <a:t>, </a:t>
            </a:r>
            <a:r>
              <a:rPr lang="en-US" dirty="0">
                <a:solidFill>
                  <a:srgbClr val="0070C0"/>
                </a:solidFill>
                <a:ea typeface="+mn-lt"/>
                <a:cs typeface="+mn-lt"/>
              </a:rPr>
              <a:t>undefined instructions</a:t>
            </a:r>
            <a:r>
              <a:rPr lang="en-US" dirty="0">
                <a:solidFill>
                  <a:schemeClr val="accent4"/>
                </a:solidFill>
                <a:ea typeface="+mn-lt"/>
                <a:cs typeface="+mn-lt"/>
              </a:rPr>
              <a:t> (including coprocessor instructions where the requested coprocessor is absent) and </a:t>
            </a:r>
            <a:r>
              <a:rPr lang="en-US" dirty="0">
                <a:solidFill>
                  <a:schemeClr val="accent6"/>
                </a:solidFill>
                <a:ea typeface="+mn-lt"/>
                <a:cs typeface="+mn-lt"/>
              </a:rPr>
              <a:t>prefetch aborts</a:t>
            </a:r>
            <a:r>
              <a:rPr lang="en-US" dirty="0">
                <a:solidFill>
                  <a:schemeClr val="accent4"/>
                </a:solidFill>
                <a:ea typeface="+mn-lt"/>
                <a:cs typeface="+mn-lt"/>
              </a:rPr>
              <a:t> (instructions that are invalid due to a memory fault occurring during fetch) </a:t>
            </a:r>
          </a:p>
          <a:p>
            <a:pPr marL="0" indent="0" algn="just">
              <a:buNone/>
            </a:pPr>
            <a:endParaRPr lang="en-US" dirty="0">
              <a:highlight>
                <a:srgbClr val="FFFF00"/>
              </a:highlight>
              <a:ea typeface="+mn-lt"/>
              <a:cs typeface="+mn-lt"/>
            </a:endParaRPr>
          </a:p>
          <a:p>
            <a:pPr algn="just"/>
            <a:r>
              <a:rPr lang="en-US" dirty="0">
                <a:ea typeface="+mn-lt"/>
                <a:cs typeface="+mn-lt"/>
              </a:rPr>
              <a:t> 2. </a:t>
            </a:r>
            <a:r>
              <a:rPr lang="en-US" dirty="0">
                <a:solidFill>
                  <a:schemeClr val="tx2"/>
                </a:solidFill>
                <a:ea typeface="+mn-lt"/>
                <a:cs typeface="+mn-lt"/>
              </a:rPr>
              <a:t>Exceptions generated as a side-effect of an instruction. Data aborts (a memory fault during a load or store data access) are in this class. </a:t>
            </a:r>
          </a:p>
          <a:p>
            <a:pPr algn="just"/>
            <a:endParaRPr lang="en-US" dirty="0">
              <a:solidFill>
                <a:schemeClr val="tx2"/>
              </a:solidFill>
              <a:ea typeface="+mn-lt"/>
              <a:cs typeface="+mn-lt"/>
            </a:endParaRPr>
          </a:p>
          <a:p>
            <a:pPr algn="just"/>
            <a:r>
              <a:rPr lang="en-US" dirty="0">
                <a:ea typeface="+mn-lt"/>
                <a:cs typeface="+mn-lt"/>
              </a:rPr>
              <a:t>3. Exceptions generated externally, unrelated to the instruction flow. Reset, IRQ and FIQ</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B1F4FCF0-7BD7-B902-BCBB-91A3827D242C}"/>
              </a:ext>
            </a:extLst>
          </p:cNvPr>
          <p:cNvSpPr>
            <a:spLocks noGrp="1"/>
          </p:cNvSpPr>
          <p:nvPr>
            <p:ph type="dt" sz="half" idx="10"/>
          </p:nvPr>
        </p:nvSpPr>
        <p:spPr/>
        <p:txBody>
          <a:bodyPr/>
          <a:lstStyle/>
          <a:p>
            <a:fld id="{5CFC621E-EF18-4E82-9603-AE8D89D96FE7}" type="datetime1">
              <a:rPr lang="en-US" smtClean="0"/>
              <a:t>8/7/2024</a:t>
            </a:fld>
            <a:endParaRPr lang="en-IN"/>
          </a:p>
        </p:txBody>
      </p:sp>
      <p:sp>
        <p:nvSpPr>
          <p:cNvPr id="5" name="Slide Number Placeholder 4">
            <a:extLst>
              <a:ext uri="{FF2B5EF4-FFF2-40B4-BE49-F238E27FC236}">
                <a16:creationId xmlns:a16="http://schemas.microsoft.com/office/drawing/2014/main" id="{99914306-12D4-8D0D-866F-D4D564EB2865}"/>
              </a:ext>
            </a:extLst>
          </p:cNvPr>
          <p:cNvSpPr>
            <a:spLocks noGrp="1"/>
          </p:cNvSpPr>
          <p:nvPr>
            <p:ph type="sldNum" sz="quarter" idx="12"/>
          </p:nvPr>
        </p:nvSpPr>
        <p:spPr/>
        <p:txBody>
          <a:bodyPr/>
          <a:lstStyle/>
          <a:p>
            <a:fld id="{6A62D07B-C644-4C1A-8832-5F21DBCCF5FD}" type="slidenum">
              <a:rPr lang="en-IN" smtClean="0"/>
              <a:t>21</a:t>
            </a:fld>
            <a:endParaRPr lang="en-IN"/>
          </a:p>
        </p:txBody>
      </p:sp>
    </p:spTree>
    <p:extLst>
      <p:ext uri="{BB962C8B-B14F-4D97-AF65-F5344CB8AC3E}">
        <p14:creationId xmlns:p14="http://schemas.microsoft.com/office/powerpoint/2010/main" val="368111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A1E1-1F3C-54B0-1CFC-25E267DD5AA9}"/>
              </a:ext>
            </a:extLst>
          </p:cNvPr>
          <p:cNvSpPr>
            <a:spLocks noGrp="1"/>
          </p:cNvSpPr>
          <p:nvPr>
            <p:ph type="title"/>
          </p:nvPr>
        </p:nvSpPr>
        <p:spPr>
          <a:xfrm>
            <a:off x="414780" y="182880"/>
            <a:ext cx="10972800" cy="990600"/>
          </a:xfrm>
        </p:spPr>
        <p:txBody>
          <a:bodyPr/>
          <a:lstStyle/>
          <a:p>
            <a:r>
              <a:rPr lang="en-US" dirty="0">
                <a:ea typeface="+mj-lt"/>
                <a:cs typeface="+mj-lt"/>
              </a:rPr>
              <a:t>Exception entry</a:t>
            </a:r>
            <a:endParaRPr lang="en-US" dirty="0"/>
          </a:p>
        </p:txBody>
      </p:sp>
      <p:sp>
        <p:nvSpPr>
          <p:cNvPr id="3" name="Content Placeholder 2">
            <a:extLst>
              <a:ext uri="{FF2B5EF4-FFF2-40B4-BE49-F238E27FC236}">
                <a16:creationId xmlns:a16="http://schemas.microsoft.com/office/drawing/2014/main" id="{5EEE95C4-4EAA-87DE-DD06-09BCF1751B27}"/>
              </a:ext>
            </a:extLst>
          </p:cNvPr>
          <p:cNvSpPr>
            <a:spLocks noGrp="1"/>
          </p:cNvSpPr>
          <p:nvPr>
            <p:ph idx="1"/>
          </p:nvPr>
        </p:nvSpPr>
        <p:spPr>
          <a:xfrm>
            <a:off x="414780" y="1173480"/>
            <a:ext cx="11594969" cy="5203596"/>
          </a:xfrm>
        </p:spPr>
        <p:txBody>
          <a:bodyPr vert="horz" lIns="45720" tIns="45720" rIns="45720" bIns="45720" rtlCol="0" anchor="t">
            <a:normAutofit/>
          </a:bodyPr>
          <a:lstStyle/>
          <a:p>
            <a:r>
              <a:rPr lang="en-US" dirty="0">
                <a:ea typeface="+mn-lt"/>
                <a:cs typeface="+mn-lt"/>
              </a:rPr>
              <a:t>It changes to the operating mode corresponding to the particular exception.</a:t>
            </a:r>
          </a:p>
          <a:p>
            <a:endParaRPr lang="en-US" dirty="0">
              <a:ea typeface="+mn-lt"/>
              <a:cs typeface="+mn-lt"/>
            </a:endParaRPr>
          </a:p>
          <a:p>
            <a:r>
              <a:rPr lang="en-US" dirty="0">
                <a:ea typeface="+mn-lt"/>
                <a:cs typeface="+mn-lt"/>
              </a:rPr>
              <a:t>It saves the address of the instruction following the exception entry instruction in r14 of the new mode. </a:t>
            </a:r>
          </a:p>
          <a:p>
            <a:endParaRPr lang="en-US" dirty="0">
              <a:ea typeface="+mn-lt"/>
              <a:cs typeface="+mn-lt"/>
            </a:endParaRPr>
          </a:p>
          <a:p>
            <a:r>
              <a:rPr lang="en-US" dirty="0">
                <a:ea typeface="+mn-lt"/>
                <a:cs typeface="+mn-lt"/>
              </a:rPr>
              <a:t> It saves the old value of the CPSR in the SPSR of the new mode. </a:t>
            </a:r>
          </a:p>
          <a:p>
            <a:endParaRPr lang="en-US" dirty="0">
              <a:ea typeface="+mn-lt"/>
              <a:cs typeface="+mn-lt"/>
            </a:endParaRPr>
          </a:p>
          <a:p>
            <a:r>
              <a:rPr lang="en-US" dirty="0">
                <a:ea typeface="+mn-lt"/>
                <a:cs typeface="+mn-lt"/>
              </a:rPr>
              <a:t>It disables IRQs by setting bit 7 of the CPSR and, if the exception is a fast interrupt, disables further fast interrupts by setting bit 6 of the CPSR.</a:t>
            </a:r>
          </a:p>
          <a:p>
            <a:r>
              <a:rPr lang="en-US" dirty="0">
                <a:ea typeface="+mn-lt"/>
                <a:cs typeface="+mn-lt"/>
              </a:rPr>
              <a:t> </a:t>
            </a:r>
          </a:p>
          <a:p>
            <a:r>
              <a:rPr lang="en-US" dirty="0">
                <a:ea typeface="+mn-lt"/>
                <a:cs typeface="+mn-lt"/>
              </a:rPr>
              <a:t>It forces the PC to begin executing at the relevant vector address</a:t>
            </a:r>
            <a:endParaRPr lang="en-US" dirty="0"/>
          </a:p>
        </p:txBody>
      </p:sp>
      <p:sp>
        <p:nvSpPr>
          <p:cNvPr id="4" name="Date Placeholder 3">
            <a:extLst>
              <a:ext uri="{FF2B5EF4-FFF2-40B4-BE49-F238E27FC236}">
                <a16:creationId xmlns:a16="http://schemas.microsoft.com/office/drawing/2014/main" id="{ACDC3684-E164-C4DC-9FC5-09B378A536BA}"/>
              </a:ext>
            </a:extLst>
          </p:cNvPr>
          <p:cNvSpPr>
            <a:spLocks noGrp="1"/>
          </p:cNvSpPr>
          <p:nvPr>
            <p:ph type="dt" sz="half" idx="10"/>
          </p:nvPr>
        </p:nvSpPr>
        <p:spPr/>
        <p:txBody>
          <a:bodyPr/>
          <a:lstStyle/>
          <a:p>
            <a:fld id="{4A0D8F65-C76B-4F08-9DD7-9EAF13B25D8E}" type="datetime1">
              <a:rPr lang="en-US" smtClean="0"/>
              <a:t>8/7/2024</a:t>
            </a:fld>
            <a:endParaRPr lang="en-IN"/>
          </a:p>
        </p:txBody>
      </p:sp>
      <p:sp>
        <p:nvSpPr>
          <p:cNvPr id="5" name="Slide Number Placeholder 4">
            <a:extLst>
              <a:ext uri="{FF2B5EF4-FFF2-40B4-BE49-F238E27FC236}">
                <a16:creationId xmlns:a16="http://schemas.microsoft.com/office/drawing/2014/main" id="{AC5FDF9A-425E-30B0-56B7-AE8F1C1716B3}"/>
              </a:ext>
            </a:extLst>
          </p:cNvPr>
          <p:cNvSpPr>
            <a:spLocks noGrp="1"/>
          </p:cNvSpPr>
          <p:nvPr>
            <p:ph type="sldNum" sz="quarter" idx="12"/>
          </p:nvPr>
        </p:nvSpPr>
        <p:spPr/>
        <p:txBody>
          <a:bodyPr/>
          <a:lstStyle/>
          <a:p>
            <a:fld id="{6A62D07B-C644-4C1A-8832-5F21DBCCF5FD}" type="slidenum">
              <a:rPr lang="en-IN" smtClean="0"/>
              <a:t>22</a:t>
            </a:fld>
            <a:endParaRPr lang="en-IN"/>
          </a:p>
        </p:txBody>
      </p:sp>
    </p:spTree>
    <p:extLst>
      <p:ext uri="{BB962C8B-B14F-4D97-AF65-F5344CB8AC3E}">
        <p14:creationId xmlns:p14="http://schemas.microsoft.com/office/powerpoint/2010/main" val="338810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5A66-3CF9-7C75-C3CD-347105C26B52}"/>
              </a:ext>
            </a:extLst>
          </p:cNvPr>
          <p:cNvSpPr>
            <a:spLocks noGrp="1"/>
          </p:cNvSpPr>
          <p:nvPr>
            <p:ph type="title"/>
          </p:nvPr>
        </p:nvSpPr>
        <p:spPr/>
        <p:txBody>
          <a:bodyPr/>
          <a:lstStyle/>
          <a:p>
            <a:r>
              <a:rPr lang="en-US" dirty="0">
                <a:ea typeface="+mj-lt"/>
                <a:cs typeface="+mj-lt"/>
              </a:rPr>
              <a:t>Exception vector addresses</a:t>
            </a:r>
            <a:endParaRPr lang="en-US" dirty="0"/>
          </a:p>
        </p:txBody>
      </p:sp>
      <p:pic>
        <p:nvPicPr>
          <p:cNvPr id="4" name="Picture 4">
            <a:extLst>
              <a:ext uri="{FF2B5EF4-FFF2-40B4-BE49-F238E27FC236}">
                <a16:creationId xmlns:a16="http://schemas.microsoft.com/office/drawing/2014/main" id="{F6DACED9-4D6C-B5E4-03F8-A7DE498E9E01}"/>
              </a:ext>
            </a:extLst>
          </p:cNvPr>
          <p:cNvPicPr>
            <a:picLocks noGrp="1" noChangeAspect="1"/>
          </p:cNvPicPr>
          <p:nvPr>
            <p:ph idx="1"/>
          </p:nvPr>
        </p:nvPicPr>
        <p:blipFill>
          <a:blip r:embed="rId2"/>
          <a:stretch>
            <a:fillRect/>
          </a:stretch>
        </p:blipFill>
        <p:spPr>
          <a:xfrm>
            <a:off x="731394" y="1524000"/>
            <a:ext cx="10729212" cy="4637988"/>
          </a:xfrm>
        </p:spPr>
      </p:pic>
      <p:sp>
        <p:nvSpPr>
          <p:cNvPr id="3" name="Date Placeholder 2">
            <a:extLst>
              <a:ext uri="{FF2B5EF4-FFF2-40B4-BE49-F238E27FC236}">
                <a16:creationId xmlns:a16="http://schemas.microsoft.com/office/drawing/2014/main" id="{3E3D5422-87C1-4851-11AC-8BD8DBA8BD77}"/>
              </a:ext>
            </a:extLst>
          </p:cNvPr>
          <p:cNvSpPr>
            <a:spLocks noGrp="1"/>
          </p:cNvSpPr>
          <p:nvPr>
            <p:ph type="dt" sz="half" idx="10"/>
          </p:nvPr>
        </p:nvSpPr>
        <p:spPr/>
        <p:txBody>
          <a:bodyPr/>
          <a:lstStyle/>
          <a:p>
            <a:fld id="{A2A67B3D-87B3-4C10-8D23-8FAE712CE644}" type="datetime1">
              <a:rPr lang="en-US" smtClean="0"/>
              <a:t>8/7/2024</a:t>
            </a:fld>
            <a:endParaRPr lang="en-IN"/>
          </a:p>
        </p:txBody>
      </p:sp>
      <p:sp>
        <p:nvSpPr>
          <p:cNvPr id="5" name="Slide Number Placeholder 4">
            <a:extLst>
              <a:ext uri="{FF2B5EF4-FFF2-40B4-BE49-F238E27FC236}">
                <a16:creationId xmlns:a16="http://schemas.microsoft.com/office/drawing/2014/main" id="{A97B2603-3DB8-2E99-A864-BFFC23D26880}"/>
              </a:ext>
            </a:extLst>
          </p:cNvPr>
          <p:cNvSpPr>
            <a:spLocks noGrp="1"/>
          </p:cNvSpPr>
          <p:nvPr>
            <p:ph type="sldNum" sz="quarter" idx="12"/>
          </p:nvPr>
        </p:nvSpPr>
        <p:spPr/>
        <p:txBody>
          <a:bodyPr/>
          <a:lstStyle/>
          <a:p>
            <a:fld id="{6A62D07B-C644-4C1A-8832-5F21DBCCF5FD}" type="slidenum">
              <a:rPr lang="en-IN" smtClean="0"/>
              <a:t>23</a:t>
            </a:fld>
            <a:endParaRPr lang="en-IN"/>
          </a:p>
        </p:txBody>
      </p:sp>
    </p:spTree>
    <p:extLst>
      <p:ext uri="{BB962C8B-B14F-4D97-AF65-F5344CB8AC3E}">
        <p14:creationId xmlns:p14="http://schemas.microsoft.com/office/powerpoint/2010/main" val="1627432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BC9B-06B0-8644-61E7-D5F66C94837D}"/>
              </a:ext>
            </a:extLst>
          </p:cNvPr>
          <p:cNvSpPr>
            <a:spLocks noGrp="1"/>
          </p:cNvSpPr>
          <p:nvPr>
            <p:ph type="title"/>
          </p:nvPr>
        </p:nvSpPr>
        <p:spPr>
          <a:xfrm>
            <a:off x="609600" y="182880"/>
            <a:ext cx="10972800" cy="990600"/>
          </a:xfrm>
        </p:spPr>
        <p:txBody>
          <a:bodyPr/>
          <a:lstStyle/>
          <a:p>
            <a:r>
              <a:rPr lang="en-US" dirty="0">
                <a:ea typeface="+mj-lt"/>
                <a:cs typeface="+mj-lt"/>
              </a:rPr>
              <a:t>Exception return</a:t>
            </a:r>
            <a:endParaRPr lang="en-US" dirty="0"/>
          </a:p>
        </p:txBody>
      </p:sp>
      <p:sp>
        <p:nvSpPr>
          <p:cNvPr id="3" name="Content Placeholder 2">
            <a:extLst>
              <a:ext uri="{FF2B5EF4-FFF2-40B4-BE49-F238E27FC236}">
                <a16:creationId xmlns:a16="http://schemas.microsoft.com/office/drawing/2014/main" id="{6B50D035-A442-AA13-F243-87C8022A30C1}"/>
              </a:ext>
            </a:extLst>
          </p:cNvPr>
          <p:cNvSpPr>
            <a:spLocks noGrp="1"/>
          </p:cNvSpPr>
          <p:nvPr>
            <p:ph idx="1"/>
          </p:nvPr>
        </p:nvSpPr>
        <p:spPr>
          <a:xfrm>
            <a:off x="609600" y="1260835"/>
            <a:ext cx="10972800" cy="4876800"/>
          </a:xfrm>
        </p:spPr>
        <p:txBody>
          <a:bodyPr vert="horz" lIns="45720" tIns="45720" rIns="45720" bIns="45720" rtlCol="0" anchor="t">
            <a:normAutofit/>
          </a:bodyPr>
          <a:lstStyle/>
          <a:p>
            <a:r>
              <a:rPr lang="en-US" dirty="0"/>
              <a:t>Once the exception has been handled the user task is normally resumed. </a:t>
            </a:r>
          </a:p>
          <a:p>
            <a:endParaRPr lang="en-US" dirty="0"/>
          </a:p>
          <a:p>
            <a:r>
              <a:rPr lang="en-US" dirty="0"/>
              <a:t>This requires the handler code to restore the user state exactly as it was when the exception first arose</a:t>
            </a:r>
          </a:p>
          <a:p>
            <a:endParaRPr lang="en-US" dirty="0"/>
          </a:p>
          <a:p>
            <a:r>
              <a:rPr lang="en-US" dirty="0">
                <a:ea typeface="+mn-lt"/>
                <a:cs typeface="+mn-lt"/>
              </a:rPr>
              <a:t>Any modified user registers must be restored from the handler's stack.</a:t>
            </a:r>
          </a:p>
          <a:p>
            <a:endParaRPr lang="en-US" dirty="0">
              <a:ea typeface="+mn-lt"/>
              <a:cs typeface="+mn-lt"/>
            </a:endParaRPr>
          </a:p>
          <a:p>
            <a:r>
              <a:rPr lang="en-US" dirty="0">
                <a:ea typeface="+mn-lt"/>
                <a:cs typeface="+mn-lt"/>
              </a:rPr>
              <a:t>The CPSR must be restored from the appropriate SPSR. </a:t>
            </a:r>
          </a:p>
          <a:p>
            <a:endParaRPr lang="en-US" dirty="0">
              <a:ea typeface="+mn-lt"/>
              <a:cs typeface="+mn-lt"/>
            </a:endParaRPr>
          </a:p>
          <a:p>
            <a:r>
              <a:rPr lang="en-US" dirty="0">
                <a:ea typeface="+mn-lt"/>
                <a:cs typeface="+mn-lt"/>
              </a:rPr>
              <a:t>The PC must be changed back to the relevant instruction address in the user instruction stream. </a:t>
            </a:r>
            <a:endParaRPr lang="en-US" dirty="0"/>
          </a:p>
        </p:txBody>
      </p:sp>
      <p:sp>
        <p:nvSpPr>
          <p:cNvPr id="4" name="Date Placeholder 3">
            <a:extLst>
              <a:ext uri="{FF2B5EF4-FFF2-40B4-BE49-F238E27FC236}">
                <a16:creationId xmlns:a16="http://schemas.microsoft.com/office/drawing/2014/main" id="{86AEDF32-4243-5D17-6D80-5084D2BB7225}"/>
              </a:ext>
            </a:extLst>
          </p:cNvPr>
          <p:cNvSpPr>
            <a:spLocks noGrp="1"/>
          </p:cNvSpPr>
          <p:nvPr>
            <p:ph type="dt" sz="half" idx="10"/>
          </p:nvPr>
        </p:nvSpPr>
        <p:spPr/>
        <p:txBody>
          <a:bodyPr/>
          <a:lstStyle/>
          <a:p>
            <a:fld id="{5431E507-276E-4F30-A84B-C94152E03BDC}" type="datetime1">
              <a:rPr lang="en-US" smtClean="0"/>
              <a:t>8/7/2024</a:t>
            </a:fld>
            <a:endParaRPr lang="en-IN"/>
          </a:p>
        </p:txBody>
      </p:sp>
      <p:sp>
        <p:nvSpPr>
          <p:cNvPr id="5" name="Slide Number Placeholder 4">
            <a:extLst>
              <a:ext uri="{FF2B5EF4-FFF2-40B4-BE49-F238E27FC236}">
                <a16:creationId xmlns:a16="http://schemas.microsoft.com/office/drawing/2014/main" id="{847E028E-67F2-AE2C-8A9B-F9D45AE12411}"/>
              </a:ext>
            </a:extLst>
          </p:cNvPr>
          <p:cNvSpPr>
            <a:spLocks noGrp="1"/>
          </p:cNvSpPr>
          <p:nvPr>
            <p:ph type="sldNum" sz="quarter" idx="12"/>
          </p:nvPr>
        </p:nvSpPr>
        <p:spPr/>
        <p:txBody>
          <a:bodyPr/>
          <a:lstStyle/>
          <a:p>
            <a:fld id="{6A62D07B-C644-4C1A-8832-5F21DBCCF5FD}" type="slidenum">
              <a:rPr lang="en-IN" smtClean="0"/>
              <a:t>24</a:t>
            </a:fld>
            <a:endParaRPr lang="en-IN"/>
          </a:p>
        </p:txBody>
      </p:sp>
    </p:spTree>
    <p:extLst>
      <p:ext uri="{BB962C8B-B14F-4D97-AF65-F5344CB8AC3E}">
        <p14:creationId xmlns:p14="http://schemas.microsoft.com/office/powerpoint/2010/main" val="2363077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3D5C-4DE6-E0CC-7B69-1292E4943753}"/>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F5DAC6DA-7AC1-94DC-F049-9041BED976DF}"/>
              </a:ext>
            </a:extLst>
          </p:cNvPr>
          <p:cNvSpPr>
            <a:spLocks noGrp="1"/>
          </p:cNvSpPr>
          <p:nvPr>
            <p:ph type="dt" sz="half" idx="10"/>
          </p:nvPr>
        </p:nvSpPr>
        <p:spPr/>
        <p:txBody>
          <a:bodyPr/>
          <a:lstStyle/>
          <a:p>
            <a:fld id="{4300A254-1BE6-489E-92F3-8A3DCDC026BC}" type="datetime1">
              <a:rPr lang="en-US" smtClean="0"/>
              <a:t>8/7/2024</a:t>
            </a:fld>
            <a:endParaRPr lang="en-IN"/>
          </a:p>
        </p:txBody>
      </p:sp>
      <p:sp>
        <p:nvSpPr>
          <p:cNvPr id="6" name="Slide Number Placeholder 5">
            <a:extLst>
              <a:ext uri="{FF2B5EF4-FFF2-40B4-BE49-F238E27FC236}">
                <a16:creationId xmlns:a16="http://schemas.microsoft.com/office/drawing/2014/main" id="{F0BA450B-D921-3C07-CD1E-CBC5EDA3BE31}"/>
              </a:ext>
            </a:extLst>
          </p:cNvPr>
          <p:cNvSpPr>
            <a:spLocks noGrp="1"/>
          </p:cNvSpPr>
          <p:nvPr>
            <p:ph type="sldNum" sz="quarter" idx="12"/>
          </p:nvPr>
        </p:nvSpPr>
        <p:spPr/>
        <p:txBody>
          <a:bodyPr/>
          <a:lstStyle/>
          <a:p>
            <a:fld id="{6A62D07B-C644-4C1A-8832-5F21DBCCF5FD}" type="slidenum">
              <a:rPr lang="en-IN" smtClean="0"/>
              <a:t>25</a:t>
            </a:fld>
            <a:endParaRPr lang="en-IN"/>
          </a:p>
        </p:txBody>
      </p:sp>
      <p:sp>
        <p:nvSpPr>
          <p:cNvPr id="7" name="TextBox 5">
            <a:extLst>
              <a:ext uri="{FF2B5EF4-FFF2-40B4-BE49-F238E27FC236}">
                <a16:creationId xmlns:a16="http://schemas.microsoft.com/office/drawing/2014/main" id="{75EFF3E3-86F9-E4C4-CC01-B0D2AA4E6DE0}"/>
              </a:ext>
            </a:extLst>
          </p:cNvPr>
          <p:cNvSpPr txBox="1">
            <a:spLocks noGrp="1" noChangeArrowheads="1"/>
          </p:cNvSpPr>
          <p:nvPr>
            <p:ph idx="1"/>
          </p:nvPr>
        </p:nvSpPr>
        <p:spPr bwMode="auto">
          <a:xfrm>
            <a:off x="609600" y="1600200"/>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dirty="0">
                <a:solidFill>
                  <a:srgbClr val="0070C0"/>
                </a:solidFill>
              </a:rPr>
              <a:t>Home Work ; Explore Cortex A , M and R Series </a:t>
            </a:r>
            <a:endParaRPr lang="en-US" altLang="en-US" sz="2800" dirty="0">
              <a:solidFill>
                <a:srgbClr val="0070C0"/>
              </a:solidFill>
            </a:endParaRPr>
          </a:p>
        </p:txBody>
      </p:sp>
    </p:spTree>
    <p:extLst>
      <p:ext uri="{BB962C8B-B14F-4D97-AF65-F5344CB8AC3E}">
        <p14:creationId xmlns:p14="http://schemas.microsoft.com/office/powerpoint/2010/main" val="281729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3D5C-4DE6-E0CC-7B69-1292E4943753}"/>
              </a:ext>
            </a:extLst>
          </p:cNvPr>
          <p:cNvSpPr>
            <a:spLocks noGrp="1"/>
          </p:cNvSpPr>
          <p:nvPr>
            <p:ph type="title"/>
          </p:nvPr>
        </p:nvSpPr>
        <p:spPr/>
        <p:txBody>
          <a:bodyPr/>
          <a:lstStyle/>
          <a:p>
            <a:pPr algn="ctr"/>
            <a:r>
              <a:rPr lang="en-US" sz="4000" b="1" i="0" u="none" strike="noStrike" cap="all" dirty="0">
                <a:solidFill>
                  <a:srgbClr val="FF0000"/>
                </a:solidFill>
                <a:effectLst/>
                <a:latin typeface="Tw Cen MT Condensed" panose="020B0606020104020203" pitchFamily="34" charset="0"/>
              </a:rPr>
              <a:t>ARM ARCHITECTURE TO BOARD</a:t>
            </a:r>
            <a:r>
              <a:rPr lang="en-US" sz="4000" b="1" i="0" dirty="0">
                <a:solidFill>
                  <a:srgbClr val="FF0000"/>
                </a:solidFill>
                <a:effectLst/>
                <a:latin typeface="Tw Cen MT Condensed" panose="020B0606020104020203" pitchFamily="34" charset="0"/>
              </a:rPr>
              <a:t>​</a:t>
            </a:r>
            <a:endParaRPr lang="en-IN" b="1" dirty="0">
              <a:solidFill>
                <a:srgbClr val="FF0000"/>
              </a:solidFill>
            </a:endParaRPr>
          </a:p>
        </p:txBody>
      </p:sp>
      <p:sp>
        <p:nvSpPr>
          <p:cNvPr id="4" name="Date Placeholder 3">
            <a:extLst>
              <a:ext uri="{FF2B5EF4-FFF2-40B4-BE49-F238E27FC236}">
                <a16:creationId xmlns:a16="http://schemas.microsoft.com/office/drawing/2014/main" id="{F5DAC6DA-7AC1-94DC-F049-9041BED976DF}"/>
              </a:ext>
            </a:extLst>
          </p:cNvPr>
          <p:cNvSpPr>
            <a:spLocks noGrp="1"/>
          </p:cNvSpPr>
          <p:nvPr>
            <p:ph type="dt" sz="half" idx="10"/>
          </p:nvPr>
        </p:nvSpPr>
        <p:spPr/>
        <p:txBody>
          <a:bodyPr/>
          <a:lstStyle/>
          <a:p>
            <a:fld id="{4300A254-1BE6-489E-92F3-8A3DCDC026BC}" type="datetime1">
              <a:rPr lang="en-US" smtClean="0"/>
              <a:t>8/7/2024</a:t>
            </a:fld>
            <a:endParaRPr lang="en-IN"/>
          </a:p>
        </p:txBody>
      </p:sp>
      <p:sp>
        <p:nvSpPr>
          <p:cNvPr id="6" name="Slide Number Placeholder 5">
            <a:extLst>
              <a:ext uri="{FF2B5EF4-FFF2-40B4-BE49-F238E27FC236}">
                <a16:creationId xmlns:a16="http://schemas.microsoft.com/office/drawing/2014/main" id="{F0BA450B-D921-3C07-CD1E-CBC5EDA3BE31}"/>
              </a:ext>
            </a:extLst>
          </p:cNvPr>
          <p:cNvSpPr>
            <a:spLocks noGrp="1"/>
          </p:cNvSpPr>
          <p:nvPr>
            <p:ph type="sldNum" sz="quarter" idx="12"/>
          </p:nvPr>
        </p:nvSpPr>
        <p:spPr/>
        <p:txBody>
          <a:bodyPr/>
          <a:lstStyle/>
          <a:p>
            <a:fld id="{6A62D07B-C644-4C1A-8832-5F21DBCCF5FD}" type="slidenum">
              <a:rPr lang="en-IN" smtClean="0"/>
              <a:t>26</a:t>
            </a:fld>
            <a:endParaRPr lang="en-IN"/>
          </a:p>
        </p:txBody>
      </p:sp>
      <p:sp>
        <p:nvSpPr>
          <p:cNvPr id="7" name="TextBox 5">
            <a:extLst>
              <a:ext uri="{FF2B5EF4-FFF2-40B4-BE49-F238E27FC236}">
                <a16:creationId xmlns:a16="http://schemas.microsoft.com/office/drawing/2014/main" id="{75EFF3E3-86F9-E4C4-CC01-B0D2AA4E6DE0}"/>
              </a:ext>
            </a:extLst>
          </p:cNvPr>
          <p:cNvSpPr txBox="1">
            <a:spLocks noGrp="1" noChangeArrowheads="1"/>
          </p:cNvSpPr>
          <p:nvPr>
            <p:ph idx="1"/>
          </p:nvPr>
        </p:nvSpPr>
        <p:spPr bwMode="auto">
          <a:xfrm>
            <a:off x="609600" y="1600200"/>
            <a:ext cx="10972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800" dirty="0">
              <a:solidFill>
                <a:srgbClr val="0070C0"/>
              </a:solidFill>
            </a:endParaRPr>
          </a:p>
        </p:txBody>
      </p:sp>
      <p:pic>
        <p:nvPicPr>
          <p:cNvPr id="1026" name="Picture 2">
            <a:extLst>
              <a:ext uri="{FF2B5EF4-FFF2-40B4-BE49-F238E27FC236}">
                <a16:creationId xmlns:a16="http://schemas.microsoft.com/office/drawing/2014/main" id="{EF9451D2-2535-93A9-FE3E-149A87B90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6805"/>
            <a:ext cx="11271464" cy="26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34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C1A5-2D51-C272-9ECA-CB13D763C306}"/>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E2CE486D-20CB-AD8E-A165-FE83D0C8A28F}"/>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3509CA9A-C16D-D229-2DB1-F65C01C77A55}"/>
              </a:ext>
            </a:extLst>
          </p:cNvPr>
          <p:cNvSpPr>
            <a:spLocks noGrp="1"/>
          </p:cNvSpPr>
          <p:nvPr>
            <p:ph type="sldNum" sz="quarter" idx="12"/>
          </p:nvPr>
        </p:nvSpPr>
        <p:spPr/>
        <p:txBody>
          <a:bodyPr/>
          <a:lstStyle/>
          <a:p>
            <a:fld id="{6A62D07B-C644-4C1A-8832-5F21DBCCF5FD}" type="slidenum">
              <a:rPr lang="en-IN" smtClean="0"/>
              <a:t>27</a:t>
            </a:fld>
            <a:endParaRPr lang="en-IN"/>
          </a:p>
        </p:txBody>
      </p:sp>
      <p:sp>
        <p:nvSpPr>
          <p:cNvPr id="6" name="object 2">
            <a:extLst>
              <a:ext uri="{FF2B5EF4-FFF2-40B4-BE49-F238E27FC236}">
                <a16:creationId xmlns:a16="http://schemas.microsoft.com/office/drawing/2014/main" id="{489AB87C-EE42-FF2D-4529-4B0A0B341202}"/>
              </a:ext>
            </a:extLst>
          </p:cNvPr>
          <p:cNvSpPr txBox="1">
            <a:spLocks/>
          </p:cNvSpPr>
          <p:nvPr/>
        </p:nvSpPr>
        <p:spPr>
          <a:xfrm>
            <a:off x="1128185" y="486480"/>
            <a:ext cx="9031815" cy="1120820"/>
          </a:xfrm>
          <a:prstGeom prst="rect">
            <a:avLst/>
          </a:prstGeom>
        </p:spPr>
        <p:txBody>
          <a:bodyPr vert="horz" wrap="square" lIns="0" tIns="12700" rIns="0" bIns="0" rtlCol="0" anchor="ctr">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065" marR="5080" algn="ctr">
              <a:spcBef>
                <a:spcPts val="100"/>
              </a:spcBef>
            </a:pPr>
            <a:r>
              <a:rPr lang="en-IN" sz="3600" b="1" spc="-5" dirty="0"/>
              <a:t>Instruction</a:t>
            </a:r>
            <a:r>
              <a:rPr lang="en-IN" sz="3600" b="1" spc="-25" dirty="0"/>
              <a:t> </a:t>
            </a:r>
            <a:r>
              <a:rPr lang="en-IN" sz="3600" b="1" spc="-5" dirty="0"/>
              <a:t>Pipeline </a:t>
            </a:r>
            <a:r>
              <a:rPr lang="en-IN" sz="3600" b="1" spc="-885" dirty="0"/>
              <a:t> </a:t>
            </a:r>
            <a:r>
              <a:rPr lang="en-IN" sz="3600" b="1" spc="-5" dirty="0"/>
              <a:t>of</a:t>
            </a:r>
            <a:endParaRPr lang="en-IN" sz="3600" b="1" dirty="0"/>
          </a:p>
          <a:p>
            <a:pPr algn="ctr"/>
            <a:r>
              <a:rPr lang="en-IN" sz="3600" b="1" dirty="0"/>
              <a:t>ARM7TDMI</a:t>
            </a:r>
          </a:p>
        </p:txBody>
      </p:sp>
      <p:sp>
        <p:nvSpPr>
          <p:cNvPr id="7" name="object 4">
            <a:extLst>
              <a:ext uri="{FF2B5EF4-FFF2-40B4-BE49-F238E27FC236}">
                <a16:creationId xmlns:a16="http://schemas.microsoft.com/office/drawing/2014/main" id="{55982C5C-93B1-925E-3E31-E9C87C91D25C}"/>
              </a:ext>
            </a:extLst>
          </p:cNvPr>
          <p:cNvSpPr txBox="1">
            <a:spLocks noGrp="1"/>
          </p:cNvSpPr>
          <p:nvPr>
            <p:ph idx="1"/>
          </p:nvPr>
        </p:nvSpPr>
        <p:spPr>
          <a:xfrm>
            <a:off x="869767" y="2781666"/>
            <a:ext cx="10972800" cy="2530180"/>
          </a:xfrm>
          <a:prstGeom prst="rect">
            <a:avLst/>
          </a:prstGeom>
        </p:spPr>
        <p:txBody>
          <a:bodyPr vert="horz" wrap="square" lIns="0" tIns="59690" rIns="0" bIns="0" rtlCol="0">
            <a:spAutoFit/>
          </a:bodyPr>
          <a:lstStyle/>
          <a:p>
            <a:pPr marL="277495" indent="-265430">
              <a:lnSpc>
                <a:spcPct val="100000"/>
              </a:lnSpc>
              <a:spcBef>
                <a:spcPts val="470"/>
              </a:spcBef>
              <a:buClr>
                <a:srgbClr val="EF7E09"/>
              </a:buClr>
              <a:buSzPct val="80357"/>
              <a:buFont typeface="Segoe UI Symbol"/>
              <a:buChar char="⚫"/>
              <a:tabLst>
                <a:tab pos="278130" algn="l"/>
              </a:tabLst>
            </a:pPr>
            <a:r>
              <a:rPr sz="2800" b="1" spc="-5" dirty="0">
                <a:latin typeface="Times New Roman"/>
                <a:cs typeface="Times New Roman"/>
              </a:rPr>
              <a:t>ARM</a:t>
            </a:r>
            <a:r>
              <a:rPr sz="2800" b="1" spc="-5" dirty="0">
                <a:solidFill>
                  <a:srgbClr val="FF0000"/>
                </a:solidFill>
                <a:latin typeface="Times New Roman"/>
                <a:cs typeface="Times New Roman"/>
              </a:rPr>
              <a:t>xTDMI</a:t>
            </a:r>
            <a:r>
              <a:rPr sz="2800" b="1" spc="5" dirty="0">
                <a:solidFill>
                  <a:srgbClr val="FF0000"/>
                </a:solidFill>
                <a:latin typeface="Times New Roman"/>
                <a:cs typeface="Times New Roman"/>
              </a:rPr>
              <a:t> </a:t>
            </a:r>
            <a:r>
              <a:rPr sz="2800" b="1" spc="-5" dirty="0">
                <a:latin typeface="Times New Roman"/>
                <a:cs typeface="Times New Roman"/>
              </a:rPr>
              <a:t>(Nomenclature/Classification)</a:t>
            </a:r>
            <a:endParaRPr sz="2800" dirty="0">
              <a:latin typeface="Times New Roman"/>
              <a:cs typeface="Times New Roman"/>
            </a:endParaRPr>
          </a:p>
          <a:p>
            <a:pPr marL="561340" lvl="1" indent="-201295">
              <a:lnSpc>
                <a:spcPct val="100000"/>
              </a:lnSpc>
              <a:spcBef>
                <a:spcPts val="320"/>
              </a:spcBef>
              <a:buClr>
                <a:srgbClr val="EF7E09"/>
              </a:buClr>
              <a:buFont typeface="Verdana"/>
              <a:buChar char="◦"/>
              <a:tabLst>
                <a:tab pos="561340" algn="l"/>
              </a:tabLst>
            </a:pPr>
            <a:r>
              <a:rPr sz="2400" b="1" dirty="0">
                <a:latin typeface="Times New Roman"/>
                <a:cs typeface="Times New Roman"/>
              </a:rPr>
              <a:t>x</a:t>
            </a:r>
            <a:r>
              <a:rPr sz="2400" b="1" spc="-2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b="1" dirty="0">
                <a:solidFill>
                  <a:srgbClr val="FF0000"/>
                </a:solidFill>
                <a:latin typeface="Times New Roman"/>
                <a:cs typeface="Times New Roman"/>
              </a:rPr>
              <a:t>7</a:t>
            </a:r>
            <a:r>
              <a:rPr sz="2400" b="1" spc="-20" dirty="0">
                <a:solidFill>
                  <a:srgbClr val="FF0000"/>
                </a:solidFill>
                <a:latin typeface="Times New Roman"/>
                <a:cs typeface="Times New Roman"/>
              </a:rPr>
              <a:t> </a:t>
            </a:r>
            <a:r>
              <a:rPr sz="2400" dirty="0">
                <a:latin typeface="Times New Roman"/>
                <a:cs typeface="Times New Roman"/>
              </a:rPr>
              <a:t>Series</a:t>
            </a:r>
          </a:p>
          <a:p>
            <a:pPr marL="561340" lvl="1" indent="-201295">
              <a:lnSpc>
                <a:spcPct val="100000"/>
              </a:lnSpc>
              <a:spcBef>
                <a:spcPts val="300"/>
              </a:spcBef>
              <a:buClr>
                <a:srgbClr val="EF7E09"/>
              </a:buClr>
              <a:buFont typeface="Verdana"/>
              <a:buChar char="◦"/>
              <a:tabLst>
                <a:tab pos="561340" algn="l"/>
              </a:tabLst>
            </a:pPr>
            <a:r>
              <a:rPr sz="2400" b="1" dirty="0">
                <a:solidFill>
                  <a:srgbClr val="FF0000"/>
                </a:solidFill>
                <a:latin typeface="Times New Roman"/>
                <a:cs typeface="Times New Roman"/>
              </a:rPr>
              <a:t>T</a:t>
            </a:r>
            <a:r>
              <a:rPr sz="2400" b="1" spc="-60" dirty="0">
                <a:solidFill>
                  <a:srgbClr val="FF0000"/>
                </a:solidFill>
                <a:latin typeface="Times New Roman"/>
                <a:cs typeface="Times New Roman"/>
              </a:rPr>
              <a:t> </a:t>
            </a:r>
            <a:r>
              <a:rPr sz="2400" dirty="0">
                <a:latin typeface="Times New Roman"/>
                <a:cs typeface="Times New Roman"/>
              </a:rPr>
              <a:t>:</a:t>
            </a:r>
            <a:r>
              <a:rPr sz="2400" spc="-70" dirty="0">
                <a:latin typeface="Times New Roman"/>
                <a:cs typeface="Times New Roman"/>
              </a:rPr>
              <a:t> </a:t>
            </a:r>
            <a:r>
              <a:rPr sz="2400" spc="-5" dirty="0">
                <a:latin typeface="Times New Roman"/>
                <a:cs typeface="Times New Roman"/>
              </a:rPr>
              <a:t>Thumb</a:t>
            </a:r>
            <a:r>
              <a:rPr sz="2400" spc="-10" dirty="0">
                <a:latin typeface="Times New Roman"/>
                <a:cs typeface="Times New Roman"/>
              </a:rPr>
              <a:t> </a:t>
            </a:r>
            <a:r>
              <a:rPr sz="2400" spc="-5" dirty="0">
                <a:latin typeface="Times New Roman"/>
                <a:cs typeface="Times New Roman"/>
              </a:rPr>
              <a:t>mode is</a:t>
            </a:r>
            <a:r>
              <a:rPr sz="2400" spc="-15" dirty="0">
                <a:latin typeface="Times New Roman"/>
                <a:cs typeface="Times New Roman"/>
              </a:rPr>
              <a:t> </a:t>
            </a:r>
            <a:r>
              <a:rPr sz="2400" dirty="0">
                <a:latin typeface="Times New Roman"/>
                <a:cs typeface="Times New Roman"/>
              </a:rPr>
              <a:t>supported</a:t>
            </a:r>
          </a:p>
          <a:p>
            <a:pPr marL="561340" lvl="1" indent="-201295">
              <a:lnSpc>
                <a:spcPct val="100000"/>
              </a:lnSpc>
              <a:spcBef>
                <a:spcPts val="300"/>
              </a:spcBef>
              <a:buClr>
                <a:srgbClr val="EF7E09"/>
              </a:buClr>
              <a:buFont typeface="Verdana"/>
              <a:buChar char="◦"/>
              <a:tabLst>
                <a:tab pos="561340" algn="l"/>
              </a:tabLst>
            </a:pPr>
            <a:r>
              <a:rPr sz="2400" b="1" dirty="0">
                <a:solidFill>
                  <a:srgbClr val="FF0000"/>
                </a:solidFill>
                <a:latin typeface="Times New Roman"/>
                <a:cs typeface="Times New Roman"/>
              </a:rPr>
              <a:t>D</a:t>
            </a:r>
            <a:r>
              <a:rPr sz="2400" b="1" spc="-10" dirty="0">
                <a:solidFill>
                  <a:srgbClr val="FF0000"/>
                </a:solidFill>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5" dirty="0">
                <a:latin typeface="Times New Roman"/>
                <a:cs typeface="Times New Roman"/>
              </a:rPr>
              <a:t>Debugger</a:t>
            </a:r>
            <a:r>
              <a:rPr sz="2400" spc="-15" dirty="0">
                <a:latin typeface="Times New Roman"/>
                <a:cs typeface="Times New Roman"/>
              </a:rPr>
              <a:t> </a:t>
            </a:r>
            <a:r>
              <a:rPr sz="2400" dirty="0">
                <a:latin typeface="Times New Roman"/>
                <a:cs typeface="Times New Roman"/>
              </a:rPr>
              <a:t>unit</a:t>
            </a:r>
            <a:r>
              <a:rPr sz="2400" spc="-30" dirty="0">
                <a:latin typeface="Times New Roman"/>
                <a:cs typeface="Times New Roman"/>
              </a:rPr>
              <a:t> </a:t>
            </a:r>
            <a:r>
              <a:rPr sz="2400" dirty="0">
                <a:latin typeface="Times New Roman"/>
                <a:cs typeface="Times New Roman"/>
              </a:rPr>
              <a:t>present</a:t>
            </a:r>
          </a:p>
          <a:p>
            <a:pPr marL="561340" lvl="1" indent="-201295">
              <a:lnSpc>
                <a:spcPct val="100000"/>
              </a:lnSpc>
              <a:spcBef>
                <a:spcPts val="300"/>
              </a:spcBef>
              <a:buClr>
                <a:srgbClr val="EF7E09"/>
              </a:buClr>
              <a:buFont typeface="Verdana"/>
              <a:buChar char="◦"/>
              <a:tabLst>
                <a:tab pos="561340" algn="l"/>
              </a:tabLst>
            </a:pPr>
            <a:r>
              <a:rPr sz="2400" b="1" dirty="0">
                <a:solidFill>
                  <a:srgbClr val="FF0000"/>
                </a:solidFill>
                <a:latin typeface="Times New Roman"/>
                <a:cs typeface="Times New Roman"/>
              </a:rPr>
              <a:t>M</a:t>
            </a:r>
            <a:r>
              <a:rPr sz="2400" dirty="0">
                <a:latin typeface="Times New Roman"/>
                <a:cs typeface="Times New Roman"/>
              </a:rPr>
              <a:t>:</a:t>
            </a:r>
            <a:r>
              <a:rPr sz="2400" spc="-35" dirty="0">
                <a:latin typeface="Times New Roman"/>
                <a:cs typeface="Times New Roman"/>
              </a:rPr>
              <a:t> </a:t>
            </a:r>
            <a:r>
              <a:rPr sz="2400" spc="-5" dirty="0">
                <a:latin typeface="Times New Roman"/>
                <a:cs typeface="Times New Roman"/>
              </a:rPr>
              <a:t>Multiplier</a:t>
            </a:r>
            <a:r>
              <a:rPr sz="2400" spc="-50" dirty="0">
                <a:latin typeface="Times New Roman"/>
                <a:cs typeface="Times New Roman"/>
              </a:rPr>
              <a:t> </a:t>
            </a:r>
            <a:r>
              <a:rPr sz="2400" dirty="0">
                <a:latin typeface="Times New Roman"/>
                <a:cs typeface="Times New Roman"/>
              </a:rPr>
              <a:t>unit</a:t>
            </a:r>
            <a:r>
              <a:rPr sz="2400" spc="-25" dirty="0">
                <a:latin typeface="Times New Roman"/>
                <a:cs typeface="Times New Roman"/>
              </a:rPr>
              <a:t> </a:t>
            </a:r>
            <a:r>
              <a:rPr sz="2400" dirty="0">
                <a:latin typeface="Times New Roman"/>
                <a:cs typeface="Times New Roman"/>
              </a:rPr>
              <a:t>present</a:t>
            </a:r>
          </a:p>
          <a:p>
            <a:pPr marL="561340" lvl="1" indent="-201295">
              <a:lnSpc>
                <a:spcPct val="100000"/>
              </a:lnSpc>
              <a:spcBef>
                <a:spcPts val="300"/>
              </a:spcBef>
              <a:buClr>
                <a:srgbClr val="EF7E09"/>
              </a:buClr>
              <a:buFont typeface="Verdana"/>
              <a:buChar char="◦"/>
              <a:tabLst>
                <a:tab pos="561340" algn="l"/>
                <a:tab pos="832485" algn="l"/>
              </a:tabLst>
            </a:pPr>
            <a:r>
              <a:rPr sz="2400" b="1" spc="-5" dirty="0">
                <a:solidFill>
                  <a:srgbClr val="FF0000"/>
                </a:solidFill>
                <a:latin typeface="Times New Roman"/>
                <a:cs typeface="Times New Roman"/>
              </a:rPr>
              <a:t>I	</a:t>
            </a:r>
            <a:r>
              <a:rPr sz="2400" dirty="0">
                <a:latin typeface="Times New Roman"/>
                <a:cs typeface="Times New Roman"/>
              </a:rPr>
              <a:t>:</a:t>
            </a:r>
            <a:r>
              <a:rPr sz="2400" spc="-20" dirty="0">
                <a:latin typeface="Times New Roman"/>
                <a:cs typeface="Times New Roman"/>
              </a:rPr>
              <a:t> </a:t>
            </a:r>
            <a:r>
              <a:rPr sz="2400" spc="-5" dirty="0">
                <a:latin typeface="Times New Roman"/>
                <a:cs typeface="Times New Roman"/>
              </a:rPr>
              <a:t>EmbeddedICE</a:t>
            </a:r>
            <a:r>
              <a:rPr sz="2400" spc="-15" dirty="0">
                <a:latin typeface="Times New Roman"/>
                <a:cs typeface="Times New Roman"/>
              </a:rPr>
              <a:t> </a:t>
            </a:r>
            <a:r>
              <a:rPr sz="2400" dirty="0">
                <a:latin typeface="Times New Roman"/>
                <a:cs typeface="Times New Roman"/>
              </a:rPr>
              <a:t>(built-in</a:t>
            </a:r>
            <a:r>
              <a:rPr sz="2400" spc="-45" dirty="0">
                <a:latin typeface="Times New Roman"/>
                <a:cs typeface="Times New Roman"/>
              </a:rPr>
              <a:t> </a:t>
            </a:r>
            <a:r>
              <a:rPr sz="2400" dirty="0">
                <a:latin typeface="Times New Roman"/>
                <a:cs typeface="Times New Roman"/>
              </a:rPr>
              <a:t>debugger</a:t>
            </a:r>
            <a:r>
              <a:rPr sz="2400" spc="-30" dirty="0">
                <a:latin typeface="Times New Roman"/>
                <a:cs typeface="Times New Roman"/>
              </a:rPr>
              <a:t> </a:t>
            </a:r>
            <a:r>
              <a:rPr sz="2400" dirty="0">
                <a:latin typeface="Times New Roman"/>
                <a:cs typeface="Times New Roman"/>
              </a:rPr>
              <a:t>hardware)</a:t>
            </a:r>
            <a:r>
              <a:rPr lang="en-IN" sz="2400" dirty="0">
                <a:latin typeface="Times New Roman"/>
                <a:cs typeface="Times New Roman"/>
              </a:rPr>
              <a:t>  </a:t>
            </a:r>
            <a:endParaRPr sz="2400" dirty="0">
              <a:latin typeface="Times New Roman"/>
              <a:cs typeface="Times New Roman"/>
            </a:endParaRPr>
          </a:p>
        </p:txBody>
      </p:sp>
    </p:spTree>
    <p:extLst>
      <p:ext uri="{BB962C8B-B14F-4D97-AF65-F5344CB8AC3E}">
        <p14:creationId xmlns:p14="http://schemas.microsoft.com/office/powerpoint/2010/main" val="115725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6B28-86E2-FD70-CFAB-D5C7C6C0DFA6}"/>
              </a:ext>
            </a:extLst>
          </p:cNvPr>
          <p:cNvSpPr>
            <a:spLocks noGrp="1"/>
          </p:cNvSpPr>
          <p:nvPr>
            <p:ph type="title"/>
          </p:nvPr>
        </p:nvSpPr>
        <p:spPr>
          <a:xfrm>
            <a:off x="609600" y="182880"/>
            <a:ext cx="10972800" cy="990600"/>
          </a:xfrm>
        </p:spPr>
        <p:txBody>
          <a:bodyPr/>
          <a:lstStyle/>
          <a:p>
            <a:pPr algn="ctr"/>
            <a:r>
              <a:rPr lang="en-IN" sz="4000" b="1" spc="-5" dirty="0">
                <a:solidFill>
                  <a:srgbClr val="FF0000"/>
                </a:solidFill>
              </a:rPr>
              <a:t>Pipelining</a:t>
            </a:r>
            <a:r>
              <a:rPr lang="en-IN" sz="4000" b="1" spc="-20" dirty="0">
                <a:solidFill>
                  <a:srgbClr val="FF0000"/>
                </a:solidFill>
              </a:rPr>
              <a:t> </a:t>
            </a:r>
            <a:r>
              <a:rPr lang="en-IN" sz="4000" b="1" spc="-5" dirty="0">
                <a:solidFill>
                  <a:srgbClr val="FF0000"/>
                </a:solidFill>
              </a:rPr>
              <a:t>Definitions</a:t>
            </a:r>
            <a:endParaRPr lang="en-IN" b="1" dirty="0">
              <a:solidFill>
                <a:srgbClr val="FF0000"/>
              </a:solidFill>
            </a:endParaRPr>
          </a:p>
        </p:txBody>
      </p:sp>
      <p:sp>
        <p:nvSpPr>
          <p:cNvPr id="4" name="Date Placeholder 3">
            <a:extLst>
              <a:ext uri="{FF2B5EF4-FFF2-40B4-BE49-F238E27FC236}">
                <a16:creationId xmlns:a16="http://schemas.microsoft.com/office/drawing/2014/main" id="{BD8D32B7-F5E2-B552-2C4B-3906FD9361B4}"/>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5CE7AEAB-A94F-8FAE-2C0D-88F3D513280E}"/>
              </a:ext>
            </a:extLst>
          </p:cNvPr>
          <p:cNvSpPr>
            <a:spLocks noGrp="1"/>
          </p:cNvSpPr>
          <p:nvPr>
            <p:ph type="sldNum" sz="quarter" idx="12"/>
          </p:nvPr>
        </p:nvSpPr>
        <p:spPr/>
        <p:txBody>
          <a:bodyPr/>
          <a:lstStyle/>
          <a:p>
            <a:fld id="{6A62D07B-C644-4C1A-8832-5F21DBCCF5FD}" type="slidenum">
              <a:rPr lang="en-IN" smtClean="0"/>
              <a:t>28</a:t>
            </a:fld>
            <a:endParaRPr lang="en-IN"/>
          </a:p>
        </p:txBody>
      </p:sp>
      <p:sp>
        <p:nvSpPr>
          <p:cNvPr id="7" name="object 8">
            <a:extLst>
              <a:ext uri="{FF2B5EF4-FFF2-40B4-BE49-F238E27FC236}">
                <a16:creationId xmlns:a16="http://schemas.microsoft.com/office/drawing/2014/main" id="{B73672A9-5A58-C68C-1C36-CCCDF0CE6F64}"/>
              </a:ext>
            </a:extLst>
          </p:cNvPr>
          <p:cNvSpPr txBox="1"/>
          <p:nvPr/>
        </p:nvSpPr>
        <p:spPr>
          <a:xfrm>
            <a:off x="511093" y="962155"/>
            <a:ext cx="11574891" cy="5895845"/>
          </a:xfrm>
          <a:prstGeom prst="rect">
            <a:avLst/>
          </a:prstGeom>
        </p:spPr>
        <p:txBody>
          <a:bodyPr vert="horz" wrap="square" lIns="0" tIns="12065" rIns="0" bIns="0" rtlCol="0">
            <a:spAutoFit/>
          </a:bodyPr>
          <a:lstStyle/>
          <a:p>
            <a:pPr marL="278130" marR="276860" indent="-266065" defTabSz="914400">
              <a:spcBef>
                <a:spcPts val="95"/>
              </a:spcBef>
              <a:buClr>
                <a:srgbClr val="EF7E09"/>
              </a:buClr>
              <a:buSzPct val="80357"/>
              <a:buFont typeface="Segoe UI Symbol"/>
              <a:buChar char="⚫"/>
              <a:tabLst>
                <a:tab pos="278765" algn="l"/>
                <a:tab pos="2308225" algn="l"/>
              </a:tabLst>
            </a:pPr>
            <a:r>
              <a:rPr sz="2800" b="1" spc="-5" dirty="0">
                <a:solidFill>
                  <a:srgbClr val="9F2936"/>
                </a:solidFill>
                <a:latin typeface="Times New Roman"/>
                <a:cs typeface="Times New Roman"/>
              </a:rPr>
              <a:t>Pipelining</a:t>
            </a:r>
            <a:r>
              <a:rPr sz="2800" b="1" spc="15" dirty="0">
                <a:solidFill>
                  <a:srgbClr val="9F2936"/>
                </a:solidFill>
                <a:latin typeface="Times New Roman"/>
                <a:cs typeface="Times New Roman"/>
              </a:rPr>
              <a:t> </a:t>
            </a:r>
            <a:r>
              <a:rPr sz="2800" spc="-5" dirty="0">
                <a:solidFill>
                  <a:prstClr val="black"/>
                </a:solidFill>
                <a:latin typeface="Times New Roman"/>
                <a:cs typeface="Times New Roman"/>
              </a:rPr>
              <a:t>is</a:t>
            </a:r>
            <a:r>
              <a:rPr sz="2800" dirty="0">
                <a:solidFill>
                  <a:prstClr val="black"/>
                </a:solidFill>
                <a:latin typeface="Times New Roman"/>
                <a:cs typeface="Times New Roman"/>
              </a:rPr>
              <a:t> </a:t>
            </a:r>
            <a:r>
              <a:rPr sz="2800" spc="-10" dirty="0">
                <a:solidFill>
                  <a:prstClr val="black"/>
                </a:solidFill>
                <a:latin typeface="Times New Roman"/>
                <a:cs typeface="Times New Roman"/>
              </a:rPr>
              <a:t>an</a:t>
            </a:r>
            <a:r>
              <a:rPr sz="2800" dirty="0">
                <a:solidFill>
                  <a:prstClr val="black"/>
                </a:solidFill>
                <a:latin typeface="Times New Roman"/>
                <a:cs typeface="Times New Roman"/>
              </a:rPr>
              <a:t> </a:t>
            </a:r>
            <a:r>
              <a:rPr sz="2800" spc="-5" dirty="0">
                <a:solidFill>
                  <a:prstClr val="black"/>
                </a:solidFill>
                <a:latin typeface="Times New Roman"/>
                <a:cs typeface="Times New Roman"/>
              </a:rPr>
              <a:t>implementation technique</a:t>
            </a:r>
            <a:r>
              <a:rPr sz="2800" spc="-20" dirty="0">
                <a:solidFill>
                  <a:prstClr val="black"/>
                </a:solidFill>
                <a:latin typeface="Times New Roman"/>
                <a:cs typeface="Times New Roman"/>
              </a:rPr>
              <a:t> </a:t>
            </a:r>
            <a:r>
              <a:rPr sz="2800" spc="-5" dirty="0">
                <a:solidFill>
                  <a:prstClr val="black"/>
                </a:solidFill>
                <a:latin typeface="Times New Roman"/>
                <a:cs typeface="Times New Roman"/>
              </a:rPr>
              <a:t>whereby </a:t>
            </a:r>
            <a:r>
              <a:rPr sz="2800" dirty="0">
                <a:solidFill>
                  <a:prstClr val="black"/>
                </a:solidFill>
                <a:latin typeface="Times New Roman"/>
                <a:cs typeface="Times New Roman"/>
              </a:rPr>
              <a:t> </a:t>
            </a:r>
            <a:r>
              <a:rPr sz="2800" spc="-5" dirty="0">
                <a:solidFill>
                  <a:prstClr val="black"/>
                </a:solidFill>
                <a:latin typeface="Times New Roman"/>
                <a:cs typeface="Times New Roman"/>
              </a:rPr>
              <a:t>multiple</a:t>
            </a:r>
            <a:r>
              <a:rPr lang="en-IN" sz="2800" spc="-5" dirty="0">
                <a:solidFill>
                  <a:prstClr val="black"/>
                </a:solidFill>
                <a:latin typeface="Times New Roman"/>
                <a:cs typeface="Times New Roman"/>
              </a:rPr>
              <a:t> </a:t>
            </a:r>
            <a:r>
              <a:rPr sz="2800" dirty="0">
                <a:solidFill>
                  <a:prstClr val="black"/>
                </a:solidFill>
                <a:latin typeface="Times New Roman"/>
                <a:cs typeface="Times New Roman"/>
              </a:rPr>
              <a:t>instructions </a:t>
            </a:r>
            <a:r>
              <a:rPr sz="2800" spc="-5" dirty="0">
                <a:solidFill>
                  <a:prstClr val="black"/>
                </a:solidFill>
                <a:latin typeface="Times New Roman"/>
                <a:cs typeface="Times New Roman"/>
              </a:rPr>
              <a:t>are overlapped in execution. It is </a:t>
            </a:r>
            <a:r>
              <a:rPr sz="2800" spc="-685" dirty="0">
                <a:solidFill>
                  <a:prstClr val="black"/>
                </a:solidFill>
                <a:latin typeface="Times New Roman"/>
                <a:cs typeface="Times New Roman"/>
              </a:rPr>
              <a:t> </a:t>
            </a:r>
            <a:r>
              <a:rPr sz="2800" dirty="0">
                <a:solidFill>
                  <a:prstClr val="black"/>
                </a:solidFill>
                <a:latin typeface="Times New Roman"/>
                <a:cs typeface="Times New Roman"/>
              </a:rPr>
              <a:t>not</a:t>
            </a:r>
            <a:r>
              <a:rPr sz="2800" spc="-15" dirty="0">
                <a:solidFill>
                  <a:prstClr val="black"/>
                </a:solidFill>
                <a:latin typeface="Times New Roman"/>
                <a:cs typeface="Times New Roman"/>
              </a:rPr>
              <a:t> </a:t>
            </a:r>
            <a:r>
              <a:rPr sz="2800" dirty="0">
                <a:solidFill>
                  <a:prstClr val="black"/>
                </a:solidFill>
                <a:latin typeface="Times New Roman"/>
                <a:cs typeface="Times New Roman"/>
              </a:rPr>
              <a:t>visible</a:t>
            </a:r>
            <a:r>
              <a:rPr sz="2800" spc="-30" dirty="0">
                <a:solidFill>
                  <a:prstClr val="black"/>
                </a:solidFill>
                <a:latin typeface="Times New Roman"/>
                <a:cs typeface="Times New Roman"/>
              </a:rPr>
              <a:t> </a:t>
            </a:r>
            <a:r>
              <a:rPr sz="2800" spc="-5" dirty="0">
                <a:solidFill>
                  <a:prstClr val="black"/>
                </a:solidFill>
                <a:latin typeface="Times New Roman"/>
                <a:cs typeface="Times New Roman"/>
              </a:rPr>
              <a:t>to	the</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programmer!</a:t>
            </a:r>
            <a:endParaRPr lang="en-IN" sz="2800" spc="-5" dirty="0">
              <a:solidFill>
                <a:prstClr val="black"/>
              </a:solidFill>
              <a:latin typeface="Times New Roman"/>
              <a:cs typeface="Times New Roman"/>
            </a:endParaRPr>
          </a:p>
          <a:p>
            <a:pPr marL="278130" marR="276860" indent="-266065" defTabSz="914400">
              <a:spcBef>
                <a:spcPts val="95"/>
              </a:spcBef>
              <a:buClr>
                <a:srgbClr val="EF7E09"/>
              </a:buClr>
              <a:buSzPct val="80357"/>
              <a:buFont typeface="Segoe UI Symbol"/>
              <a:buChar char="⚫"/>
              <a:tabLst>
                <a:tab pos="278765" algn="l"/>
                <a:tab pos="2308225" algn="l"/>
              </a:tabLst>
            </a:pPr>
            <a:endParaRPr sz="2800" dirty="0">
              <a:solidFill>
                <a:prstClr val="black"/>
              </a:solidFill>
              <a:latin typeface="Times New Roman"/>
              <a:cs typeface="Times New Roman"/>
            </a:endParaRPr>
          </a:p>
          <a:p>
            <a:pPr marL="278130" indent="-266065" defTabSz="914400">
              <a:spcBef>
                <a:spcPts val="300"/>
              </a:spcBef>
              <a:buClr>
                <a:srgbClr val="EF7E09"/>
              </a:buClr>
              <a:buSzPct val="80357"/>
              <a:buFont typeface="Segoe UI Symbol"/>
              <a:buChar char="⚫"/>
              <a:tabLst>
                <a:tab pos="278765" algn="l"/>
                <a:tab pos="5236210" algn="l"/>
              </a:tabLst>
            </a:pPr>
            <a:r>
              <a:rPr sz="2800" spc="-5" dirty="0">
                <a:solidFill>
                  <a:prstClr val="black"/>
                </a:solidFill>
                <a:latin typeface="Times New Roman"/>
                <a:cs typeface="Times New Roman"/>
              </a:rPr>
              <a:t>Each</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step</a:t>
            </a:r>
            <a:r>
              <a:rPr sz="2800" spc="5" dirty="0">
                <a:solidFill>
                  <a:prstClr val="black"/>
                </a:solidFill>
                <a:latin typeface="Times New Roman"/>
                <a:cs typeface="Times New Roman"/>
              </a:rPr>
              <a:t> </a:t>
            </a:r>
            <a:r>
              <a:rPr sz="2800" spc="-5" dirty="0">
                <a:solidFill>
                  <a:prstClr val="black"/>
                </a:solidFill>
                <a:latin typeface="Times New Roman"/>
                <a:cs typeface="Times New Roman"/>
              </a:rPr>
              <a:t>is</a:t>
            </a:r>
            <a:r>
              <a:rPr sz="2800" dirty="0">
                <a:solidFill>
                  <a:prstClr val="black"/>
                </a:solidFill>
                <a:latin typeface="Times New Roman"/>
                <a:cs typeface="Times New Roman"/>
              </a:rPr>
              <a:t> </a:t>
            </a:r>
            <a:r>
              <a:rPr sz="2800" spc="-5" dirty="0">
                <a:solidFill>
                  <a:prstClr val="black"/>
                </a:solidFill>
                <a:latin typeface="Times New Roman"/>
                <a:cs typeface="Times New Roman"/>
              </a:rPr>
              <a:t>called a</a:t>
            </a:r>
            <a:r>
              <a:rPr sz="2800" dirty="0">
                <a:solidFill>
                  <a:prstClr val="black"/>
                </a:solidFill>
                <a:latin typeface="Times New Roman"/>
                <a:cs typeface="Times New Roman"/>
              </a:rPr>
              <a:t> pipe</a:t>
            </a:r>
            <a:r>
              <a:rPr sz="2800" spc="-15" dirty="0">
                <a:solidFill>
                  <a:prstClr val="black"/>
                </a:solidFill>
                <a:latin typeface="Times New Roman"/>
                <a:cs typeface="Times New Roman"/>
              </a:rPr>
              <a:t> </a:t>
            </a:r>
            <a:r>
              <a:rPr sz="2800" spc="-5" dirty="0">
                <a:solidFill>
                  <a:prstClr val="black"/>
                </a:solidFill>
                <a:latin typeface="Times New Roman"/>
                <a:cs typeface="Times New Roman"/>
              </a:rPr>
              <a:t>stage</a:t>
            </a:r>
            <a:r>
              <a:rPr sz="2800" dirty="0">
                <a:solidFill>
                  <a:prstClr val="black"/>
                </a:solidFill>
                <a:latin typeface="Times New Roman"/>
                <a:cs typeface="Times New Roman"/>
              </a:rPr>
              <a:t> </a:t>
            </a:r>
            <a:r>
              <a:rPr sz="2800" spc="-5" dirty="0">
                <a:solidFill>
                  <a:prstClr val="black"/>
                </a:solidFill>
                <a:latin typeface="Times New Roman"/>
                <a:cs typeface="Times New Roman"/>
              </a:rPr>
              <a:t>or	</a:t>
            </a:r>
            <a:r>
              <a:rPr sz="2800" b="1" dirty="0">
                <a:solidFill>
                  <a:srgbClr val="9F2936"/>
                </a:solidFill>
                <a:latin typeface="Times New Roman"/>
                <a:cs typeface="Times New Roman"/>
              </a:rPr>
              <a:t>pipe</a:t>
            </a:r>
            <a:r>
              <a:rPr sz="2800" b="1" spc="-30" dirty="0">
                <a:solidFill>
                  <a:srgbClr val="9F2936"/>
                </a:solidFill>
                <a:latin typeface="Times New Roman"/>
                <a:cs typeface="Times New Roman"/>
              </a:rPr>
              <a:t> </a:t>
            </a:r>
            <a:r>
              <a:rPr sz="2800" b="1" spc="-5" dirty="0">
                <a:solidFill>
                  <a:srgbClr val="9F2936"/>
                </a:solidFill>
                <a:latin typeface="Times New Roman"/>
                <a:cs typeface="Times New Roman"/>
              </a:rPr>
              <a:t>segment</a:t>
            </a:r>
            <a:endParaRPr lang="en-IN" sz="2800" b="1" spc="-5" dirty="0">
              <a:solidFill>
                <a:srgbClr val="9F2936"/>
              </a:solidFill>
              <a:latin typeface="Times New Roman"/>
              <a:cs typeface="Times New Roman"/>
            </a:endParaRPr>
          </a:p>
          <a:p>
            <a:pPr marL="278130" indent="-266065" defTabSz="914400">
              <a:spcBef>
                <a:spcPts val="300"/>
              </a:spcBef>
              <a:buClr>
                <a:srgbClr val="EF7E09"/>
              </a:buClr>
              <a:buSzPct val="80357"/>
              <a:buFont typeface="Segoe UI Symbol"/>
              <a:buChar char="⚫"/>
              <a:tabLst>
                <a:tab pos="278765" algn="l"/>
                <a:tab pos="5236210" algn="l"/>
              </a:tabLst>
            </a:pPr>
            <a:endParaRPr sz="2800" dirty="0">
              <a:solidFill>
                <a:prstClr val="black"/>
              </a:solidFill>
              <a:latin typeface="Times New Roman"/>
              <a:cs typeface="Times New Roman"/>
            </a:endParaRPr>
          </a:p>
          <a:p>
            <a:pPr marL="278130" marR="5080" indent="-266065" defTabSz="914400">
              <a:spcBef>
                <a:spcPts val="300"/>
              </a:spcBef>
              <a:buClr>
                <a:srgbClr val="EF7E09"/>
              </a:buClr>
              <a:buSzPct val="80357"/>
              <a:buFont typeface="Segoe UI Symbol"/>
              <a:buChar char="⚫"/>
              <a:tabLst>
                <a:tab pos="278765" algn="l"/>
              </a:tabLst>
            </a:pPr>
            <a:r>
              <a:rPr sz="2800" b="1" spc="-5" dirty="0">
                <a:solidFill>
                  <a:srgbClr val="9F2936"/>
                </a:solidFill>
                <a:latin typeface="Times New Roman"/>
                <a:cs typeface="Times New Roman"/>
              </a:rPr>
              <a:t>Pipeline</a:t>
            </a:r>
            <a:r>
              <a:rPr sz="2800" b="1" spc="5" dirty="0">
                <a:solidFill>
                  <a:srgbClr val="9F2936"/>
                </a:solidFill>
                <a:latin typeface="Times New Roman"/>
                <a:cs typeface="Times New Roman"/>
              </a:rPr>
              <a:t> </a:t>
            </a:r>
            <a:r>
              <a:rPr sz="2800" b="1" spc="-5" dirty="0">
                <a:solidFill>
                  <a:srgbClr val="9F2936"/>
                </a:solidFill>
                <a:latin typeface="Times New Roman"/>
                <a:cs typeface="Times New Roman"/>
              </a:rPr>
              <a:t>machine</a:t>
            </a:r>
            <a:r>
              <a:rPr sz="2800" b="1" spc="20" dirty="0">
                <a:solidFill>
                  <a:srgbClr val="9F2936"/>
                </a:solidFill>
                <a:latin typeface="Times New Roman"/>
                <a:cs typeface="Times New Roman"/>
              </a:rPr>
              <a:t> </a:t>
            </a:r>
            <a:r>
              <a:rPr sz="2800" b="1" spc="-5" dirty="0">
                <a:solidFill>
                  <a:srgbClr val="9F2936"/>
                </a:solidFill>
                <a:latin typeface="Times New Roman"/>
                <a:cs typeface="Times New Roman"/>
              </a:rPr>
              <a:t>cycle</a:t>
            </a:r>
            <a:r>
              <a:rPr sz="2800" b="1" spc="-25" dirty="0">
                <a:solidFill>
                  <a:srgbClr val="9F2936"/>
                </a:solidFill>
                <a:latin typeface="Times New Roman"/>
                <a:cs typeface="Times New Roman"/>
              </a:rPr>
              <a:t> </a:t>
            </a:r>
            <a:r>
              <a:rPr sz="2800" spc="-5" dirty="0">
                <a:solidFill>
                  <a:prstClr val="black"/>
                </a:solidFill>
                <a:latin typeface="Times New Roman"/>
                <a:cs typeface="Times New Roman"/>
              </a:rPr>
              <a:t>is</a:t>
            </a:r>
            <a:r>
              <a:rPr sz="2800" spc="5" dirty="0">
                <a:solidFill>
                  <a:prstClr val="black"/>
                </a:solidFill>
                <a:latin typeface="Times New Roman"/>
                <a:cs typeface="Times New Roman"/>
              </a:rPr>
              <a:t> </a:t>
            </a:r>
            <a:r>
              <a:rPr sz="2800" dirty="0">
                <a:solidFill>
                  <a:prstClr val="black"/>
                </a:solidFill>
                <a:latin typeface="Times New Roman"/>
                <a:cs typeface="Times New Roman"/>
              </a:rPr>
              <a:t>the</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time</a:t>
            </a:r>
            <a:r>
              <a:rPr sz="2800" spc="15" dirty="0">
                <a:solidFill>
                  <a:prstClr val="black"/>
                </a:solidFill>
                <a:latin typeface="Times New Roman"/>
                <a:cs typeface="Times New Roman"/>
              </a:rPr>
              <a:t> </a:t>
            </a:r>
            <a:r>
              <a:rPr sz="2800" spc="-5" dirty="0">
                <a:solidFill>
                  <a:prstClr val="black"/>
                </a:solidFill>
                <a:latin typeface="Times New Roman"/>
                <a:cs typeface="Times New Roman"/>
              </a:rPr>
              <a:t>required</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to</a:t>
            </a:r>
            <a:r>
              <a:rPr sz="2800" spc="5" dirty="0">
                <a:solidFill>
                  <a:prstClr val="black"/>
                </a:solidFill>
                <a:latin typeface="Times New Roman"/>
                <a:cs typeface="Times New Roman"/>
              </a:rPr>
              <a:t> </a:t>
            </a:r>
            <a:r>
              <a:rPr sz="2800" spc="-5" dirty="0">
                <a:solidFill>
                  <a:prstClr val="black"/>
                </a:solidFill>
                <a:latin typeface="Times New Roman"/>
                <a:cs typeface="Times New Roman"/>
              </a:rPr>
              <a:t>move</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an </a:t>
            </a:r>
            <a:r>
              <a:rPr sz="2800" spc="-685" dirty="0">
                <a:solidFill>
                  <a:prstClr val="black"/>
                </a:solidFill>
                <a:latin typeface="Times New Roman"/>
                <a:cs typeface="Times New Roman"/>
              </a:rPr>
              <a:t> </a:t>
            </a:r>
            <a:r>
              <a:rPr sz="2800" spc="-5" dirty="0">
                <a:solidFill>
                  <a:prstClr val="black"/>
                </a:solidFill>
                <a:latin typeface="Times New Roman"/>
                <a:cs typeface="Times New Roman"/>
              </a:rPr>
              <a:t>instruction</a:t>
            </a:r>
            <a:r>
              <a:rPr sz="2800" spc="-35" dirty="0">
                <a:solidFill>
                  <a:prstClr val="black"/>
                </a:solidFill>
                <a:latin typeface="Times New Roman"/>
                <a:cs typeface="Times New Roman"/>
              </a:rPr>
              <a:t> </a:t>
            </a:r>
            <a:r>
              <a:rPr sz="2800" spc="-5" dirty="0">
                <a:solidFill>
                  <a:prstClr val="black"/>
                </a:solidFill>
                <a:latin typeface="Times New Roman"/>
                <a:cs typeface="Times New Roman"/>
              </a:rPr>
              <a:t>one</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step down </a:t>
            </a:r>
            <a:r>
              <a:rPr sz="2800" dirty="0">
                <a:solidFill>
                  <a:prstClr val="black"/>
                </a:solidFill>
                <a:latin typeface="Times New Roman"/>
                <a:cs typeface="Times New Roman"/>
              </a:rPr>
              <a:t>the</a:t>
            </a:r>
            <a:r>
              <a:rPr sz="2800" spc="15" dirty="0">
                <a:solidFill>
                  <a:prstClr val="black"/>
                </a:solidFill>
                <a:latin typeface="Times New Roman"/>
                <a:cs typeface="Times New Roman"/>
              </a:rPr>
              <a:t> </a:t>
            </a:r>
            <a:r>
              <a:rPr sz="2800" spc="-5" dirty="0">
                <a:solidFill>
                  <a:prstClr val="black"/>
                </a:solidFill>
                <a:latin typeface="Times New Roman"/>
                <a:cs typeface="Times New Roman"/>
              </a:rPr>
              <a:t>pipeline</a:t>
            </a:r>
            <a:endParaRPr lang="en-IN" sz="2800" spc="-5" dirty="0">
              <a:solidFill>
                <a:prstClr val="black"/>
              </a:solidFill>
              <a:latin typeface="Times New Roman"/>
              <a:cs typeface="Times New Roman"/>
            </a:endParaRPr>
          </a:p>
          <a:p>
            <a:pPr marL="278130" marR="5080" indent="-266065" defTabSz="914400">
              <a:spcBef>
                <a:spcPts val="300"/>
              </a:spcBef>
              <a:buClr>
                <a:srgbClr val="EF7E09"/>
              </a:buClr>
              <a:buSzPct val="80357"/>
              <a:buFont typeface="Segoe UI Symbol"/>
              <a:buChar char="⚫"/>
              <a:tabLst>
                <a:tab pos="278765" algn="l"/>
              </a:tabLst>
            </a:pPr>
            <a:endParaRPr sz="2800" dirty="0">
              <a:solidFill>
                <a:prstClr val="black"/>
              </a:solidFill>
              <a:latin typeface="Times New Roman"/>
              <a:cs typeface="Times New Roman"/>
            </a:endParaRPr>
          </a:p>
          <a:p>
            <a:pPr marL="278130" marR="203835" indent="-266065" defTabSz="914400">
              <a:spcBef>
                <a:spcPts val="305"/>
              </a:spcBef>
              <a:buClr>
                <a:srgbClr val="EF7E09"/>
              </a:buClr>
              <a:buSzPct val="80357"/>
              <a:buFont typeface="Segoe UI Symbol"/>
              <a:buChar char="⚫"/>
              <a:tabLst>
                <a:tab pos="278765" algn="l"/>
              </a:tabLst>
            </a:pPr>
            <a:r>
              <a:rPr sz="2800" b="1" spc="-10" dirty="0">
                <a:solidFill>
                  <a:srgbClr val="9F2936"/>
                </a:solidFill>
                <a:latin typeface="Times New Roman"/>
                <a:cs typeface="Times New Roman"/>
              </a:rPr>
              <a:t>Throughput</a:t>
            </a:r>
            <a:r>
              <a:rPr sz="2800" b="1" spc="20" dirty="0">
                <a:solidFill>
                  <a:srgbClr val="9F2936"/>
                </a:solidFill>
                <a:latin typeface="Times New Roman"/>
                <a:cs typeface="Times New Roman"/>
              </a:rPr>
              <a:t> </a:t>
            </a:r>
            <a:r>
              <a:rPr sz="2800" spc="-5" dirty="0">
                <a:solidFill>
                  <a:prstClr val="black"/>
                </a:solidFill>
                <a:latin typeface="Times New Roman"/>
                <a:cs typeface="Times New Roman"/>
              </a:rPr>
              <a:t>of</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a</a:t>
            </a:r>
            <a:r>
              <a:rPr sz="2800" dirty="0">
                <a:solidFill>
                  <a:prstClr val="black"/>
                </a:solidFill>
                <a:latin typeface="Times New Roman"/>
                <a:cs typeface="Times New Roman"/>
              </a:rPr>
              <a:t> </a:t>
            </a:r>
            <a:r>
              <a:rPr sz="2800" spc="-5" dirty="0">
                <a:solidFill>
                  <a:prstClr val="black"/>
                </a:solidFill>
                <a:latin typeface="Times New Roman"/>
                <a:cs typeface="Times New Roman"/>
              </a:rPr>
              <a:t>pipeline:</a:t>
            </a:r>
            <a:r>
              <a:rPr sz="2800" spc="-40" dirty="0">
                <a:solidFill>
                  <a:prstClr val="black"/>
                </a:solidFill>
                <a:latin typeface="Times New Roman"/>
                <a:cs typeface="Times New Roman"/>
              </a:rPr>
              <a:t> </a:t>
            </a:r>
            <a:r>
              <a:rPr sz="2800" spc="-5" dirty="0">
                <a:solidFill>
                  <a:prstClr val="black"/>
                </a:solidFill>
                <a:latin typeface="Times New Roman"/>
                <a:cs typeface="Times New Roman"/>
              </a:rPr>
              <a:t>number</a:t>
            </a:r>
            <a:r>
              <a:rPr sz="2800" spc="15" dirty="0">
                <a:solidFill>
                  <a:prstClr val="black"/>
                </a:solidFill>
                <a:latin typeface="Times New Roman"/>
                <a:cs typeface="Times New Roman"/>
              </a:rPr>
              <a:t> </a:t>
            </a:r>
            <a:r>
              <a:rPr sz="2800" spc="-5" dirty="0">
                <a:solidFill>
                  <a:prstClr val="black"/>
                </a:solidFill>
                <a:latin typeface="Times New Roman"/>
                <a:cs typeface="Times New Roman"/>
              </a:rPr>
              <a:t>of</a:t>
            </a:r>
            <a:r>
              <a:rPr sz="2800" spc="5" dirty="0">
                <a:solidFill>
                  <a:prstClr val="black"/>
                </a:solidFill>
                <a:latin typeface="Times New Roman"/>
                <a:cs typeface="Times New Roman"/>
              </a:rPr>
              <a:t> </a:t>
            </a:r>
            <a:r>
              <a:rPr sz="2800" dirty="0">
                <a:solidFill>
                  <a:prstClr val="black"/>
                </a:solidFill>
                <a:latin typeface="Times New Roman"/>
                <a:cs typeface="Times New Roman"/>
              </a:rPr>
              <a:t>instructions</a:t>
            </a:r>
            <a:r>
              <a:rPr sz="2800" spc="-30" dirty="0">
                <a:solidFill>
                  <a:prstClr val="black"/>
                </a:solidFill>
                <a:latin typeface="Times New Roman"/>
                <a:cs typeface="Times New Roman"/>
              </a:rPr>
              <a:t> </a:t>
            </a:r>
            <a:r>
              <a:rPr sz="2800" spc="-5" dirty="0">
                <a:solidFill>
                  <a:prstClr val="black"/>
                </a:solidFill>
                <a:latin typeface="Times New Roman"/>
                <a:cs typeface="Times New Roman"/>
              </a:rPr>
              <a:t>that </a:t>
            </a:r>
            <a:r>
              <a:rPr sz="2800" spc="-685" dirty="0">
                <a:solidFill>
                  <a:prstClr val="black"/>
                </a:solidFill>
                <a:latin typeface="Times New Roman"/>
                <a:cs typeface="Times New Roman"/>
              </a:rPr>
              <a:t> </a:t>
            </a:r>
            <a:r>
              <a:rPr sz="2800" spc="-10" dirty="0">
                <a:solidFill>
                  <a:prstClr val="black"/>
                </a:solidFill>
                <a:latin typeface="Times New Roman"/>
                <a:cs typeface="Times New Roman"/>
              </a:rPr>
              <a:t>can </a:t>
            </a:r>
            <a:r>
              <a:rPr sz="2800" spc="-5" dirty="0">
                <a:solidFill>
                  <a:prstClr val="black"/>
                </a:solidFill>
                <a:latin typeface="Times New Roman"/>
                <a:cs typeface="Times New Roman"/>
              </a:rPr>
              <a:t>leave the</a:t>
            </a:r>
            <a:r>
              <a:rPr sz="2800" spc="-10" dirty="0">
                <a:solidFill>
                  <a:prstClr val="black"/>
                </a:solidFill>
                <a:latin typeface="Times New Roman"/>
                <a:cs typeface="Times New Roman"/>
              </a:rPr>
              <a:t> </a:t>
            </a:r>
            <a:r>
              <a:rPr sz="2800" dirty="0">
                <a:solidFill>
                  <a:prstClr val="black"/>
                </a:solidFill>
                <a:latin typeface="Times New Roman"/>
                <a:cs typeface="Times New Roman"/>
              </a:rPr>
              <a:t>pipeline</a:t>
            </a:r>
            <a:r>
              <a:rPr sz="2800" spc="-30" dirty="0">
                <a:solidFill>
                  <a:prstClr val="black"/>
                </a:solidFill>
                <a:latin typeface="Times New Roman"/>
                <a:cs typeface="Times New Roman"/>
              </a:rPr>
              <a:t> </a:t>
            </a:r>
            <a:r>
              <a:rPr sz="2800" spc="-5" dirty="0">
                <a:solidFill>
                  <a:prstClr val="black"/>
                </a:solidFill>
                <a:latin typeface="Times New Roman"/>
                <a:cs typeface="Times New Roman"/>
              </a:rPr>
              <a:t>in</a:t>
            </a:r>
            <a:r>
              <a:rPr sz="2800" spc="5" dirty="0">
                <a:solidFill>
                  <a:prstClr val="black"/>
                </a:solidFill>
                <a:latin typeface="Times New Roman"/>
                <a:cs typeface="Times New Roman"/>
              </a:rPr>
              <a:t> </a:t>
            </a:r>
            <a:r>
              <a:rPr sz="2800" spc="-5" dirty="0">
                <a:solidFill>
                  <a:prstClr val="black"/>
                </a:solidFill>
                <a:latin typeface="Times New Roman"/>
                <a:cs typeface="Times New Roman"/>
              </a:rPr>
              <a:t>each</a:t>
            </a:r>
            <a:r>
              <a:rPr sz="2800" dirty="0">
                <a:solidFill>
                  <a:prstClr val="black"/>
                </a:solidFill>
                <a:latin typeface="Times New Roman"/>
                <a:cs typeface="Times New Roman"/>
              </a:rPr>
              <a:t> </a:t>
            </a:r>
            <a:r>
              <a:rPr sz="2800" spc="-5" dirty="0">
                <a:solidFill>
                  <a:prstClr val="black"/>
                </a:solidFill>
                <a:latin typeface="Times New Roman"/>
                <a:cs typeface="Times New Roman"/>
              </a:rPr>
              <a:t>cycle</a:t>
            </a:r>
            <a:endParaRPr lang="en-IN" sz="2800" spc="-5" dirty="0">
              <a:solidFill>
                <a:prstClr val="black"/>
              </a:solidFill>
              <a:latin typeface="Times New Roman"/>
              <a:cs typeface="Times New Roman"/>
            </a:endParaRPr>
          </a:p>
          <a:p>
            <a:pPr marL="278130" marR="203835" indent="-266065" defTabSz="914400">
              <a:spcBef>
                <a:spcPts val="305"/>
              </a:spcBef>
              <a:buClr>
                <a:srgbClr val="EF7E09"/>
              </a:buClr>
              <a:buSzPct val="80357"/>
              <a:buFont typeface="Segoe UI Symbol"/>
              <a:buChar char="⚫"/>
              <a:tabLst>
                <a:tab pos="278765" algn="l"/>
              </a:tabLst>
            </a:pPr>
            <a:endParaRPr sz="2800" dirty="0">
              <a:solidFill>
                <a:prstClr val="black"/>
              </a:solidFill>
              <a:latin typeface="Times New Roman"/>
              <a:cs typeface="Times New Roman"/>
            </a:endParaRPr>
          </a:p>
          <a:p>
            <a:pPr marL="278130" marR="459740" indent="-266065" defTabSz="914400">
              <a:spcBef>
                <a:spcPts val="300"/>
              </a:spcBef>
              <a:buClr>
                <a:srgbClr val="EF7E09"/>
              </a:buClr>
              <a:buSzPct val="80357"/>
              <a:buFont typeface="Segoe UI Symbol"/>
              <a:buChar char="⚫"/>
              <a:tabLst>
                <a:tab pos="278765" algn="l"/>
              </a:tabLst>
            </a:pPr>
            <a:r>
              <a:rPr sz="2800" b="1" spc="-5" dirty="0">
                <a:solidFill>
                  <a:srgbClr val="9F2936"/>
                </a:solidFill>
                <a:latin typeface="Times New Roman"/>
                <a:cs typeface="Times New Roman"/>
              </a:rPr>
              <a:t>Latency </a:t>
            </a:r>
            <a:r>
              <a:rPr sz="2800" spc="-5" dirty="0">
                <a:solidFill>
                  <a:prstClr val="black"/>
                </a:solidFill>
                <a:latin typeface="Times New Roman"/>
                <a:cs typeface="Times New Roman"/>
              </a:rPr>
              <a:t>is </a:t>
            </a:r>
            <a:r>
              <a:rPr sz="2800" dirty="0">
                <a:solidFill>
                  <a:prstClr val="black"/>
                </a:solidFill>
                <a:latin typeface="Times New Roman"/>
                <a:cs typeface="Times New Roman"/>
              </a:rPr>
              <a:t>the</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time</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needed</a:t>
            </a:r>
            <a:r>
              <a:rPr sz="2800" spc="-15" dirty="0">
                <a:solidFill>
                  <a:prstClr val="black"/>
                </a:solidFill>
                <a:latin typeface="Times New Roman"/>
                <a:cs typeface="Times New Roman"/>
              </a:rPr>
              <a:t> </a:t>
            </a:r>
            <a:r>
              <a:rPr sz="2800" dirty="0">
                <a:solidFill>
                  <a:prstClr val="black"/>
                </a:solidFill>
                <a:latin typeface="Times New Roman"/>
                <a:cs typeface="Times New Roman"/>
              </a:rPr>
              <a:t>for</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an </a:t>
            </a:r>
            <a:r>
              <a:rPr sz="2800" dirty="0">
                <a:solidFill>
                  <a:prstClr val="black"/>
                </a:solidFill>
                <a:latin typeface="Times New Roman"/>
                <a:cs typeface="Times New Roman"/>
              </a:rPr>
              <a:t>instruction</a:t>
            </a:r>
            <a:r>
              <a:rPr sz="2800" spc="-35" dirty="0">
                <a:solidFill>
                  <a:prstClr val="black"/>
                </a:solidFill>
                <a:latin typeface="Times New Roman"/>
                <a:cs typeface="Times New Roman"/>
              </a:rPr>
              <a:t> </a:t>
            </a:r>
            <a:r>
              <a:rPr sz="2800" spc="-5" dirty="0">
                <a:solidFill>
                  <a:prstClr val="black"/>
                </a:solidFill>
                <a:latin typeface="Times New Roman"/>
                <a:cs typeface="Times New Roman"/>
              </a:rPr>
              <a:t>to</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pass </a:t>
            </a:r>
            <a:r>
              <a:rPr sz="2800" spc="-685" dirty="0">
                <a:solidFill>
                  <a:prstClr val="black"/>
                </a:solidFill>
                <a:latin typeface="Times New Roman"/>
                <a:cs typeface="Times New Roman"/>
              </a:rPr>
              <a:t> </a:t>
            </a:r>
            <a:r>
              <a:rPr sz="2800" dirty="0">
                <a:solidFill>
                  <a:prstClr val="black"/>
                </a:solidFill>
                <a:latin typeface="Times New Roman"/>
                <a:cs typeface="Times New Roman"/>
              </a:rPr>
              <a:t>through</a:t>
            </a:r>
            <a:r>
              <a:rPr sz="2800" spc="-30" dirty="0">
                <a:solidFill>
                  <a:prstClr val="black"/>
                </a:solidFill>
                <a:latin typeface="Times New Roman"/>
                <a:cs typeface="Times New Roman"/>
              </a:rPr>
              <a:t> </a:t>
            </a:r>
            <a:r>
              <a:rPr sz="2800" spc="-5" dirty="0">
                <a:solidFill>
                  <a:prstClr val="black"/>
                </a:solidFill>
                <a:latin typeface="Times New Roman"/>
                <a:cs typeface="Times New Roman"/>
              </a:rPr>
              <a:t>all</a:t>
            </a:r>
            <a:r>
              <a:rPr sz="2800" spc="5" dirty="0">
                <a:solidFill>
                  <a:prstClr val="black"/>
                </a:solidFill>
                <a:latin typeface="Times New Roman"/>
                <a:cs typeface="Times New Roman"/>
              </a:rPr>
              <a:t> </a:t>
            </a:r>
            <a:r>
              <a:rPr sz="2800" dirty="0">
                <a:solidFill>
                  <a:prstClr val="black"/>
                </a:solidFill>
                <a:latin typeface="Times New Roman"/>
                <a:cs typeface="Times New Roman"/>
              </a:rPr>
              <a:t>the</a:t>
            </a:r>
            <a:r>
              <a:rPr sz="2800" spc="-10" dirty="0">
                <a:solidFill>
                  <a:prstClr val="black"/>
                </a:solidFill>
                <a:latin typeface="Times New Roman"/>
                <a:cs typeface="Times New Roman"/>
              </a:rPr>
              <a:t> </a:t>
            </a:r>
            <a:r>
              <a:rPr sz="2800" spc="-5" dirty="0">
                <a:solidFill>
                  <a:prstClr val="black"/>
                </a:solidFill>
                <a:latin typeface="Times New Roman"/>
                <a:cs typeface="Times New Roman"/>
              </a:rPr>
              <a:t>pipeline</a:t>
            </a:r>
            <a:r>
              <a:rPr sz="2800" spc="-35" dirty="0">
                <a:solidFill>
                  <a:prstClr val="black"/>
                </a:solidFill>
                <a:latin typeface="Times New Roman"/>
                <a:cs typeface="Times New Roman"/>
              </a:rPr>
              <a:t> </a:t>
            </a:r>
            <a:r>
              <a:rPr sz="2800" spc="-5" dirty="0">
                <a:solidFill>
                  <a:prstClr val="black"/>
                </a:solidFill>
                <a:latin typeface="Times New Roman"/>
                <a:cs typeface="Times New Roman"/>
              </a:rPr>
              <a:t>stages</a:t>
            </a:r>
            <a:endParaRPr sz="2800" dirty="0">
              <a:solidFill>
                <a:prstClr val="black"/>
              </a:solidFill>
              <a:latin typeface="Times New Roman"/>
              <a:cs typeface="Times New Roman"/>
            </a:endParaRPr>
          </a:p>
        </p:txBody>
      </p:sp>
    </p:spTree>
    <p:extLst>
      <p:ext uri="{BB962C8B-B14F-4D97-AF65-F5344CB8AC3E}">
        <p14:creationId xmlns:p14="http://schemas.microsoft.com/office/powerpoint/2010/main" val="1842616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F6D17A-06D2-4064-4B58-4D319D73CBF4}"/>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EE6E52D8-5EAA-C40F-20EB-0EB5FE5DA3E2}"/>
              </a:ext>
            </a:extLst>
          </p:cNvPr>
          <p:cNvSpPr>
            <a:spLocks noGrp="1"/>
          </p:cNvSpPr>
          <p:nvPr>
            <p:ph type="sldNum" sz="quarter" idx="12"/>
          </p:nvPr>
        </p:nvSpPr>
        <p:spPr/>
        <p:txBody>
          <a:bodyPr/>
          <a:lstStyle/>
          <a:p>
            <a:fld id="{6A62D07B-C644-4C1A-8832-5F21DBCCF5FD}" type="slidenum">
              <a:rPr lang="en-IN" smtClean="0"/>
              <a:t>29</a:t>
            </a:fld>
            <a:endParaRPr lang="en-IN"/>
          </a:p>
        </p:txBody>
      </p:sp>
      <p:sp>
        <p:nvSpPr>
          <p:cNvPr id="8" name="object 3">
            <a:extLst>
              <a:ext uri="{FF2B5EF4-FFF2-40B4-BE49-F238E27FC236}">
                <a16:creationId xmlns:a16="http://schemas.microsoft.com/office/drawing/2014/main" id="{7FEFD6A7-D4CD-234D-7859-C84026E66977}"/>
              </a:ext>
            </a:extLst>
          </p:cNvPr>
          <p:cNvSpPr txBox="1">
            <a:spLocks noGrp="1"/>
          </p:cNvSpPr>
          <p:nvPr>
            <p:ph type="title"/>
          </p:nvPr>
        </p:nvSpPr>
        <p:spPr>
          <a:xfrm>
            <a:off x="3538201" y="267528"/>
            <a:ext cx="5507245"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FF0000"/>
                </a:solidFill>
              </a:rPr>
              <a:t>Pipeline</a:t>
            </a:r>
            <a:r>
              <a:rPr sz="3600" b="1" spc="-65" dirty="0">
                <a:solidFill>
                  <a:srgbClr val="FF0000"/>
                </a:solidFill>
              </a:rPr>
              <a:t> </a:t>
            </a:r>
            <a:r>
              <a:rPr sz="3600" b="1" dirty="0">
                <a:solidFill>
                  <a:srgbClr val="FF0000"/>
                </a:solidFill>
              </a:rPr>
              <a:t>Implementation</a:t>
            </a:r>
          </a:p>
        </p:txBody>
      </p:sp>
      <p:sp>
        <p:nvSpPr>
          <p:cNvPr id="9" name="object 4">
            <a:extLst>
              <a:ext uri="{FF2B5EF4-FFF2-40B4-BE49-F238E27FC236}">
                <a16:creationId xmlns:a16="http://schemas.microsoft.com/office/drawing/2014/main" id="{279ABF2B-524C-A88B-81A3-8CB33BF6C4F0}"/>
              </a:ext>
            </a:extLst>
          </p:cNvPr>
          <p:cNvSpPr txBox="1"/>
          <p:nvPr/>
        </p:nvSpPr>
        <p:spPr>
          <a:xfrm>
            <a:off x="730735" y="754406"/>
            <a:ext cx="10967622" cy="6103594"/>
          </a:xfrm>
          <a:prstGeom prst="rect">
            <a:avLst/>
          </a:prstGeom>
        </p:spPr>
        <p:txBody>
          <a:bodyPr vert="horz" wrap="square" lIns="0" tIns="12065" rIns="0" bIns="0" rtlCol="0">
            <a:spAutoFit/>
          </a:bodyPr>
          <a:lstStyle/>
          <a:p>
            <a:pPr marL="277495" indent="-265430">
              <a:lnSpc>
                <a:spcPts val="3340"/>
              </a:lnSpc>
              <a:spcBef>
                <a:spcPts val="95"/>
              </a:spcBef>
              <a:buClr>
                <a:srgbClr val="EF7E09"/>
              </a:buClr>
              <a:buSzPct val="80357"/>
              <a:buFont typeface="Segoe UI Symbol"/>
              <a:buChar char="⚫"/>
              <a:tabLst>
                <a:tab pos="278130" algn="l"/>
              </a:tabLst>
            </a:pPr>
            <a:r>
              <a:rPr sz="2800" spc="-5" dirty="0">
                <a:latin typeface="Times New Roman"/>
                <a:cs typeface="Times New Roman"/>
              </a:rPr>
              <a:t>A</a:t>
            </a:r>
            <a:r>
              <a:rPr sz="2800" spc="-160" dirty="0">
                <a:latin typeface="Times New Roman"/>
                <a:cs typeface="Times New Roman"/>
              </a:rPr>
              <a:t> </a:t>
            </a:r>
            <a:r>
              <a:rPr sz="2800" spc="-5" dirty="0">
                <a:latin typeface="Times New Roman"/>
                <a:cs typeface="Times New Roman"/>
              </a:rPr>
              <a:t>task takes</a:t>
            </a:r>
            <a:r>
              <a:rPr sz="2800" spc="-10" dirty="0">
                <a:latin typeface="Times New Roman"/>
                <a:cs typeface="Times New Roman"/>
              </a:rPr>
              <a:t> </a:t>
            </a:r>
            <a:r>
              <a:rPr sz="2800" spc="-5" dirty="0">
                <a:latin typeface="Times New Roman"/>
                <a:cs typeface="Times New Roman"/>
              </a:rPr>
              <a:t>a</a:t>
            </a:r>
            <a:r>
              <a:rPr sz="2800" spc="-15" dirty="0">
                <a:latin typeface="Times New Roman"/>
                <a:cs typeface="Times New Roman"/>
              </a:rPr>
              <a:t> </a:t>
            </a:r>
            <a:r>
              <a:rPr sz="2800" spc="-5" dirty="0">
                <a:latin typeface="Times New Roman"/>
                <a:cs typeface="Times New Roman"/>
              </a:rPr>
              <a:t>total</a:t>
            </a:r>
            <a:r>
              <a:rPr sz="2800" spc="-25" dirty="0">
                <a:latin typeface="Times New Roman"/>
                <a:cs typeface="Times New Roman"/>
              </a:rPr>
              <a:t> </a:t>
            </a:r>
            <a:r>
              <a:rPr sz="2800" spc="-10" dirty="0">
                <a:latin typeface="Times New Roman"/>
                <a:cs typeface="Times New Roman"/>
              </a:rPr>
              <a:t>time</a:t>
            </a:r>
            <a:r>
              <a:rPr sz="2800" spc="-5"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b="1" spc="-5" dirty="0">
                <a:latin typeface="Times New Roman"/>
                <a:cs typeface="Times New Roman"/>
              </a:rPr>
              <a:t>T</a:t>
            </a:r>
            <a:endParaRPr lang="en-IN" sz="2800" b="1" spc="-5" dirty="0">
              <a:latin typeface="Times New Roman"/>
              <a:cs typeface="Times New Roman"/>
            </a:endParaRPr>
          </a:p>
          <a:p>
            <a:pPr marL="277495" indent="-265430">
              <a:lnSpc>
                <a:spcPts val="3340"/>
              </a:lnSpc>
              <a:spcBef>
                <a:spcPts val="95"/>
              </a:spcBef>
              <a:buClr>
                <a:srgbClr val="EF7E09"/>
              </a:buClr>
              <a:buSzPct val="80357"/>
              <a:buFont typeface="Segoe UI Symbol"/>
              <a:buChar char="⚫"/>
              <a:tabLst>
                <a:tab pos="278130" algn="l"/>
              </a:tabLst>
            </a:pPr>
            <a:endParaRPr sz="2800" dirty="0">
              <a:latin typeface="Times New Roman"/>
              <a:cs typeface="Times New Roman"/>
            </a:endParaRPr>
          </a:p>
          <a:p>
            <a:pPr marL="277495" marR="5080" indent="-265430">
              <a:lnSpc>
                <a:spcPts val="3020"/>
              </a:lnSpc>
              <a:spcBef>
                <a:spcPts val="365"/>
              </a:spcBef>
              <a:buClr>
                <a:srgbClr val="EF7E09"/>
              </a:buClr>
              <a:buSzPct val="80357"/>
              <a:buFont typeface="Segoe UI Symbol"/>
              <a:buChar char="⚫"/>
              <a:tabLst>
                <a:tab pos="278130" algn="l"/>
              </a:tabLst>
            </a:pPr>
            <a:r>
              <a:rPr sz="2800" spc="-5" dirty="0">
                <a:latin typeface="Times New Roman"/>
                <a:cs typeface="Times New Roman"/>
              </a:rPr>
              <a:t>The task is </a:t>
            </a:r>
            <a:r>
              <a:rPr sz="2800" dirty="0">
                <a:latin typeface="Times New Roman"/>
                <a:cs typeface="Times New Roman"/>
              </a:rPr>
              <a:t>divided </a:t>
            </a:r>
            <a:r>
              <a:rPr sz="2800" spc="-5" dirty="0">
                <a:latin typeface="Times New Roman"/>
                <a:cs typeface="Times New Roman"/>
              </a:rPr>
              <a:t>into </a:t>
            </a:r>
            <a:r>
              <a:rPr sz="2800" b="1" spc="-5" dirty="0">
                <a:latin typeface="Times New Roman"/>
                <a:cs typeface="Times New Roman"/>
              </a:rPr>
              <a:t>k </a:t>
            </a:r>
            <a:r>
              <a:rPr sz="2800" spc="-5" dirty="0">
                <a:latin typeface="Times New Roman"/>
                <a:cs typeface="Times New Roman"/>
              </a:rPr>
              <a:t>subtasks </a:t>
            </a:r>
            <a:r>
              <a:rPr sz="2800" dirty="0">
                <a:latin typeface="Times New Roman"/>
                <a:cs typeface="Times New Roman"/>
              </a:rPr>
              <a:t>(or </a:t>
            </a:r>
            <a:r>
              <a:rPr sz="2800" b="1" i="1" dirty="0">
                <a:latin typeface="Times New Roman"/>
                <a:cs typeface="Times New Roman"/>
              </a:rPr>
              <a:t>stages</a:t>
            </a:r>
            <a:r>
              <a:rPr sz="2800" dirty="0">
                <a:latin typeface="Times New Roman"/>
                <a:cs typeface="Times New Roman"/>
              </a:rPr>
              <a:t>) </a:t>
            </a:r>
            <a:r>
              <a:rPr sz="2800" spc="-5" dirty="0">
                <a:latin typeface="Times New Roman"/>
                <a:cs typeface="Times New Roman"/>
              </a:rPr>
              <a:t>which </a:t>
            </a:r>
            <a:r>
              <a:rPr sz="2800" spc="-685" dirty="0">
                <a:latin typeface="Times New Roman"/>
                <a:cs typeface="Times New Roman"/>
              </a:rPr>
              <a:t> </a:t>
            </a:r>
            <a:r>
              <a:rPr sz="2800" spc="-5" dirty="0">
                <a:latin typeface="Times New Roman"/>
                <a:cs typeface="Times New Roman"/>
              </a:rPr>
              <a:t>are</a:t>
            </a:r>
            <a:r>
              <a:rPr sz="2800" spc="-10" dirty="0">
                <a:latin typeface="Times New Roman"/>
                <a:cs typeface="Times New Roman"/>
              </a:rPr>
              <a:t> </a:t>
            </a:r>
            <a:r>
              <a:rPr sz="2800" spc="-5" dirty="0">
                <a:latin typeface="Times New Roman"/>
                <a:cs typeface="Times New Roman"/>
              </a:rPr>
              <a:t>independent</a:t>
            </a:r>
            <a:r>
              <a:rPr sz="2800" spc="-25" dirty="0">
                <a:latin typeface="Times New Roman"/>
                <a:cs typeface="Times New Roman"/>
              </a:rPr>
              <a:t> </a:t>
            </a:r>
            <a:r>
              <a:rPr sz="2800" spc="-5" dirty="0">
                <a:latin typeface="Times New Roman"/>
                <a:cs typeface="Times New Roman"/>
              </a:rPr>
              <a:t>of</a:t>
            </a:r>
            <a:r>
              <a:rPr sz="2800" spc="5" dirty="0">
                <a:latin typeface="Times New Roman"/>
                <a:cs typeface="Times New Roman"/>
              </a:rPr>
              <a:t> </a:t>
            </a:r>
            <a:r>
              <a:rPr sz="2800" spc="-10" dirty="0">
                <a:latin typeface="Times New Roman"/>
                <a:cs typeface="Times New Roman"/>
              </a:rPr>
              <a:t>each</a:t>
            </a:r>
            <a:r>
              <a:rPr sz="2800" spc="-5" dirty="0">
                <a:latin typeface="Times New Roman"/>
                <a:cs typeface="Times New Roman"/>
              </a:rPr>
              <a:t> </a:t>
            </a:r>
            <a:r>
              <a:rPr sz="2800" dirty="0">
                <a:latin typeface="Times New Roman"/>
                <a:cs typeface="Times New Roman"/>
              </a:rPr>
              <a:t>other</a:t>
            </a:r>
            <a:endParaRPr lang="en-IN" sz="2800" dirty="0">
              <a:latin typeface="Times New Roman"/>
              <a:cs typeface="Times New Roman"/>
            </a:endParaRPr>
          </a:p>
          <a:p>
            <a:pPr marL="277495" marR="5080" indent="-265430">
              <a:lnSpc>
                <a:spcPts val="3020"/>
              </a:lnSpc>
              <a:spcBef>
                <a:spcPts val="365"/>
              </a:spcBef>
              <a:buClr>
                <a:srgbClr val="EF7E09"/>
              </a:buClr>
              <a:buSzPct val="80357"/>
              <a:buFont typeface="Segoe UI Symbol"/>
              <a:buChar char="⚫"/>
              <a:tabLst>
                <a:tab pos="278130" algn="l"/>
              </a:tabLst>
            </a:pPr>
            <a:endParaRPr sz="2800" dirty="0">
              <a:latin typeface="Times New Roman"/>
              <a:cs typeface="Times New Roman"/>
            </a:endParaRPr>
          </a:p>
          <a:p>
            <a:pPr marL="277495" indent="-265430">
              <a:lnSpc>
                <a:spcPts val="3270"/>
              </a:lnSpc>
              <a:buClr>
                <a:srgbClr val="EF7E09"/>
              </a:buClr>
              <a:buSzPct val="80357"/>
              <a:buFont typeface="Segoe UI Symbol"/>
              <a:buChar char="⚫"/>
              <a:tabLst>
                <a:tab pos="278130" algn="l"/>
              </a:tabLst>
            </a:pPr>
            <a:r>
              <a:rPr sz="2800" spc="-5" dirty="0">
                <a:latin typeface="Times New Roman"/>
                <a:cs typeface="Times New Roman"/>
              </a:rPr>
              <a:t>Each</a:t>
            </a:r>
            <a:r>
              <a:rPr sz="2800" dirty="0">
                <a:latin typeface="Times New Roman"/>
                <a:cs typeface="Times New Roman"/>
              </a:rPr>
              <a:t> </a:t>
            </a:r>
            <a:r>
              <a:rPr sz="2800" spc="-5" dirty="0">
                <a:latin typeface="Times New Roman"/>
                <a:cs typeface="Times New Roman"/>
              </a:rPr>
              <a:t>subtask</a:t>
            </a:r>
            <a:r>
              <a:rPr sz="2800" spc="-25"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b="1" i="1" dirty="0">
                <a:latin typeface="Times New Roman"/>
                <a:cs typeface="Times New Roman"/>
              </a:rPr>
              <a:t>stage</a:t>
            </a:r>
            <a:r>
              <a:rPr sz="2800" dirty="0">
                <a:latin typeface="Times New Roman"/>
                <a:cs typeface="Times New Roman"/>
              </a:rPr>
              <a:t>)</a:t>
            </a:r>
            <a:r>
              <a:rPr sz="2800" spc="-15" dirty="0">
                <a:latin typeface="Times New Roman"/>
                <a:cs typeface="Times New Roman"/>
              </a:rPr>
              <a:t> </a:t>
            </a:r>
            <a:r>
              <a:rPr sz="2800" spc="-5" dirty="0">
                <a:latin typeface="Times New Roman"/>
                <a:cs typeface="Times New Roman"/>
              </a:rPr>
              <a:t>takes</a:t>
            </a:r>
            <a:r>
              <a:rPr sz="2800" spc="-20" dirty="0">
                <a:latin typeface="Times New Roman"/>
                <a:cs typeface="Times New Roman"/>
              </a:rPr>
              <a:t> </a:t>
            </a:r>
            <a:r>
              <a:rPr sz="2800" spc="-5" dirty="0">
                <a:latin typeface="Times New Roman"/>
                <a:cs typeface="Times New Roman"/>
              </a:rPr>
              <a:t>a time</a:t>
            </a:r>
            <a:r>
              <a:rPr sz="2800" spc="-15" dirty="0">
                <a:latin typeface="Times New Roman"/>
                <a:cs typeface="Times New Roman"/>
              </a:rPr>
              <a:t> </a:t>
            </a:r>
            <a:r>
              <a:rPr sz="2800" spc="-5" dirty="0">
                <a:latin typeface="Times New Roman"/>
                <a:cs typeface="Times New Roman"/>
              </a:rPr>
              <a:t>of</a:t>
            </a:r>
            <a:r>
              <a:rPr sz="2800" spc="25" dirty="0">
                <a:latin typeface="Times New Roman"/>
                <a:cs typeface="Times New Roman"/>
              </a:rPr>
              <a:t> </a:t>
            </a:r>
            <a:r>
              <a:rPr sz="2800" b="1" spc="-5" dirty="0">
                <a:latin typeface="Times New Roman"/>
                <a:cs typeface="Times New Roman"/>
              </a:rPr>
              <a:t>T/k</a:t>
            </a:r>
            <a:endParaRPr lang="en-IN" sz="2800" b="1" spc="-5" dirty="0">
              <a:latin typeface="Times New Roman"/>
              <a:cs typeface="Times New Roman"/>
            </a:endParaRPr>
          </a:p>
          <a:p>
            <a:pPr marL="277495" indent="-265430">
              <a:lnSpc>
                <a:spcPts val="3270"/>
              </a:lnSpc>
              <a:buClr>
                <a:srgbClr val="EF7E09"/>
              </a:buClr>
              <a:buSzPct val="80357"/>
              <a:buFont typeface="Segoe UI Symbol"/>
              <a:buChar char="⚫"/>
              <a:tabLst>
                <a:tab pos="278130" algn="l"/>
              </a:tabLst>
            </a:pPr>
            <a:endParaRPr sz="2800" dirty="0">
              <a:latin typeface="Times New Roman"/>
              <a:cs typeface="Times New Roman"/>
            </a:endParaRPr>
          </a:p>
          <a:p>
            <a:pPr marL="277495" indent="-265430">
              <a:lnSpc>
                <a:spcPts val="3325"/>
              </a:lnSpc>
              <a:buClr>
                <a:srgbClr val="EF7E09"/>
              </a:buClr>
              <a:buSzPct val="80357"/>
              <a:buFont typeface="Segoe UI Symbol"/>
              <a:buChar char="⚫"/>
              <a:tabLst>
                <a:tab pos="278130" algn="l"/>
              </a:tabLst>
            </a:pPr>
            <a:r>
              <a:rPr sz="2800" spc="-5" dirty="0">
                <a:latin typeface="Times New Roman"/>
                <a:cs typeface="Times New Roman"/>
              </a:rPr>
              <a:t>Data transfers between</a:t>
            </a:r>
            <a:r>
              <a:rPr sz="2800" spc="35" dirty="0">
                <a:latin typeface="Times New Roman"/>
                <a:cs typeface="Times New Roman"/>
              </a:rPr>
              <a:t> </a:t>
            </a:r>
            <a:r>
              <a:rPr sz="2800" b="1" i="1" spc="-5" dirty="0">
                <a:latin typeface="Times New Roman"/>
                <a:cs typeface="Times New Roman"/>
              </a:rPr>
              <a:t>stages</a:t>
            </a:r>
            <a:r>
              <a:rPr sz="2800" b="1" i="1" spc="-15" dirty="0">
                <a:latin typeface="Times New Roman"/>
                <a:cs typeface="Times New Roman"/>
              </a:rPr>
              <a:t> </a:t>
            </a:r>
            <a:r>
              <a:rPr sz="2800" spc="-5" dirty="0">
                <a:latin typeface="Times New Roman"/>
                <a:cs typeface="Times New Roman"/>
              </a:rPr>
              <a:t>are</a:t>
            </a:r>
            <a:r>
              <a:rPr sz="2800" spc="15" dirty="0">
                <a:latin typeface="Times New Roman"/>
                <a:cs typeface="Times New Roman"/>
              </a:rPr>
              <a:t> </a:t>
            </a:r>
            <a:r>
              <a:rPr sz="2800" spc="-5" dirty="0">
                <a:latin typeface="Times New Roman"/>
                <a:cs typeface="Times New Roman"/>
              </a:rPr>
              <a:t>simultaneous</a:t>
            </a:r>
            <a:endParaRPr lang="en-IN" sz="2800" spc="-5" dirty="0">
              <a:latin typeface="Times New Roman"/>
              <a:cs typeface="Times New Roman"/>
            </a:endParaRPr>
          </a:p>
          <a:p>
            <a:pPr marL="277495" indent="-265430">
              <a:lnSpc>
                <a:spcPts val="3325"/>
              </a:lnSpc>
              <a:buClr>
                <a:srgbClr val="EF7E09"/>
              </a:buClr>
              <a:buSzPct val="80357"/>
              <a:buFont typeface="Segoe UI Symbol"/>
              <a:buChar char="⚫"/>
              <a:tabLst>
                <a:tab pos="278130" algn="l"/>
              </a:tabLst>
            </a:pPr>
            <a:endParaRPr sz="2800" dirty="0">
              <a:latin typeface="Times New Roman"/>
              <a:cs typeface="Times New Roman"/>
            </a:endParaRPr>
          </a:p>
          <a:p>
            <a:pPr marL="277495" indent="-265430">
              <a:lnSpc>
                <a:spcPts val="3325"/>
              </a:lnSpc>
              <a:buClr>
                <a:srgbClr val="EF7E09"/>
              </a:buClr>
              <a:buSzPct val="80357"/>
              <a:buFont typeface="Segoe UI Symbol"/>
              <a:buChar char="⚫"/>
              <a:tabLst>
                <a:tab pos="278130" algn="l"/>
              </a:tabLst>
            </a:pPr>
            <a:r>
              <a:rPr sz="2800" spc="-5" dirty="0">
                <a:latin typeface="Times New Roman"/>
                <a:cs typeface="Times New Roman"/>
              </a:rPr>
              <a:t>One</a:t>
            </a:r>
            <a:r>
              <a:rPr sz="2800" dirty="0">
                <a:latin typeface="Times New Roman"/>
                <a:cs typeface="Times New Roman"/>
              </a:rPr>
              <a:t> </a:t>
            </a:r>
            <a:r>
              <a:rPr sz="2800" spc="-5" dirty="0">
                <a:latin typeface="Times New Roman"/>
                <a:cs typeface="Times New Roman"/>
              </a:rPr>
              <a:t>task</a:t>
            </a:r>
            <a:r>
              <a:rPr sz="2800" spc="-10" dirty="0">
                <a:latin typeface="Times New Roman"/>
                <a:cs typeface="Times New Roman"/>
              </a:rPr>
              <a:t> </a:t>
            </a:r>
            <a:r>
              <a:rPr sz="2800" spc="-5" dirty="0">
                <a:latin typeface="Times New Roman"/>
                <a:cs typeface="Times New Roman"/>
              </a:rPr>
              <a:t>or</a:t>
            </a:r>
            <a:r>
              <a:rPr sz="2800" spc="10" dirty="0">
                <a:latin typeface="Times New Roman"/>
                <a:cs typeface="Times New Roman"/>
              </a:rPr>
              <a:t> </a:t>
            </a:r>
            <a:r>
              <a:rPr sz="2800" spc="-5" dirty="0">
                <a:latin typeface="Times New Roman"/>
                <a:cs typeface="Times New Roman"/>
              </a:rPr>
              <a:t>operation</a:t>
            </a:r>
            <a:r>
              <a:rPr sz="2800" dirty="0">
                <a:latin typeface="Times New Roman"/>
                <a:cs typeface="Times New Roman"/>
              </a:rPr>
              <a:t> </a:t>
            </a:r>
            <a:r>
              <a:rPr sz="2800" spc="-5" dirty="0">
                <a:latin typeface="Times New Roman"/>
                <a:cs typeface="Times New Roman"/>
              </a:rPr>
              <a:t>enters</a:t>
            </a:r>
            <a:r>
              <a:rPr sz="280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pipeline</a:t>
            </a:r>
            <a:r>
              <a:rPr sz="2800" spc="-15" dirty="0">
                <a:latin typeface="Times New Roman"/>
                <a:cs typeface="Times New Roman"/>
              </a:rPr>
              <a:t> </a:t>
            </a:r>
            <a:r>
              <a:rPr sz="2800" spc="-5" dirty="0">
                <a:latin typeface="Times New Roman"/>
                <a:cs typeface="Times New Roman"/>
              </a:rPr>
              <a:t>per</a:t>
            </a:r>
            <a:r>
              <a:rPr sz="2800" dirty="0">
                <a:latin typeface="Times New Roman"/>
                <a:cs typeface="Times New Roman"/>
              </a:rPr>
              <a:t> </a:t>
            </a:r>
            <a:r>
              <a:rPr sz="2800" spc="-5" dirty="0">
                <a:latin typeface="Times New Roman"/>
                <a:cs typeface="Times New Roman"/>
              </a:rPr>
              <a:t>cycle</a:t>
            </a:r>
            <a:endParaRPr lang="en-IN" sz="2800" spc="-5" dirty="0">
              <a:latin typeface="Times New Roman"/>
              <a:cs typeface="Times New Roman"/>
            </a:endParaRPr>
          </a:p>
          <a:p>
            <a:pPr marL="277495" indent="-265430">
              <a:lnSpc>
                <a:spcPts val="3325"/>
              </a:lnSpc>
              <a:buClr>
                <a:srgbClr val="EF7E09"/>
              </a:buClr>
              <a:buSzPct val="80357"/>
              <a:buFont typeface="Segoe UI Symbol"/>
              <a:buChar char="⚫"/>
              <a:tabLst>
                <a:tab pos="278130" algn="l"/>
              </a:tabLst>
            </a:pPr>
            <a:endParaRPr sz="2800" dirty="0">
              <a:latin typeface="Times New Roman"/>
              <a:cs typeface="Times New Roman"/>
            </a:endParaRPr>
          </a:p>
          <a:p>
            <a:pPr marL="277495" marR="150495" indent="-265430">
              <a:lnSpc>
                <a:spcPts val="3020"/>
              </a:lnSpc>
              <a:spcBef>
                <a:spcPts val="370"/>
              </a:spcBef>
              <a:buClr>
                <a:srgbClr val="EF7E09"/>
              </a:buClr>
              <a:buSzPct val="80357"/>
              <a:buFont typeface="Segoe UI Symbol"/>
              <a:buChar char="⚫"/>
              <a:tabLst>
                <a:tab pos="278130" algn="l"/>
                <a:tab pos="1202690" algn="l"/>
              </a:tabLst>
            </a:pPr>
            <a:r>
              <a:rPr sz="2800" spc="-5" dirty="0">
                <a:latin typeface="Times New Roman"/>
                <a:cs typeface="Times New Roman"/>
              </a:rPr>
              <a:t>After</a:t>
            </a:r>
            <a:r>
              <a:rPr sz="2800" spc="15" dirty="0">
                <a:latin typeface="Times New Roman"/>
                <a:cs typeface="Times New Roman"/>
              </a:rPr>
              <a:t> </a:t>
            </a:r>
            <a:r>
              <a:rPr sz="2800" b="1" spc="-5" dirty="0">
                <a:latin typeface="Times New Roman"/>
                <a:cs typeface="Times New Roman"/>
              </a:rPr>
              <a:t>k</a:t>
            </a:r>
            <a:r>
              <a:rPr sz="2800" b="1" spc="25" dirty="0">
                <a:latin typeface="Times New Roman"/>
                <a:cs typeface="Times New Roman"/>
              </a:rPr>
              <a:t> </a:t>
            </a:r>
            <a:r>
              <a:rPr sz="2800" spc="-5" dirty="0">
                <a:latin typeface="Times New Roman"/>
                <a:cs typeface="Times New Roman"/>
              </a:rPr>
              <a:t>cycles</a:t>
            </a:r>
            <a:r>
              <a:rPr sz="2800" spc="-20" dirty="0">
                <a:latin typeface="Times New Roman"/>
                <a:cs typeface="Times New Roman"/>
              </a:rPr>
              <a:t> </a:t>
            </a:r>
            <a:r>
              <a:rPr sz="2800" spc="-5" dirty="0">
                <a:latin typeface="Times New Roman"/>
                <a:cs typeface="Times New Roman"/>
              </a:rPr>
              <a:t>one</a:t>
            </a:r>
            <a:r>
              <a:rPr sz="2800" dirty="0">
                <a:latin typeface="Times New Roman"/>
                <a:cs typeface="Times New Roman"/>
              </a:rPr>
              <a:t> </a:t>
            </a:r>
            <a:r>
              <a:rPr sz="2800" spc="-5" dirty="0">
                <a:latin typeface="Times New Roman"/>
                <a:cs typeface="Times New Roman"/>
              </a:rPr>
              <a:t>instruction/task is</a:t>
            </a:r>
            <a:r>
              <a:rPr sz="2800" spc="-30" dirty="0">
                <a:latin typeface="Times New Roman"/>
                <a:cs typeface="Times New Roman"/>
              </a:rPr>
              <a:t> </a:t>
            </a:r>
            <a:r>
              <a:rPr sz="2800" spc="-5" dirty="0">
                <a:latin typeface="Times New Roman"/>
                <a:cs typeface="Times New Roman"/>
              </a:rPr>
              <a:t>completed</a:t>
            </a:r>
            <a:r>
              <a:rPr sz="2800" spc="5" dirty="0">
                <a:latin typeface="Times New Roman"/>
                <a:cs typeface="Times New Roman"/>
              </a:rPr>
              <a:t> </a:t>
            </a:r>
            <a:r>
              <a:rPr sz="2800" spc="-5" dirty="0">
                <a:latin typeface="Times New Roman"/>
                <a:cs typeface="Times New Roman"/>
              </a:rPr>
              <a:t>per </a:t>
            </a:r>
            <a:r>
              <a:rPr sz="2800" spc="-685" dirty="0">
                <a:latin typeface="Times New Roman"/>
                <a:cs typeface="Times New Roman"/>
              </a:rPr>
              <a:t> </a:t>
            </a:r>
            <a:r>
              <a:rPr sz="2800" spc="-5" dirty="0">
                <a:latin typeface="Times New Roman"/>
                <a:cs typeface="Times New Roman"/>
              </a:rPr>
              <a:t>cycle	</a:t>
            </a:r>
            <a:r>
              <a:rPr sz="2800" spc="-10" dirty="0">
                <a:latin typeface="Times New Roman"/>
                <a:cs typeface="Times New Roman"/>
              </a:rPr>
              <a:t>(</a:t>
            </a:r>
            <a:r>
              <a:rPr sz="2800" b="1" spc="-10" dirty="0">
                <a:latin typeface="Times New Roman"/>
                <a:cs typeface="Times New Roman"/>
              </a:rPr>
              <a:t>T/k</a:t>
            </a:r>
            <a:r>
              <a:rPr sz="2800" spc="-10" dirty="0">
                <a:latin typeface="Times New Roman"/>
                <a:cs typeface="Times New Roman"/>
              </a:rPr>
              <a:t>)</a:t>
            </a:r>
            <a:endParaRPr lang="en-US" sz="2800" dirty="0">
              <a:latin typeface="Times New Roman"/>
              <a:cs typeface="Times New Roman"/>
            </a:endParaRPr>
          </a:p>
          <a:p>
            <a:pPr marL="277495" marR="78105" indent="-265430">
              <a:lnSpc>
                <a:spcPts val="2590"/>
              </a:lnSpc>
              <a:spcBef>
                <a:spcPts val="2560"/>
              </a:spcBef>
            </a:pPr>
            <a:r>
              <a:rPr lang="en-US" sz="2400" b="1" dirty="0">
                <a:latin typeface="Times New Roman"/>
                <a:cs typeface="Times New Roman"/>
              </a:rPr>
              <a:t>Note</a:t>
            </a:r>
            <a:r>
              <a:rPr lang="en-US" sz="2400" dirty="0">
                <a:latin typeface="Times New Roman"/>
                <a:cs typeface="Times New Roman"/>
              </a:rPr>
              <a:t>:</a:t>
            </a:r>
            <a:r>
              <a:rPr lang="en-US" sz="2400" spc="-15" dirty="0">
                <a:latin typeface="Times New Roman"/>
                <a:cs typeface="Times New Roman"/>
              </a:rPr>
              <a:t> </a:t>
            </a:r>
            <a:r>
              <a:rPr lang="en-US" sz="2400" dirty="0">
                <a:latin typeface="Times New Roman"/>
                <a:cs typeface="Times New Roman"/>
              </a:rPr>
              <a:t>Pipelining</a:t>
            </a:r>
            <a:r>
              <a:rPr lang="en-US" sz="2400" spc="-40" dirty="0">
                <a:latin typeface="Times New Roman"/>
                <a:cs typeface="Times New Roman"/>
              </a:rPr>
              <a:t> </a:t>
            </a:r>
            <a:r>
              <a:rPr lang="en-US" sz="2400" dirty="0">
                <a:latin typeface="Times New Roman"/>
                <a:cs typeface="Times New Roman"/>
              </a:rPr>
              <a:t>is</a:t>
            </a:r>
            <a:r>
              <a:rPr lang="en-US" sz="2400" spc="-5" dirty="0">
                <a:latin typeface="Times New Roman"/>
                <a:cs typeface="Times New Roman"/>
              </a:rPr>
              <a:t> </a:t>
            </a:r>
            <a:r>
              <a:rPr lang="en-US" sz="2400" spc="-10" dirty="0">
                <a:latin typeface="Times New Roman"/>
                <a:cs typeface="Times New Roman"/>
              </a:rPr>
              <a:t>most</a:t>
            </a:r>
            <a:r>
              <a:rPr lang="en-US" sz="2400" spc="15" dirty="0">
                <a:latin typeface="Times New Roman"/>
                <a:cs typeface="Times New Roman"/>
              </a:rPr>
              <a:t> </a:t>
            </a:r>
            <a:r>
              <a:rPr lang="en-US" sz="2400" dirty="0">
                <a:latin typeface="Times New Roman"/>
                <a:cs typeface="Times New Roman"/>
              </a:rPr>
              <a:t>suited</a:t>
            </a:r>
            <a:r>
              <a:rPr lang="en-US" sz="2400" spc="-30" dirty="0">
                <a:latin typeface="Times New Roman"/>
                <a:cs typeface="Times New Roman"/>
              </a:rPr>
              <a:t> </a:t>
            </a:r>
            <a:r>
              <a:rPr lang="en-US" sz="2400" spc="-5" dirty="0">
                <a:latin typeface="Times New Roman"/>
                <a:cs typeface="Times New Roman"/>
              </a:rPr>
              <a:t>for</a:t>
            </a:r>
            <a:r>
              <a:rPr lang="en-US" sz="2400" dirty="0">
                <a:latin typeface="Times New Roman"/>
                <a:cs typeface="Times New Roman"/>
              </a:rPr>
              <a:t> instruction</a:t>
            </a:r>
            <a:r>
              <a:rPr lang="en-US" sz="2400" spc="-40" dirty="0">
                <a:latin typeface="Times New Roman"/>
                <a:cs typeface="Times New Roman"/>
              </a:rPr>
              <a:t> </a:t>
            </a:r>
            <a:r>
              <a:rPr lang="en-US" sz="2400" dirty="0">
                <a:latin typeface="Times New Roman"/>
                <a:cs typeface="Times New Roman"/>
              </a:rPr>
              <a:t>processing</a:t>
            </a:r>
            <a:r>
              <a:rPr lang="en-US" sz="2400" spc="-30" dirty="0">
                <a:latin typeface="Times New Roman"/>
                <a:cs typeface="Times New Roman"/>
              </a:rPr>
              <a:t> </a:t>
            </a:r>
            <a:r>
              <a:rPr lang="en-US" sz="2400" dirty="0">
                <a:latin typeface="Times New Roman"/>
                <a:cs typeface="Times New Roman"/>
              </a:rPr>
              <a:t>since </a:t>
            </a:r>
            <a:r>
              <a:rPr lang="en-US" sz="2400" spc="-585" dirty="0">
                <a:latin typeface="Times New Roman"/>
                <a:cs typeface="Times New Roman"/>
              </a:rPr>
              <a:t> </a:t>
            </a:r>
            <a:r>
              <a:rPr lang="en-US" sz="2400" dirty="0">
                <a:latin typeface="Times New Roman"/>
                <a:cs typeface="Times New Roman"/>
              </a:rPr>
              <a:t>job of a </a:t>
            </a:r>
            <a:r>
              <a:rPr lang="en-US" sz="2400" spc="-5" dirty="0">
                <a:latin typeface="Times New Roman"/>
                <a:cs typeface="Times New Roman"/>
              </a:rPr>
              <a:t>processor is </a:t>
            </a:r>
            <a:r>
              <a:rPr lang="en-US" sz="2400" dirty="0">
                <a:latin typeface="Times New Roman"/>
                <a:cs typeface="Times New Roman"/>
              </a:rPr>
              <a:t>to execute </a:t>
            </a:r>
            <a:r>
              <a:rPr lang="en-US" sz="2400" spc="-5" dirty="0">
                <a:latin typeface="Times New Roman"/>
                <a:cs typeface="Times New Roman"/>
              </a:rPr>
              <a:t>streams </a:t>
            </a:r>
            <a:r>
              <a:rPr lang="en-US" sz="2400" dirty="0">
                <a:latin typeface="Times New Roman"/>
                <a:cs typeface="Times New Roman"/>
              </a:rPr>
              <a:t>of instructions </a:t>
            </a:r>
            <a:r>
              <a:rPr lang="en-US" sz="2400" spc="5" dirty="0">
                <a:latin typeface="Times New Roman"/>
                <a:cs typeface="Times New Roman"/>
              </a:rPr>
              <a:t> </a:t>
            </a:r>
            <a:r>
              <a:rPr lang="en-US" sz="2400" dirty="0">
                <a:latin typeface="Times New Roman"/>
                <a:cs typeface="Times New Roman"/>
              </a:rPr>
              <a:t>continuously</a:t>
            </a:r>
          </a:p>
        </p:txBody>
      </p:sp>
      <p:pic>
        <p:nvPicPr>
          <p:cNvPr id="10" name="object 5">
            <a:extLst>
              <a:ext uri="{FF2B5EF4-FFF2-40B4-BE49-F238E27FC236}">
                <a16:creationId xmlns:a16="http://schemas.microsoft.com/office/drawing/2014/main" id="{96D45499-6AD7-7FA0-63A7-8D5AB6393D94}"/>
              </a:ext>
            </a:extLst>
          </p:cNvPr>
          <p:cNvPicPr/>
          <p:nvPr/>
        </p:nvPicPr>
        <p:blipFill>
          <a:blip r:embed="rId2" cstate="print"/>
          <a:stretch>
            <a:fillRect/>
          </a:stretch>
        </p:blipFill>
        <p:spPr>
          <a:xfrm>
            <a:off x="6733511" y="754406"/>
            <a:ext cx="4005967" cy="905429"/>
          </a:xfrm>
          <a:prstGeom prst="rect">
            <a:avLst/>
          </a:prstGeom>
        </p:spPr>
      </p:pic>
      <p:sp>
        <p:nvSpPr>
          <p:cNvPr id="11" name="object 6">
            <a:extLst>
              <a:ext uri="{FF2B5EF4-FFF2-40B4-BE49-F238E27FC236}">
                <a16:creationId xmlns:a16="http://schemas.microsoft.com/office/drawing/2014/main" id="{848599BC-8B78-AECA-D2AC-7105C104AB9D}"/>
              </a:ext>
            </a:extLst>
          </p:cNvPr>
          <p:cNvSpPr txBox="1">
            <a:spLocks/>
          </p:cNvSpPr>
          <p:nvPr/>
        </p:nvSpPr>
        <p:spPr>
          <a:xfrm>
            <a:off x="8736495" y="6530009"/>
            <a:ext cx="308951" cy="167995"/>
          </a:xfrm>
          <a:prstGeom prst="rect">
            <a:avLst/>
          </a:prstGeom>
        </p:spPr>
        <p:txBody>
          <a:bodyPr vert="horz"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01600">
              <a:lnSpc>
                <a:spcPts val="1190"/>
              </a:lnSpc>
            </a:pPr>
            <a:endParaRPr lang="en-IN" spc="-5" dirty="0"/>
          </a:p>
        </p:txBody>
      </p:sp>
    </p:spTree>
    <p:extLst>
      <p:ext uri="{BB962C8B-B14F-4D97-AF65-F5344CB8AC3E}">
        <p14:creationId xmlns:p14="http://schemas.microsoft.com/office/powerpoint/2010/main" val="262222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F6F5-B3DD-E996-D055-4AB74DEE1CC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9477082E-C1D3-20DA-5497-F577AC5AF582}"/>
              </a:ext>
            </a:extLst>
          </p:cNvPr>
          <p:cNvSpPr>
            <a:spLocks noGrp="1"/>
          </p:cNvSpPr>
          <p:nvPr>
            <p:ph idx="1"/>
          </p:nvPr>
        </p:nvSpPr>
        <p:spPr/>
        <p:txBody>
          <a:bodyPr/>
          <a:lstStyle/>
          <a:p>
            <a:pPr>
              <a:buFont typeface="Courier New" panose="02070309020205020404" pitchFamily="49" charset="0"/>
              <a:buChar char="o"/>
            </a:pPr>
            <a:r>
              <a:rPr lang="en-IN" dirty="0"/>
              <a:t>Architecture</a:t>
            </a:r>
          </a:p>
          <a:p>
            <a:pPr>
              <a:buFont typeface="Courier New" panose="02070309020205020404" pitchFamily="49" charset="0"/>
              <a:buChar char="o"/>
            </a:pPr>
            <a:r>
              <a:rPr lang="en-IN" dirty="0"/>
              <a:t>Modes</a:t>
            </a:r>
          </a:p>
          <a:p>
            <a:pPr>
              <a:buFont typeface="Courier New" panose="02070309020205020404" pitchFamily="49" charset="0"/>
              <a:buChar char="o"/>
            </a:pPr>
            <a:r>
              <a:rPr lang="en-IN" dirty="0"/>
              <a:t>Registers</a:t>
            </a:r>
          </a:p>
          <a:p>
            <a:pPr>
              <a:buFont typeface="Courier New" panose="02070309020205020404" pitchFamily="49" charset="0"/>
              <a:buChar char="o"/>
            </a:pPr>
            <a:r>
              <a:rPr lang="en-IN" dirty="0"/>
              <a:t>CPSR and SPSR</a:t>
            </a:r>
          </a:p>
        </p:txBody>
      </p:sp>
      <p:sp>
        <p:nvSpPr>
          <p:cNvPr id="4" name="Date Placeholder 3">
            <a:extLst>
              <a:ext uri="{FF2B5EF4-FFF2-40B4-BE49-F238E27FC236}">
                <a16:creationId xmlns:a16="http://schemas.microsoft.com/office/drawing/2014/main" id="{E09084E3-F2E2-3A67-8D12-D20EE6F4CC76}"/>
              </a:ext>
            </a:extLst>
          </p:cNvPr>
          <p:cNvSpPr>
            <a:spLocks noGrp="1"/>
          </p:cNvSpPr>
          <p:nvPr>
            <p:ph type="dt" sz="half" idx="10"/>
          </p:nvPr>
        </p:nvSpPr>
        <p:spPr/>
        <p:txBody>
          <a:bodyPr/>
          <a:lstStyle/>
          <a:p>
            <a:fld id="{D831F44B-6B23-429C-8114-23E5D39A27C7}" type="datetime1">
              <a:rPr lang="en-US" smtClean="0"/>
              <a:t>8/7/2024</a:t>
            </a:fld>
            <a:endParaRPr lang="en-IN"/>
          </a:p>
        </p:txBody>
      </p:sp>
      <p:sp>
        <p:nvSpPr>
          <p:cNvPr id="5" name="Slide Number Placeholder 4">
            <a:extLst>
              <a:ext uri="{FF2B5EF4-FFF2-40B4-BE49-F238E27FC236}">
                <a16:creationId xmlns:a16="http://schemas.microsoft.com/office/drawing/2014/main" id="{98AB9A7E-A920-7AAB-C53E-8CDF55D8EB47}"/>
              </a:ext>
            </a:extLst>
          </p:cNvPr>
          <p:cNvSpPr>
            <a:spLocks noGrp="1"/>
          </p:cNvSpPr>
          <p:nvPr>
            <p:ph type="sldNum" sz="quarter" idx="12"/>
          </p:nvPr>
        </p:nvSpPr>
        <p:spPr/>
        <p:txBody>
          <a:bodyPr/>
          <a:lstStyle/>
          <a:p>
            <a:fld id="{6A62D07B-C644-4C1A-8832-5F21DBCCF5FD}" type="slidenum">
              <a:rPr lang="en-IN" smtClean="0"/>
              <a:t>3</a:t>
            </a:fld>
            <a:endParaRPr lang="en-IN"/>
          </a:p>
        </p:txBody>
      </p:sp>
    </p:spTree>
    <p:extLst>
      <p:ext uri="{BB962C8B-B14F-4D97-AF65-F5344CB8AC3E}">
        <p14:creationId xmlns:p14="http://schemas.microsoft.com/office/powerpoint/2010/main" val="3150964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6898-6AC1-7531-8A6D-B49C6F7E3EA3}"/>
              </a:ext>
            </a:extLst>
          </p:cNvPr>
          <p:cNvSpPr>
            <a:spLocks noGrp="1"/>
          </p:cNvSpPr>
          <p:nvPr>
            <p:ph type="title"/>
          </p:nvPr>
        </p:nvSpPr>
        <p:spPr>
          <a:xfrm>
            <a:off x="609600" y="386831"/>
            <a:ext cx="10972800" cy="329184"/>
          </a:xfrm>
        </p:spPr>
        <p:txBody>
          <a:bodyPr>
            <a:normAutofit fontScale="90000"/>
          </a:bodyPr>
          <a:lstStyle/>
          <a:p>
            <a:pPr algn="ctr"/>
            <a:r>
              <a:rPr lang="en-IN" b="1" dirty="0"/>
              <a:t>3-stage Pipeline Operation</a:t>
            </a:r>
          </a:p>
        </p:txBody>
      </p:sp>
      <p:sp>
        <p:nvSpPr>
          <p:cNvPr id="4" name="Date Placeholder 3">
            <a:extLst>
              <a:ext uri="{FF2B5EF4-FFF2-40B4-BE49-F238E27FC236}">
                <a16:creationId xmlns:a16="http://schemas.microsoft.com/office/drawing/2014/main" id="{B653208C-1496-75FD-7174-DDFAA7B8D09D}"/>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D9D16588-8FDF-5FB1-E70B-C32C1FC05C08}"/>
              </a:ext>
            </a:extLst>
          </p:cNvPr>
          <p:cNvSpPr>
            <a:spLocks noGrp="1"/>
          </p:cNvSpPr>
          <p:nvPr>
            <p:ph type="sldNum" sz="quarter" idx="12"/>
          </p:nvPr>
        </p:nvSpPr>
        <p:spPr/>
        <p:txBody>
          <a:bodyPr/>
          <a:lstStyle/>
          <a:p>
            <a:fld id="{6A62D07B-C644-4C1A-8832-5F21DBCCF5FD}" type="slidenum">
              <a:rPr lang="en-IN" smtClean="0"/>
              <a:t>30</a:t>
            </a:fld>
            <a:endParaRPr lang="en-IN"/>
          </a:p>
        </p:txBody>
      </p:sp>
      <p:sp>
        <p:nvSpPr>
          <p:cNvPr id="6" name="object 7">
            <a:extLst>
              <a:ext uri="{FF2B5EF4-FFF2-40B4-BE49-F238E27FC236}">
                <a16:creationId xmlns:a16="http://schemas.microsoft.com/office/drawing/2014/main" id="{CD05EF6E-E68C-7DEC-CD2B-BECD504D650D}"/>
              </a:ext>
            </a:extLst>
          </p:cNvPr>
          <p:cNvSpPr txBox="1"/>
          <p:nvPr/>
        </p:nvSpPr>
        <p:spPr>
          <a:xfrm>
            <a:off x="609600" y="841875"/>
            <a:ext cx="11281633" cy="2796278"/>
          </a:xfrm>
          <a:prstGeom prst="rect">
            <a:avLst/>
          </a:prstGeom>
        </p:spPr>
        <p:txBody>
          <a:bodyPr vert="horz" wrap="square" lIns="0" tIns="13335" rIns="0" bIns="0" rtlCol="0">
            <a:spAutoFit/>
          </a:bodyPr>
          <a:lstStyle/>
          <a:p>
            <a:pPr marL="12700">
              <a:lnSpc>
                <a:spcPts val="2400"/>
              </a:lnSpc>
              <a:spcBef>
                <a:spcPts val="105"/>
              </a:spcBef>
            </a:pPr>
            <a:r>
              <a:rPr sz="2000" i="1" dirty="0">
                <a:solidFill>
                  <a:schemeClr val="tx2">
                    <a:lumMod val="75000"/>
                  </a:schemeClr>
                </a:solidFill>
                <a:latin typeface="Times New Roman"/>
                <a:cs typeface="Times New Roman"/>
              </a:rPr>
              <a:t>ARM </a:t>
            </a:r>
            <a:r>
              <a:rPr sz="2000" i="1" spc="-5" dirty="0">
                <a:solidFill>
                  <a:schemeClr val="tx2">
                    <a:lumMod val="75000"/>
                  </a:schemeClr>
                </a:solidFill>
                <a:latin typeface="Times New Roman"/>
                <a:cs typeface="Times New Roman"/>
              </a:rPr>
              <a:t>employs</a:t>
            </a:r>
            <a:r>
              <a:rPr sz="2000" i="1" spc="-10" dirty="0">
                <a:solidFill>
                  <a:schemeClr val="tx2">
                    <a:lumMod val="75000"/>
                  </a:schemeClr>
                </a:solidFill>
                <a:latin typeface="Times New Roman"/>
                <a:cs typeface="Times New Roman"/>
              </a:rPr>
              <a:t> </a:t>
            </a:r>
            <a:r>
              <a:rPr sz="2000" i="1" dirty="0">
                <a:solidFill>
                  <a:schemeClr val="tx2">
                    <a:lumMod val="75000"/>
                  </a:schemeClr>
                </a:solidFill>
                <a:latin typeface="Times New Roman"/>
                <a:cs typeface="Times New Roman"/>
              </a:rPr>
              <a:t>a </a:t>
            </a:r>
            <a:r>
              <a:rPr sz="2000" i="1" spc="-5" dirty="0">
                <a:solidFill>
                  <a:schemeClr val="tx2">
                    <a:lumMod val="75000"/>
                  </a:schemeClr>
                </a:solidFill>
                <a:latin typeface="Times New Roman"/>
                <a:cs typeface="Times New Roman"/>
              </a:rPr>
              <a:t>simple</a:t>
            </a:r>
            <a:r>
              <a:rPr sz="2000" i="1" dirty="0">
                <a:solidFill>
                  <a:schemeClr val="tx2">
                    <a:lumMod val="75000"/>
                  </a:schemeClr>
                </a:solidFill>
                <a:latin typeface="Times New Roman"/>
                <a:cs typeface="Times New Roman"/>
              </a:rPr>
              <a:t> </a:t>
            </a:r>
            <a:r>
              <a:rPr sz="2000" b="1" i="1" dirty="0">
                <a:solidFill>
                  <a:schemeClr val="tx2">
                    <a:lumMod val="75000"/>
                  </a:schemeClr>
                </a:solidFill>
                <a:latin typeface="Times New Roman"/>
                <a:cs typeface="Times New Roman"/>
              </a:rPr>
              <a:t>3-stage</a:t>
            </a:r>
            <a:r>
              <a:rPr sz="2000" b="1" i="1" spc="-40" dirty="0">
                <a:solidFill>
                  <a:schemeClr val="tx2">
                    <a:lumMod val="75000"/>
                  </a:schemeClr>
                </a:solidFill>
                <a:latin typeface="Times New Roman"/>
                <a:cs typeface="Times New Roman"/>
              </a:rPr>
              <a:t> </a:t>
            </a:r>
            <a:r>
              <a:rPr sz="2000" b="1" i="1" dirty="0">
                <a:solidFill>
                  <a:schemeClr val="tx2">
                    <a:lumMod val="75000"/>
                  </a:schemeClr>
                </a:solidFill>
                <a:latin typeface="Times New Roman"/>
                <a:cs typeface="Times New Roman"/>
              </a:rPr>
              <a:t>pipeline</a:t>
            </a:r>
            <a:r>
              <a:rPr sz="2000" b="1" i="1" spc="-20" dirty="0">
                <a:solidFill>
                  <a:schemeClr val="tx2">
                    <a:lumMod val="75000"/>
                  </a:schemeClr>
                </a:solidFill>
                <a:latin typeface="Times New Roman"/>
                <a:cs typeface="Times New Roman"/>
              </a:rPr>
              <a:t> </a:t>
            </a:r>
            <a:r>
              <a:rPr sz="2000" i="1" dirty="0">
                <a:solidFill>
                  <a:schemeClr val="tx2">
                    <a:lumMod val="75000"/>
                  </a:schemeClr>
                </a:solidFill>
                <a:latin typeface="Times New Roman"/>
                <a:cs typeface="Times New Roman"/>
              </a:rPr>
              <a:t>with</a:t>
            </a:r>
            <a:r>
              <a:rPr sz="2000" i="1" spc="-20" dirty="0">
                <a:solidFill>
                  <a:schemeClr val="tx2">
                    <a:lumMod val="75000"/>
                  </a:schemeClr>
                </a:solidFill>
                <a:latin typeface="Times New Roman"/>
                <a:cs typeface="Times New Roman"/>
              </a:rPr>
              <a:t> </a:t>
            </a:r>
            <a:r>
              <a:rPr sz="2000" i="1" dirty="0">
                <a:solidFill>
                  <a:schemeClr val="tx2">
                    <a:lumMod val="75000"/>
                  </a:schemeClr>
                </a:solidFill>
                <a:latin typeface="Times New Roman"/>
                <a:cs typeface="Times New Roman"/>
              </a:rPr>
              <a:t>the</a:t>
            </a:r>
            <a:r>
              <a:rPr sz="2000" i="1" spc="-5" dirty="0">
                <a:solidFill>
                  <a:schemeClr val="tx2">
                    <a:lumMod val="75000"/>
                  </a:schemeClr>
                </a:solidFill>
                <a:latin typeface="Times New Roman"/>
                <a:cs typeface="Times New Roman"/>
              </a:rPr>
              <a:t> </a:t>
            </a:r>
            <a:r>
              <a:rPr sz="2000" i="1" dirty="0">
                <a:solidFill>
                  <a:schemeClr val="tx2">
                    <a:lumMod val="75000"/>
                  </a:schemeClr>
                </a:solidFill>
                <a:latin typeface="Times New Roman"/>
                <a:cs typeface="Times New Roman"/>
              </a:rPr>
              <a:t>following</a:t>
            </a:r>
            <a:r>
              <a:rPr sz="2000" i="1" spc="-35" dirty="0">
                <a:solidFill>
                  <a:schemeClr val="tx2">
                    <a:lumMod val="75000"/>
                  </a:schemeClr>
                </a:solidFill>
                <a:latin typeface="Times New Roman"/>
                <a:cs typeface="Times New Roman"/>
              </a:rPr>
              <a:t> </a:t>
            </a:r>
            <a:r>
              <a:rPr sz="2000" i="1" dirty="0">
                <a:solidFill>
                  <a:schemeClr val="tx2">
                    <a:lumMod val="75000"/>
                  </a:schemeClr>
                </a:solidFill>
                <a:latin typeface="Times New Roman"/>
                <a:cs typeface="Times New Roman"/>
              </a:rPr>
              <a:t>pipeline</a:t>
            </a:r>
            <a:r>
              <a:rPr sz="2000" i="1" spc="-35" dirty="0">
                <a:solidFill>
                  <a:schemeClr val="tx2">
                    <a:lumMod val="75000"/>
                  </a:schemeClr>
                </a:solidFill>
                <a:latin typeface="Times New Roman"/>
                <a:cs typeface="Times New Roman"/>
              </a:rPr>
              <a:t> </a:t>
            </a:r>
            <a:r>
              <a:rPr sz="2000" i="1" spc="-5" dirty="0">
                <a:solidFill>
                  <a:schemeClr val="tx2">
                    <a:lumMod val="75000"/>
                  </a:schemeClr>
                </a:solidFill>
                <a:latin typeface="Times New Roman"/>
                <a:cs typeface="Times New Roman"/>
              </a:rPr>
              <a:t>stages</a:t>
            </a:r>
            <a:endParaRPr sz="2000" i="1" dirty="0">
              <a:solidFill>
                <a:schemeClr val="tx2">
                  <a:lumMod val="75000"/>
                </a:schemeClr>
              </a:solidFill>
              <a:latin typeface="Times New Roman"/>
              <a:cs typeface="Times New Roman"/>
            </a:endParaRPr>
          </a:p>
          <a:p>
            <a:pPr marL="277495" indent="-265430">
              <a:lnSpc>
                <a:spcPts val="2735"/>
              </a:lnSpc>
              <a:buClr>
                <a:srgbClr val="EF7E09"/>
              </a:buClr>
              <a:buSzPct val="79166"/>
              <a:buFont typeface="Segoe UI Symbol"/>
              <a:buChar char="⚫"/>
              <a:tabLst>
                <a:tab pos="277495" algn="l"/>
                <a:tab pos="278130" algn="l"/>
              </a:tabLst>
            </a:pPr>
            <a:r>
              <a:rPr sz="2400" b="1" dirty="0">
                <a:latin typeface="Times New Roman"/>
                <a:cs typeface="Times New Roman"/>
              </a:rPr>
              <a:t>Fetch</a:t>
            </a:r>
            <a:r>
              <a:rPr sz="2400" dirty="0">
                <a:latin typeface="Times New Roman"/>
                <a:cs typeface="Times New Roman"/>
              </a:rPr>
              <a:t>:</a:t>
            </a:r>
            <a:r>
              <a:rPr sz="2400" spc="-6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instruction</a:t>
            </a:r>
            <a:r>
              <a:rPr sz="2400" spc="-40"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fetched</a:t>
            </a:r>
            <a:r>
              <a:rPr sz="2400" spc="-25" dirty="0">
                <a:latin typeface="Times New Roman"/>
                <a:cs typeface="Times New Roman"/>
              </a:rPr>
              <a:t> </a:t>
            </a:r>
            <a:r>
              <a:rPr sz="2400" spc="-5" dirty="0">
                <a:latin typeface="Times New Roman"/>
                <a:cs typeface="Times New Roman"/>
              </a:rPr>
              <a:t>from </a:t>
            </a:r>
            <a:r>
              <a:rPr sz="2400" spc="-10" dirty="0">
                <a:latin typeface="Times New Roman"/>
                <a:cs typeface="Times New Roman"/>
              </a:rPr>
              <a:t>memory</a:t>
            </a:r>
            <a:r>
              <a:rPr sz="2400" spc="10"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placed</a:t>
            </a:r>
            <a:r>
              <a:rPr sz="2400" spc="-25" dirty="0">
                <a:latin typeface="Times New Roman"/>
                <a:cs typeface="Times New Roman"/>
              </a:rPr>
              <a:t> </a:t>
            </a:r>
            <a:r>
              <a:rPr sz="2400" dirty="0">
                <a:latin typeface="Times New Roman"/>
                <a:cs typeface="Times New Roman"/>
              </a:rPr>
              <a:t>in</a:t>
            </a:r>
            <a:r>
              <a:rPr lang="en-IN" sz="240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instruction</a:t>
            </a:r>
            <a:r>
              <a:rPr sz="2400" spc="-65" dirty="0">
                <a:latin typeface="Times New Roman"/>
                <a:cs typeface="Times New Roman"/>
              </a:rPr>
              <a:t> </a:t>
            </a:r>
            <a:r>
              <a:rPr sz="2400" dirty="0">
                <a:latin typeface="Times New Roman"/>
                <a:cs typeface="Times New Roman"/>
              </a:rPr>
              <a:t>pipeline</a:t>
            </a:r>
            <a:endParaRPr lang="en-IN" sz="2400" dirty="0">
              <a:latin typeface="Times New Roman"/>
              <a:cs typeface="Times New Roman"/>
            </a:endParaRPr>
          </a:p>
          <a:p>
            <a:pPr marL="277495">
              <a:lnSpc>
                <a:spcPts val="2735"/>
              </a:lnSpc>
            </a:pPr>
            <a:endParaRPr sz="2400" dirty="0">
              <a:latin typeface="Times New Roman"/>
              <a:cs typeface="Times New Roman"/>
            </a:endParaRPr>
          </a:p>
          <a:p>
            <a:pPr marL="277495" marR="5080" indent="-265430">
              <a:lnSpc>
                <a:spcPts val="2590"/>
              </a:lnSpc>
              <a:spcBef>
                <a:spcPts val="340"/>
              </a:spcBef>
              <a:buClr>
                <a:srgbClr val="EF7E09"/>
              </a:buClr>
              <a:buSzPct val="79166"/>
              <a:buFont typeface="Segoe UI Symbol"/>
              <a:buChar char="⚫"/>
              <a:tabLst>
                <a:tab pos="277495" algn="l"/>
                <a:tab pos="278130" algn="l"/>
              </a:tabLst>
            </a:pPr>
            <a:r>
              <a:rPr sz="2400" b="1" spc="-5" dirty="0">
                <a:latin typeface="Times New Roman"/>
                <a:cs typeface="Times New Roman"/>
              </a:rPr>
              <a:t>Decode</a:t>
            </a:r>
            <a:r>
              <a:rPr sz="2400" spc="-5" dirty="0">
                <a:latin typeface="Times New Roman"/>
                <a:cs typeface="Times New Roman"/>
              </a:rPr>
              <a:t>: </a:t>
            </a:r>
            <a:r>
              <a:rPr sz="2400" dirty="0">
                <a:latin typeface="Times New Roman"/>
                <a:cs typeface="Times New Roman"/>
              </a:rPr>
              <a:t>The instruction </a:t>
            </a:r>
            <a:r>
              <a:rPr sz="2400" spc="-5" dirty="0">
                <a:latin typeface="Times New Roman"/>
                <a:cs typeface="Times New Roman"/>
              </a:rPr>
              <a:t>is </a:t>
            </a:r>
            <a:r>
              <a:rPr sz="2400" dirty="0">
                <a:latin typeface="Times New Roman"/>
                <a:cs typeface="Times New Roman"/>
              </a:rPr>
              <a:t>decoded and the datapath control </a:t>
            </a:r>
            <a:r>
              <a:rPr sz="2400" spc="5" dirty="0">
                <a:latin typeface="Times New Roman"/>
                <a:cs typeface="Times New Roman"/>
              </a:rPr>
              <a:t> </a:t>
            </a:r>
            <a:r>
              <a:rPr sz="2400" dirty="0">
                <a:latin typeface="Times New Roman"/>
                <a:cs typeface="Times New Roman"/>
              </a:rPr>
              <a:t>signals</a:t>
            </a:r>
            <a:r>
              <a:rPr sz="2400" spc="-30" dirty="0">
                <a:latin typeface="Times New Roman"/>
                <a:cs typeface="Times New Roman"/>
              </a:rPr>
              <a:t> </a:t>
            </a:r>
            <a:r>
              <a:rPr sz="2400" dirty="0">
                <a:latin typeface="Times New Roman"/>
                <a:cs typeface="Times New Roman"/>
              </a:rPr>
              <a:t>prepared</a:t>
            </a:r>
            <a:r>
              <a:rPr sz="2400" spc="-3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next</a:t>
            </a:r>
            <a:r>
              <a:rPr sz="2400" spc="-5" dirty="0">
                <a:latin typeface="Times New Roman"/>
                <a:cs typeface="Times New Roman"/>
              </a:rPr>
              <a:t> </a:t>
            </a:r>
            <a:r>
              <a:rPr sz="2400" dirty="0">
                <a:latin typeface="Times New Roman"/>
                <a:cs typeface="Times New Roman"/>
              </a:rPr>
              <a:t>cycle.</a:t>
            </a:r>
            <a:r>
              <a:rPr sz="2400" spc="-3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this</a:t>
            </a:r>
            <a:r>
              <a:rPr sz="2400" spc="-30" dirty="0">
                <a:latin typeface="Times New Roman"/>
                <a:cs typeface="Times New Roman"/>
              </a:rPr>
              <a:t> </a:t>
            </a:r>
            <a:r>
              <a:rPr sz="2400" dirty="0">
                <a:latin typeface="Times New Roman"/>
                <a:cs typeface="Times New Roman"/>
              </a:rPr>
              <a:t>stage</a:t>
            </a:r>
            <a:r>
              <a:rPr sz="2400" spc="-3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instruction </a:t>
            </a:r>
            <a:r>
              <a:rPr sz="2400" spc="-585" dirty="0">
                <a:latin typeface="Times New Roman"/>
                <a:cs typeface="Times New Roman"/>
              </a:rPr>
              <a:t> </a:t>
            </a:r>
            <a:r>
              <a:rPr sz="2400" spc="-5" dirty="0">
                <a:latin typeface="Times New Roman"/>
                <a:cs typeface="Times New Roman"/>
              </a:rPr>
              <a:t>'owns'</a:t>
            </a:r>
            <a:r>
              <a:rPr sz="2400" spc="2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decode</a:t>
            </a:r>
            <a:r>
              <a:rPr sz="2400" spc="-25" dirty="0">
                <a:latin typeface="Times New Roman"/>
                <a:cs typeface="Times New Roman"/>
              </a:rPr>
              <a:t> </a:t>
            </a:r>
            <a:r>
              <a:rPr sz="2400" dirty="0">
                <a:latin typeface="Times New Roman"/>
                <a:cs typeface="Times New Roman"/>
              </a:rPr>
              <a:t>logic</a:t>
            </a:r>
            <a:r>
              <a:rPr sz="2400" spc="-25" dirty="0">
                <a:latin typeface="Times New Roman"/>
                <a:cs typeface="Times New Roman"/>
              </a:rPr>
              <a:t> </a:t>
            </a:r>
            <a:r>
              <a:rPr sz="2400" dirty="0">
                <a:latin typeface="Times New Roman"/>
                <a:cs typeface="Times New Roman"/>
              </a:rPr>
              <a:t>but</a:t>
            </a:r>
            <a:r>
              <a:rPr sz="2400" spc="-15" dirty="0">
                <a:latin typeface="Times New Roman"/>
                <a:cs typeface="Times New Roman"/>
              </a:rPr>
              <a:t> </a:t>
            </a:r>
            <a:r>
              <a:rPr sz="2400" dirty="0">
                <a:latin typeface="Times New Roman"/>
                <a:cs typeface="Times New Roman"/>
              </a:rPr>
              <a:t>not the</a:t>
            </a:r>
            <a:r>
              <a:rPr sz="2400" spc="-15" dirty="0">
                <a:latin typeface="Times New Roman"/>
                <a:cs typeface="Times New Roman"/>
              </a:rPr>
              <a:t> </a:t>
            </a:r>
            <a:r>
              <a:rPr sz="2400" dirty="0" err="1">
                <a:latin typeface="Times New Roman"/>
                <a:cs typeface="Times New Roman"/>
              </a:rPr>
              <a:t>datapath</a:t>
            </a:r>
            <a:endParaRPr lang="en-IN" sz="2400" dirty="0">
              <a:latin typeface="Times New Roman"/>
              <a:cs typeface="Times New Roman"/>
            </a:endParaRPr>
          </a:p>
          <a:p>
            <a:pPr marL="12065" marR="5080">
              <a:lnSpc>
                <a:spcPts val="2590"/>
              </a:lnSpc>
              <a:spcBef>
                <a:spcPts val="340"/>
              </a:spcBef>
              <a:buClr>
                <a:srgbClr val="EF7E09"/>
              </a:buClr>
              <a:buSzPct val="79166"/>
              <a:tabLst>
                <a:tab pos="277495" algn="l"/>
                <a:tab pos="278130" algn="l"/>
              </a:tabLst>
            </a:pPr>
            <a:endParaRPr sz="2400" dirty="0">
              <a:latin typeface="Times New Roman"/>
              <a:cs typeface="Times New Roman"/>
            </a:endParaRPr>
          </a:p>
          <a:p>
            <a:pPr marL="277495" marR="26670" indent="-265430">
              <a:lnSpc>
                <a:spcPts val="2590"/>
              </a:lnSpc>
              <a:spcBef>
                <a:spcPts val="305"/>
              </a:spcBef>
              <a:buClr>
                <a:srgbClr val="EF7E09"/>
              </a:buClr>
              <a:buSzPct val="79166"/>
              <a:buFont typeface="Segoe UI Symbol"/>
              <a:buChar char="⚫"/>
              <a:tabLst>
                <a:tab pos="277495" algn="l"/>
                <a:tab pos="278130" algn="l"/>
              </a:tabLst>
            </a:pPr>
            <a:r>
              <a:rPr sz="2400" b="1" dirty="0">
                <a:latin typeface="Times New Roman"/>
                <a:cs typeface="Times New Roman"/>
              </a:rPr>
              <a:t>Execute</a:t>
            </a:r>
            <a:r>
              <a:rPr sz="2400" dirty="0">
                <a:latin typeface="Times New Roman"/>
                <a:cs typeface="Times New Roman"/>
              </a:rPr>
              <a:t>:</a:t>
            </a:r>
            <a:r>
              <a:rPr sz="2400" spc="-6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instruction</a:t>
            </a:r>
            <a:r>
              <a:rPr sz="2400" spc="-50" dirty="0">
                <a:latin typeface="Times New Roman"/>
                <a:cs typeface="Times New Roman"/>
              </a:rPr>
              <a:t> </a:t>
            </a:r>
            <a:r>
              <a:rPr sz="2400" spc="-5" dirty="0">
                <a:latin typeface="Times New Roman"/>
                <a:cs typeface="Times New Roman"/>
              </a:rPr>
              <a:t>'owns'</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datapath;</a:t>
            </a:r>
            <a:r>
              <a:rPr sz="2400" spc="-5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register</a:t>
            </a:r>
            <a:r>
              <a:rPr sz="2400" spc="-45" dirty="0">
                <a:latin typeface="Times New Roman"/>
                <a:cs typeface="Times New Roman"/>
              </a:rPr>
              <a:t> </a:t>
            </a:r>
            <a:r>
              <a:rPr sz="2400" dirty="0">
                <a:latin typeface="Times New Roman"/>
                <a:cs typeface="Times New Roman"/>
              </a:rPr>
              <a:t>bank </a:t>
            </a:r>
            <a:r>
              <a:rPr sz="2400" spc="-585" dirty="0">
                <a:latin typeface="Times New Roman"/>
                <a:cs typeface="Times New Roman"/>
              </a:rPr>
              <a:t> </a:t>
            </a:r>
            <a:r>
              <a:rPr sz="2400" spc="-5" dirty="0">
                <a:latin typeface="Times New Roman"/>
                <a:cs typeface="Times New Roman"/>
              </a:rPr>
              <a:t>is </a:t>
            </a:r>
            <a:r>
              <a:rPr sz="2400" dirty="0">
                <a:latin typeface="Times New Roman"/>
                <a:cs typeface="Times New Roman"/>
              </a:rPr>
              <a:t>read, an operand shifted, the </a:t>
            </a:r>
            <a:r>
              <a:rPr sz="2400" spc="-5" dirty="0">
                <a:latin typeface="Times New Roman"/>
                <a:cs typeface="Times New Roman"/>
              </a:rPr>
              <a:t>ALU </a:t>
            </a:r>
            <a:r>
              <a:rPr sz="2400" dirty="0">
                <a:latin typeface="Times New Roman"/>
                <a:cs typeface="Times New Roman"/>
              </a:rPr>
              <a:t>result generated and </a:t>
            </a:r>
            <a:r>
              <a:rPr sz="2400" spc="5" dirty="0">
                <a:latin typeface="Times New Roman"/>
                <a:cs typeface="Times New Roman"/>
              </a:rPr>
              <a:t> </a:t>
            </a:r>
            <a:r>
              <a:rPr sz="2400" dirty="0">
                <a:latin typeface="Times New Roman"/>
                <a:cs typeface="Times New Roman"/>
              </a:rPr>
              <a:t>written</a:t>
            </a:r>
            <a:r>
              <a:rPr sz="2400" spc="-25" dirty="0">
                <a:latin typeface="Times New Roman"/>
                <a:cs typeface="Times New Roman"/>
              </a:rPr>
              <a:t> </a:t>
            </a:r>
            <a:r>
              <a:rPr sz="2400" dirty="0">
                <a:latin typeface="Times New Roman"/>
                <a:cs typeface="Times New Roman"/>
              </a:rPr>
              <a:t>back</a:t>
            </a:r>
            <a:r>
              <a:rPr sz="2400" spc="-10" dirty="0">
                <a:latin typeface="Times New Roman"/>
                <a:cs typeface="Times New Roman"/>
              </a:rPr>
              <a:t> </a:t>
            </a:r>
            <a:r>
              <a:rPr sz="2400" dirty="0">
                <a:latin typeface="Times New Roman"/>
                <a:cs typeface="Times New Roman"/>
              </a:rPr>
              <a:t>into</a:t>
            </a:r>
            <a:r>
              <a:rPr sz="2400" spc="-30" dirty="0">
                <a:latin typeface="Times New Roman"/>
                <a:cs typeface="Times New Roman"/>
              </a:rPr>
              <a:t> </a:t>
            </a:r>
            <a:r>
              <a:rPr sz="2400" dirty="0">
                <a:latin typeface="Times New Roman"/>
                <a:cs typeface="Times New Roman"/>
              </a:rPr>
              <a:t>a destination</a:t>
            </a:r>
            <a:r>
              <a:rPr sz="2400" spc="-40" dirty="0">
                <a:latin typeface="Times New Roman"/>
                <a:cs typeface="Times New Roman"/>
              </a:rPr>
              <a:t> </a:t>
            </a:r>
            <a:r>
              <a:rPr sz="2400" dirty="0">
                <a:latin typeface="Times New Roman"/>
                <a:cs typeface="Times New Roman"/>
              </a:rPr>
              <a:t>register</a:t>
            </a:r>
          </a:p>
        </p:txBody>
      </p:sp>
      <p:pic>
        <p:nvPicPr>
          <p:cNvPr id="7" name="object 8">
            <a:extLst>
              <a:ext uri="{FF2B5EF4-FFF2-40B4-BE49-F238E27FC236}">
                <a16:creationId xmlns:a16="http://schemas.microsoft.com/office/drawing/2014/main" id="{B70EE511-5C40-D5A7-1729-813D2C890841}"/>
              </a:ext>
            </a:extLst>
          </p:cNvPr>
          <p:cNvPicPr/>
          <p:nvPr/>
        </p:nvPicPr>
        <p:blipFill>
          <a:blip r:embed="rId2" cstate="print"/>
          <a:stretch>
            <a:fillRect/>
          </a:stretch>
        </p:blipFill>
        <p:spPr>
          <a:xfrm>
            <a:off x="1980139" y="3764014"/>
            <a:ext cx="7263251" cy="2974715"/>
          </a:xfrm>
          <a:prstGeom prst="rect">
            <a:avLst/>
          </a:prstGeom>
          <a:ln>
            <a:solidFill>
              <a:schemeClr val="tx2">
                <a:lumMod val="75000"/>
              </a:schemeClr>
            </a:solidFill>
          </a:ln>
        </p:spPr>
      </p:pic>
    </p:spTree>
    <p:extLst>
      <p:ext uri="{BB962C8B-B14F-4D97-AF65-F5344CB8AC3E}">
        <p14:creationId xmlns:p14="http://schemas.microsoft.com/office/powerpoint/2010/main" val="83561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246B198-DCE2-E206-D8AB-C40A7D342E22}"/>
              </a:ext>
            </a:extLst>
          </p:cNvPr>
          <p:cNvPicPr>
            <a:picLocks noChangeAspect="1"/>
          </p:cNvPicPr>
          <p:nvPr/>
        </p:nvPicPr>
        <p:blipFill>
          <a:blip r:embed="rId2"/>
          <a:stretch>
            <a:fillRect/>
          </a:stretch>
        </p:blipFill>
        <p:spPr>
          <a:xfrm>
            <a:off x="6490250" y="1499054"/>
            <a:ext cx="5610692" cy="1684053"/>
          </a:xfrm>
          <a:prstGeom prst="rect">
            <a:avLst/>
          </a:prstGeom>
        </p:spPr>
      </p:pic>
      <p:sp>
        <p:nvSpPr>
          <p:cNvPr id="2" name="Title 1">
            <a:extLst>
              <a:ext uri="{FF2B5EF4-FFF2-40B4-BE49-F238E27FC236}">
                <a16:creationId xmlns:a16="http://schemas.microsoft.com/office/drawing/2014/main" id="{3FA98A24-1F00-A4E0-94E8-0EDA35A7AE00}"/>
              </a:ext>
            </a:extLst>
          </p:cNvPr>
          <p:cNvSpPr>
            <a:spLocks noGrp="1"/>
          </p:cNvSpPr>
          <p:nvPr>
            <p:ph type="title"/>
          </p:nvPr>
        </p:nvSpPr>
        <p:spPr>
          <a:xfrm>
            <a:off x="470452" y="106017"/>
            <a:ext cx="10972800" cy="990600"/>
          </a:xfrm>
        </p:spPr>
        <p:txBody>
          <a:bodyPr/>
          <a:lstStyle/>
          <a:p>
            <a:pPr algn="ctr"/>
            <a:r>
              <a:rPr lang="en-IN" b="1" dirty="0"/>
              <a:t>Pipeline Implementation</a:t>
            </a:r>
          </a:p>
        </p:txBody>
      </p:sp>
      <p:sp>
        <p:nvSpPr>
          <p:cNvPr id="4" name="Date Placeholder 3">
            <a:extLst>
              <a:ext uri="{FF2B5EF4-FFF2-40B4-BE49-F238E27FC236}">
                <a16:creationId xmlns:a16="http://schemas.microsoft.com/office/drawing/2014/main" id="{33F9B495-1947-8644-5AFE-92163A6667F2}"/>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5340F8E0-7335-F94B-AE1F-04B90F765EC7}"/>
              </a:ext>
            </a:extLst>
          </p:cNvPr>
          <p:cNvSpPr>
            <a:spLocks noGrp="1"/>
          </p:cNvSpPr>
          <p:nvPr>
            <p:ph type="sldNum" sz="quarter" idx="12"/>
          </p:nvPr>
        </p:nvSpPr>
        <p:spPr/>
        <p:txBody>
          <a:bodyPr/>
          <a:lstStyle/>
          <a:p>
            <a:fld id="{6A62D07B-C644-4C1A-8832-5F21DBCCF5FD}" type="slidenum">
              <a:rPr lang="en-IN" smtClean="0"/>
              <a:t>31</a:t>
            </a:fld>
            <a:endParaRPr lang="en-IN"/>
          </a:p>
        </p:txBody>
      </p:sp>
      <p:sp>
        <p:nvSpPr>
          <p:cNvPr id="6" name="object 4">
            <a:extLst>
              <a:ext uri="{FF2B5EF4-FFF2-40B4-BE49-F238E27FC236}">
                <a16:creationId xmlns:a16="http://schemas.microsoft.com/office/drawing/2014/main" id="{F31441E4-1EF0-A896-5FA3-3EC79F771848}"/>
              </a:ext>
            </a:extLst>
          </p:cNvPr>
          <p:cNvSpPr txBox="1"/>
          <p:nvPr/>
        </p:nvSpPr>
        <p:spPr>
          <a:xfrm>
            <a:off x="361616" y="1026998"/>
            <a:ext cx="11476169" cy="1279196"/>
          </a:xfrm>
          <a:prstGeom prst="rect">
            <a:avLst/>
          </a:prstGeom>
        </p:spPr>
        <p:txBody>
          <a:bodyPr vert="horz" wrap="square" lIns="0" tIns="60325" rIns="0" bIns="0" rtlCol="0">
            <a:spAutoFit/>
          </a:bodyPr>
          <a:lstStyle/>
          <a:p>
            <a:pPr marL="277495" marR="5080" indent="-265430">
              <a:lnSpc>
                <a:spcPts val="3030"/>
              </a:lnSpc>
              <a:spcBef>
                <a:spcPts val="475"/>
              </a:spcBef>
              <a:buClr>
                <a:srgbClr val="EF7E09"/>
              </a:buClr>
              <a:buSzPct val="80357"/>
              <a:buFont typeface="Segoe UI Symbol"/>
              <a:buChar char="⚫"/>
              <a:tabLst>
                <a:tab pos="278130" algn="l"/>
              </a:tabLst>
            </a:pP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a </a:t>
            </a:r>
            <a:r>
              <a:rPr sz="2800" dirty="0">
                <a:latin typeface="Times New Roman"/>
                <a:cs typeface="Times New Roman"/>
              </a:rPr>
              <a:t>non-pipelined</a:t>
            </a:r>
            <a:r>
              <a:rPr sz="2800" spc="-25" dirty="0">
                <a:latin typeface="Times New Roman"/>
                <a:cs typeface="Times New Roman"/>
              </a:rPr>
              <a:t> </a:t>
            </a:r>
            <a:r>
              <a:rPr sz="2800" spc="-5" dirty="0">
                <a:latin typeface="Times New Roman"/>
                <a:cs typeface="Times New Roman"/>
              </a:rPr>
              <a:t>implementation</a:t>
            </a:r>
            <a:r>
              <a:rPr sz="2800" spc="-25" dirty="0">
                <a:latin typeface="Times New Roman"/>
                <a:cs typeface="Times New Roman"/>
              </a:rPr>
              <a:t> </a:t>
            </a:r>
            <a:r>
              <a:rPr sz="2800" spc="-5" dirty="0">
                <a:latin typeface="Times New Roman"/>
                <a:cs typeface="Times New Roman"/>
              </a:rPr>
              <a:t>a</a:t>
            </a:r>
            <a:r>
              <a:rPr sz="2800" spc="-20" dirty="0">
                <a:latin typeface="Times New Roman"/>
                <a:cs typeface="Times New Roman"/>
              </a:rPr>
              <a:t> </a:t>
            </a:r>
            <a:r>
              <a:rPr sz="2800" spc="-5" dirty="0">
                <a:latin typeface="Times New Roman"/>
                <a:cs typeface="Times New Roman"/>
              </a:rPr>
              <a:t>new</a:t>
            </a:r>
            <a:r>
              <a:rPr sz="2800" spc="-15" dirty="0">
                <a:latin typeface="Times New Roman"/>
                <a:cs typeface="Times New Roman"/>
              </a:rPr>
              <a:t> </a:t>
            </a:r>
            <a:r>
              <a:rPr sz="2800" dirty="0">
                <a:latin typeface="Times New Roman"/>
                <a:cs typeface="Times New Roman"/>
              </a:rPr>
              <a:t>instruction </a:t>
            </a:r>
            <a:r>
              <a:rPr sz="2800" spc="-685" dirty="0">
                <a:latin typeface="Times New Roman"/>
                <a:cs typeface="Times New Roman"/>
              </a:rPr>
              <a:t> </a:t>
            </a:r>
            <a:r>
              <a:rPr sz="2800" spc="-10" dirty="0">
                <a:latin typeface="Times New Roman"/>
                <a:cs typeface="Times New Roman"/>
              </a:rPr>
              <a:t>comes</a:t>
            </a:r>
            <a:r>
              <a:rPr sz="2800" spc="5" dirty="0">
                <a:latin typeface="Times New Roman"/>
                <a:cs typeface="Times New Roman"/>
              </a:rPr>
              <a:t> </a:t>
            </a:r>
            <a:r>
              <a:rPr sz="2800" dirty="0">
                <a:latin typeface="Times New Roman"/>
                <a:cs typeface="Times New Roman"/>
              </a:rPr>
              <a:t>into</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pipeline</a:t>
            </a:r>
            <a:r>
              <a:rPr sz="2800" spc="-35" dirty="0">
                <a:latin typeface="Times New Roman"/>
                <a:cs typeface="Times New Roman"/>
              </a:rPr>
              <a:t> </a:t>
            </a:r>
            <a:r>
              <a:rPr sz="2800" dirty="0">
                <a:latin typeface="Times New Roman"/>
                <a:cs typeface="Times New Roman"/>
              </a:rPr>
              <a:t>only</a:t>
            </a:r>
            <a:r>
              <a:rPr sz="2800" spc="-5" dirty="0">
                <a:latin typeface="Times New Roman"/>
                <a:cs typeface="Times New Roman"/>
              </a:rPr>
              <a:t> after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previous</a:t>
            </a:r>
            <a:r>
              <a:rPr lang="en-IN" sz="2800" dirty="0">
                <a:latin typeface="Times New Roman"/>
                <a:cs typeface="Times New Roman"/>
              </a:rPr>
              <a:t> instruction</a:t>
            </a:r>
            <a:r>
              <a:rPr lang="en-IN" sz="2800" spc="-45" dirty="0">
                <a:latin typeface="Times New Roman"/>
                <a:cs typeface="Times New Roman"/>
              </a:rPr>
              <a:t> </a:t>
            </a:r>
            <a:r>
              <a:rPr lang="en-IN" sz="2800" spc="-5" dirty="0">
                <a:latin typeface="Times New Roman"/>
                <a:cs typeface="Times New Roman"/>
              </a:rPr>
              <a:t>is</a:t>
            </a:r>
            <a:r>
              <a:rPr lang="en-IN" sz="2800" dirty="0">
                <a:latin typeface="Times New Roman"/>
                <a:cs typeface="Times New Roman"/>
              </a:rPr>
              <a:t> fully</a:t>
            </a:r>
            <a:r>
              <a:rPr lang="en-IN" sz="2800" spc="-20" dirty="0">
                <a:latin typeface="Times New Roman"/>
                <a:cs typeface="Times New Roman"/>
              </a:rPr>
              <a:t> </a:t>
            </a:r>
            <a:r>
              <a:rPr lang="en-IN" sz="2800" spc="-5" dirty="0">
                <a:latin typeface="Times New Roman"/>
                <a:cs typeface="Times New Roman"/>
              </a:rPr>
              <a:t>executed.</a:t>
            </a:r>
            <a:endParaRPr lang="en-IN" sz="2800" dirty="0">
              <a:latin typeface="Times New Roman"/>
              <a:cs typeface="Times New Roman"/>
            </a:endParaRPr>
          </a:p>
          <a:p>
            <a:pPr marL="277495" marR="5080" indent="-265430">
              <a:lnSpc>
                <a:spcPts val="3030"/>
              </a:lnSpc>
              <a:spcBef>
                <a:spcPts val="475"/>
              </a:spcBef>
              <a:buClr>
                <a:srgbClr val="EF7E09"/>
              </a:buClr>
              <a:buSzPct val="80357"/>
              <a:buFont typeface="Segoe UI Symbol"/>
              <a:buChar char="⚫"/>
              <a:tabLst>
                <a:tab pos="278130" algn="l"/>
              </a:tabLst>
            </a:pPr>
            <a:endParaRPr sz="2800" dirty="0">
              <a:latin typeface="Times New Roman"/>
              <a:cs typeface="Times New Roman"/>
            </a:endParaRPr>
          </a:p>
        </p:txBody>
      </p:sp>
      <p:sp>
        <p:nvSpPr>
          <p:cNvPr id="7" name="object 5">
            <a:extLst>
              <a:ext uri="{FF2B5EF4-FFF2-40B4-BE49-F238E27FC236}">
                <a16:creationId xmlns:a16="http://schemas.microsoft.com/office/drawing/2014/main" id="{ADC2E496-2BCE-7675-6F37-D09E871B02F1}"/>
              </a:ext>
            </a:extLst>
          </p:cNvPr>
          <p:cNvSpPr txBox="1"/>
          <p:nvPr/>
        </p:nvSpPr>
        <p:spPr>
          <a:xfrm>
            <a:off x="354214" y="1795652"/>
            <a:ext cx="5881789" cy="1602362"/>
          </a:xfrm>
          <a:prstGeom prst="rect">
            <a:avLst/>
          </a:prstGeom>
        </p:spPr>
        <p:txBody>
          <a:bodyPr vert="horz" wrap="square" lIns="0" tIns="12065" rIns="0" bIns="0" rtlCol="0">
            <a:spAutoFit/>
          </a:bodyPr>
          <a:lstStyle/>
          <a:p>
            <a:pPr marL="561340" indent="-201930">
              <a:lnSpc>
                <a:spcPts val="2855"/>
              </a:lnSpc>
              <a:spcBef>
                <a:spcPts val="30"/>
              </a:spcBef>
              <a:buClr>
                <a:srgbClr val="EF7E09"/>
              </a:buClr>
              <a:buFont typeface="Verdana"/>
              <a:buChar char="◦"/>
              <a:tabLst>
                <a:tab pos="561975" algn="l"/>
              </a:tabLst>
            </a:pPr>
            <a:r>
              <a:rPr sz="2400" dirty="0">
                <a:latin typeface="Times New Roman"/>
                <a:cs typeface="Times New Roman"/>
              </a:rPr>
              <a:t>i.e.</a:t>
            </a:r>
            <a:r>
              <a:rPr sz="2400" spc="-2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last</a:t>
            </a:r>
            <a:r>
              <a:rPr sz="2400" spc="-15" dirty="0">
                <a:latin typeface="Times New Roman"/>
                <a:cs typeface="Times New Roman"/>
              </a:rPr>
              <a:t> </a:t>
            </a:r>
            <a:r>
              <a:rPr sz="2400" dirty="0">
                <a:latin typeface="Times New Roman"/>
                <a:cs typeface="Times New Roman"/>
              </a:rPr>
              <a:t>stage</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also</a:t>
            </a:r>
            <a:r>
              <a:rPr sz="2400" spc="-20" dirty="0">
                <a:latin typeface="Times New Roman"/>
                <a:cs typeface="Times New Roman"/>
              </a:rPr>
              <a:t> </a:t>
            </a:r>
            <a:r>
              <a:rPr sz="2400" spc="-5" dirty="0">
                <a:latin typeface="Times New Roman"/>
                <a:cs typeface="Times New Roman"/>
              </a:rPr>
              <a:t>completed</a:t>
            </a:r>
            <a:endParaRPr lang="en-IN" sz="2400" spc="-5" dirty="0">
              <a:latin typeface="Times New Roman"/>
              <a:cs typeface="Times New Roman"/>
            </a:endParaRPr>
          </a:p>
          <a:p>
            <a:pPr marL="359410">
              <a:lnSpc>
                <a:spcPts val="2855"/>
              </a:lnSpc>
              <a:spcBef>
                <a:spcPts val="30"/>
              </a:spcBef>
              <a:buClr>
                <a:srgbClr val="EF7E09"/>
              </a:buClr>
              <a:tabLst>
                <a:tab pos="561975" algn="l"/>
              </a:tabLst>
            </a:pPr>
            <a:endParaRPr sz="2400" dirty="0">
              <a:latin typeface="Times New Roman"/>
              <a:cs typeface="Times New Roman"/>
            </a:endParaRPr>
          </a:p>
          <a:p>
            <a:pPr marL="12700">
              <a:lnSpc>
                <a:spcPts val="3335"/>
              </a:lnSpc>
            </a:pPr>
            <a:r>
              <a:rPr sz="2800" i="1" spc="-5" dirty="0">
                <a:latin typeface="Times New Roman"/>
                <a:cs typeface="Times New Roman"/>
              </a:rPr>
              <a:t>In</a:t>
            </a:r>
            <a:r>
              <a:rPr sz="2800" i="1" dirty="0">
                <a:latin typeface="Times New Roman"/>
                <a:cs typeface="Times New Roman"/>
              </a:rPr>
              <a:t> </a:t>
            </a:r>
            <a:r>
              <a:rPr sz="2800" i="1" spc="-5" dirty="0">
                <a:latin typeface="Times New Roman"/>
                <a:cs typeface="Times New Roman"/>
              </a:rPr>
              <a:t>a pipelined</a:t>
            </a:r>
            <a:r>
              <a:rPr sz="2800" i="1" spc="-30" dirty="0">
                <a:latin typeface="Times New Roman"/>
                <a:cs typeface="Times New Roman"/>
              </a:rPr>
              <a:t> </a:t>
            </a:r>
            <a:r>
              <a:rPr sz="2800" i="1" spc="-5" dirty="0">
                <a:latin typeface="Times New Roman"/>
                <a:cs typeface="Times New Roman"/>
              </a:rPr>
              <a:t>implementation</a:t>
            </a:r>
            <a:r>
              <a:rPr sz="2800" i="1" spc="-10" dirty="0">
                <a:latin typeface="Times New Roman"/>
                <a:cs typeface="Times New Roman"/>
              </a:rPr>
              <a:t> </a:t>
            </a:r>
            <a:r>
              <a:rPr sz="2800" i="1" spc="-5" dirty="0">
                <a:latin typeface="Times New Roman"/>
                <a:cs typeface="Times New Roman"/>
              </a:rPr>
              <a:t>of</a:t>
            </a:r>
            <a:r>
              <a:rPr sz="2800" i="1" spc="45" dirty="0">
                <a:latin typeface="Times New Roman"/>
                <a:cs typeface="Times New Roman"/>
              </a:rPr>
              <a:t> </a:t>
            </a:r>
            <a:r>
              <a:rPr sz="2800" b="1" i="1" spc="-5" dirty="0">
                <a:latin typeface="Times New Roman"/>
                <a:cs typeface="Times New Roman"/>
              </a:rPr>
              <a:t>k</a:t>
            </a:r>
            <a:r>
              <a:rPr sz="2800" i="1" dirty="0">
                <a:latin typeface="Times New Roman"/>
                <a:cs typeface="Times New Roman"/>
              </a:rPr>
              <a:t> </a:t>
            </a:r>
            <a:r>
              <a:rPr sz="2800" i="1" spc="-5" dirty="0">
                <a:latin typeface="Times New Roman"/>
                <a:cs typeface="Times New Roman"/>
              </a:rPr>
              <a:t>stages</a:t>
            </a:r>
            <a:endParaRPr lang="en-IN" sz="2800" i="1" spc="-5" dirty="0">
              <a:latin typeface="Times New Roman"/>
              <a:cs typeface="Times New Roman"/>
            </a:endParaRPr>
          </a:p>
          <a:p>
            <a:pPr marL="12700">
              <a:lnSpc>
                <a:spcPts val="3335"/>
              </a:lnSpc>
            </a:pPr>
            <a:endParaRPr sz="2800" dirty="0">
              <a:latin typeface="Times New Roman"/>
              <a:cs typeface="Times New Roman"/>
            </a:endParaRPr>
          </a:p>
        </p:txBody>
      </p:sp>
      <p:sp>
        <p:nvSpPr>
          <p:cNvPr id="8" name="object 6">
            <a:extLst>
              <a:ext uri="{FF2B5EF4-FFF2-40B4-BE49-F238E27FC236}">
                <a16:creationId xmlns:a16="http://schemas.microsoft.com/office/drawing/2014/main" id="{406C9995-E805-4ABF-DDFA-4948240968D6}"/>
              </a:ext>
            </a:extLst>
          </p:cNvPr>
          <p:cNvSpPr txBox="1"/>
          <p:nvPr/>
        </p:nvSpPr>
        <p:spPr>
          <a:xfrm>
            <a:off x="362565" y="3074848"/>
            <a:ext cx="11475220" cy="3421449"/>
          </a:xfrm>
          <a:prstGeom prst="rect">
            <a:avLst/>
          </a:prstGeom>
        </p:spPr>
        <p:txBody>
          <a:bodyPr vert="horz" wrap="square" lIns="0" tIns="60960" rIns="0" bIns="0" rtlCol="0">
            <a:spAutoFit/>
          </a:bodyPr>
          <a:lstStyle/>
          <a:p>
            <a:pPr marL="277495" marR="5080" indent="-265430">
              <a:lnSpc>
                <a:spcPts val="3020"/>
              </a:lnSpc>
              <a:spcBef>
                <a:spcPts val="480"/>
              </a:spcBef>
              <a:buClr>
                <a:srgbClr val="EF7E09"/>
              </a:buClr>
              <a:buSzPct val="80357"/>
              <a:buFont typeface="Segoe UI Symbol"/>
              <a:buChar char="⚫"/>
              <a:tabLst>
                <a:tab pos="278130" algn="l"/>
              </a:tabLst>
            </a:pPr>
            <a:r>
              <a:rPr sz="2800" spc="-5" dirty="0">
                <a:latin typeface="Times New Roman"/>
                <a:cs typeface="Times New Roman"/>
              </a:rPr>
              <a:t>A</a:t>
            </a:r>
            <a:r>
              <a:rPr sz="2800" spc="-155" dirty="0">
                <a:latin typeface="Times New Roman"/>
                <a:cs typeface="Times New Roman"/>
              </a:rPr>
              <a:t> </a:t>
            </a:r>
            <a:r>
              <a:rPr sz="2800" spc="-5" dirty="0">
                <a:latin typeface="Times New Roman"/>
                <a:cs typeface="Times New Roman"/>
              </a:rPr>
              <a:t>new </a:t>
            </a:r>
            <a:r>
              <a:rPr sz="2800" dirty="0">
                <a:latin typeface="Times New Roman"/>
                <a:cs typeface="Times New Roman"/>
              </a:rPr>
              <a:t>instruction</a:t>
            </a:r>
            <a:r>
              <a:rPr sz="2800" spc="-35" dirty="0">
                <a:latin typeface="Times New Roman"/>
                <a:cs typeface="Times New Roman"/>
              </a:rPr>
              <a:t> </a:t>
            </a:r>
            <a:r>
              <a:rPr sz="2800" spc="-5" dirty="0">
                <a:latin typeface="Times New Roman"/>
                <a:cs typeface="Times New Roman"/>
              </a:rPr>
              <a:t>is</a:t>
            </a:r>
            <a:r>
              <a:rPr sz="2800" spc="5" dirty="0">
                <a:latin typeface="Times New Roman"/>
                <a:cs typeface="Times New Roman"/>
              </a:rPr>
              <a:t> </a:t>
            </a:r>
            <a:r>
              <a:rPr sz="2800" spc="-5" dirty="0">
                <a:latin typeface="Times New Roman"/>
                <a:cs typeface="Times New Roman"/>
              </a:rPr>
              <a:t>coming</a:t>
            </a:r>
            <a:r>
              <a:rPr sz="2800" spc="5" dirty="0">
                <a:latin typeface="Times New Roman"/>
                <a:cs typeface="Times New Roman"/>
              </a:rPr>
              <a:t> </a:t>
            </a:r>
            <a:r>
              <a:rPr sz="2800" dirty="0">
                <a:latin typeface="Times New Roman"/>
                <a:cs typeface="Times New Roman"/>
              </a:rPr>
              <a:t>into</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pipeline</a:t>
            </a:r>
            <a:r>
              <a:rPr sz="2800" spc="-30" dirty="0">
                <a:latin typeface="Times New Roman"/>
                <a:cs typeface="Times New Roman"/>
              </a:rPr>
              <a:t> </a:t>
            </a:r>
            <a:r>
              <a:rPr sz="2800" dirty="0">
                <a:latin typeface="Times New Roman"/>
                <a:cs typeface="Times New Roman"/>
              </a:rPr>
              <a:t>once</a:t>
            </a:r>
            <a:r>
              <a:rPr sz="2800" spc="-5" dirty="0">
                <a:latin typeface="Times New Roman"/>
                <a:cs typeface="Times New Roman"/>
              </a:rPr>
              <a:t> the </a:t>
            </a:r>
            <a:r>
              <a:rPr sz="2800" spc="-685" dirty="0">
                <a:latin typeface="Times New Roman"/>
                <a:cs typeface="Times New Roman"/>
              </a:rPr>
              <a:t> </a:t>
            </a:r>
            <a:r>
              <a:rPr sz="2800" dirty="0">
                <a:latin typeface="Times New Roman"/>
                <a:cs typeface="Times New Roman"/>
              </a:rPr>
              <a:t>previous</a:t>
            </a:r>
            <a:r>
              <a:rPr sz="2800" spc="-20" dirty="0">
                <a:latin typeface="Times New Roman"/>
                <a:cs typeface="Times New Roman"/>
              </a:rPr>
              <a:t> </a:t>
            </a:r>
            <a:r>
              <a:rPr sz="2800" dirty="0">
                <a:latin typeface="Times New Roman"/>
                <a:cs typeface="Times New Roman"/>
              </a:rPr>
              <a:t>instruction</a:t>
            </a:r>
            <a:r>
              <a:rPr sz="2800" spc="-20" dirty="0">
                <a:latin typeface="Times New Roman"/>
                <a:cs typeface="Times New Roman"/>
              </a:rPr>
              <a:t> </a:t>
            </a:r>
            <a:r>
              <a:rPr sz="2800" spc="-5" dirty="0">
                <a:latin typeface="Times New Roman"/>
                <a:cs typeface="Times New Roman"/>
              </a:rPr>
              <a:t>is</a:t>
            </a:r>
            <a:r>
              <a:rPr sz="2800" spc="-15" dirty="0">
                <a:latin typeface="Times New Roman"/>
                <a:cs typeface="Times New Roman"/>
              </a:rPr>
              <a:t> </a:t>
            </a:r>
            <a:r>
              <a:rPr sz="2800" dirty="0">
                <a:latin typeface="Times New Roman"/>
                <a:cs typeface="Times New Roman"/>
              </a:rPr>
              <a:t>done</a:t>
            </a:r>
            <a:r>
              <a:rPr sz="2800" spc="-5" dirty="0">
                <a:latin typeface="Times New Roman"/>
                <a:cs typeface="Times New Roman"/>
              </a:rPr>
              <a:t> </a:t>
            </a:r>
            <a:r>
              <a:rPr sz="2800" dirty="0">
                <a:latin typeface="Times New Roman"/>
                <a:cs typeface="Times New Roman"/>
              </a:rPr>
              <a:t>with</a:t>
            </a:r>
            <a:r>
              <a:rPr sz="2800" spc="-10" dirty="0">
                <a:latin typeface="Times New Roman"/>
                <a:cs typeface="Times New Roman"/>
              </a:rPr>
              <a:t> </a:t>
            </a:r>
            <a:r>
              <a:rPr sz="2800" dirty="0">
                <a:latin typeface="Times New Roman"/>
                <a:cs typeface="Times New Roman"/>
              </a:rPr>
              <a:t>the</a:t>
            </a:r>
            <a:r>
              <a:rPr sz="2800" spc="-15" dirty="0">
                <a:latin typeface="Times New Roman"/>
                <a:cs typeface="Times New Roman"/>
              </a:rPr>
              <a:t> </a:t>
            </a:r>
            <a:r>
              <a:rPr sz="2800" dirty="0">
                <a:latin typeface="Times New Roman"/>
                <a:cs typeface="Times New Roman"/>
              </a:rPr>
              <a:t>first stage</a:t>
            </a:r>
            <a:endParaRPr lang="en-IN" sz="2800" dirty="0">
              <a:latin typeface="Times New Roman"/>
              <a:cs typeface="Times New Roman"/>
            </a:endParaRPr>
          </a:p>
          <a:p>
            <a:pPr marL="277495" marR="5080" indent="-265430">
              <a:lnSpc>
                <a:spcPts val="3020"/>
              </a:lnSpc>
              <a:spcBef>
                <a:spcPts val="480"/>
              </a:spcBef>
              <a:buClr>
                <a:srgbClr val="EF7E09"/>
              </a:buClr>
              <a:buSzPct val="80357"/>
              <a:buFont typeface="Segoe UI Symbol"/>
              <a:buChar char="⚫"/>
              <a:tabLst>
                <a:tab pos="278130" algn="l"/>
              </a:tabLst>
            </a:pPr>
            <a:endParaRPr sz="2800" dirty="0">
              <a:latin typeface="Times New Roman"/>
              <a:cs typeface="Times New Roman"/>
            </a:endParaRPr>
          </a:p>
          <a:p>
            <a:pPr marL="277495" indent="-265430">
              <a:lnSpc>
                <a:spcPts val="3270"/>
              </a:lnSpc>
              <a:buClr>
                <a:srgbClr val="EF7E09"/>
              </a:buClr>
              <a:buSzPct val="80357"/>
              <a:buFont typeface="Segoe UI Symbol"/>
              <a:buChar char="⚫"/>
              <a:tabLst>
                <a:tab pos="278130" algn="l"/>
              </a:tabLst>
            </a:pPr>
            <a:r>
              <a:rPr sz="2800" spc="-5" dirty="0">
                <a:latin typeface="Times New Roman"/>
                <a:cs typeface="Times New Roman"/>
              </a:rPr>
              <a:t>The</a:t>
            </a:r>
            <a:r>
              <a:rPr sz="2800" spc="5" dirty="0">
                <a:latin typeface="Times New Roman"/>
                <a:cs typeface="Times New Roman"/>
              </a:rPr>
              <a:t> </a:t>
            </a:r>
            <a:r>
              <a:rPr sz="2800" dirty="0">
                <a:latin typeface="Times New Roman"/>
                <a:cs typeface="Times New Roman"/>
              </a:rPr>
              <a:t>instructions</a:t>
            </a:r>
            <a:r>
              <a:rPr sz="2800" spc="-10" dirty="0">
                <a:latin typeface="Times New Roman"/>
                <a:cs typeface="Times New Roman"/>
              </a:rPr>
              <a:t> come</a:t>
            </a:r>
            <a:r>
              <a:rPr sz="2800" spc="-25" dirty="0">
                <a:latin typeface="Times New Roman"/>
                <a:cs typeface="Times New Roman"/>
              </a:rPr>
              <a:t> </a:t>
            </a:r>
            <a:r>
              <a:rPr sz="2800" dirty="0">
                <a:latin typeface="Times New Roman"/>
                <a:cs typeface="Times New Roman"/>
              </a:rPr>
              <a:t>into</a:t>
            </a:r>
            <a:r>
              <a:rPr sz="2800" spc="-10"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dirty="0">
                <a:latin typeface="Times New Roman"/>
                <a:cs typeface="Times New Roman"/>
              </a:rPr>
              <a:t>pipeline</a:t>
            </a:r>
            <a:r>
              <a:rPr sz="2800" spc="-80" dirty="0">
                <a:latin typeface="Times New Roman"/>
                <a:cs typeface="Times New Roman"/>
              </a:rPr>
              <a:t> </a:t>
            </a:r>
            <a:r>
              <a:rPr sz="2800" b="1" i="1" spc="-5" dirty="0">
                <a:latin typeface="Times New Roman"/>
                <a:cs typeface="Times New Roman"/>
              </a:rPr>
              <a:t>k </a:t>
            </a:r>
            <a:r>
              <a:rPr sz="2800" spc="-5" dirty="0">
                <a:latin typeface="Times New Roman"/>
                <a:cs typeface="Times New Roman"/>
              </a:rPr>
              <a:t>times</a:t>
            </a:r>
            <a:r>
              <a:rPr sz="2800" spc="-10" dirty="0">
                <a:latin typeface="Times New Roman"/>
                <a:cs typeface="Times New Roman"/>
              </a:rPr>
              <a:t> </a:t>
            </a:r>
            <a:r>
              <a:rPr sz="2800" dirty="0">
                <a:latin typeface="Times New Roman"/>
                <a:cs typeface="Times New Roman"/>
              </a:rPr>
              <a:t>faster</a:t>
            </a:r>
            <a:endParaRPr lang="en-IN" sz="2800" dirty="0">
              <a:latin typeface="Times New Roman"/>
              <a:cs typeface="Times New Roman"/>
            </a:endParaRPr>
          </a:p>
          <a:p>
            <a:pPr marL="277495" indent="-265430">
              <a:lnSpc>
                <a:spcPts val="3270"/>
              </a:lnSpc>
              <a:buClr>
                <a:srgbClr val="EF7E09"/>
              </a:buClr>
              <a:buSzPct val="80357"/>
              <a:buFont typeface="Segoe UI Symbol"/>
              <a:buChar char="⚫"/>
              <a:tabLst>
                <a:tab pos="278130" algn="l"/>
              </a:tabLst>
            </a:pPr>
            <a:endParaRPr sz="2800" dirty="0">
              <a:latin typeface="Times New Roman"/>
              <a:cs typeface="Times New Roman"/>
            </a:endParaRPr>
          </a:p>
          <a:p>
            <a:pPr marL="277495" marR="182245" indent="-265430">
              <a:lnSpc>
                <a:spcPts val="3020"/>
              </a:lnSpc>
              <a:spcBef>
                <a:spcPts val="365"/>
              </a:spcBef>
              <a:buClr>
                <a:srgbClr val="EF7E09"/>
              </a:buClr>
              <a:buSzPct val="80357"/>
              <a:buFont typeface="Segoe UI Symbol"/>
              <a:buChar char="⚫"/>
              <a:tabLst>
                <a:tab pos="278130" algn="l"/>
              </a:tabLst>
            </a:pPr>
            <a:r>
              <a:rPr sz="2800" spc="-5" dirty="0">
                <a:latin typeface="Times New Roman"/>
                <a:cs typeface="Times New Roman"/>
              </a:rPr>
              <a:t>The </a:t>
            </a:r>
            <a:r>
              <a:rPr sz="2800" b="1" i="1" spc="-5" dirty="0">
                <a:latin typeface="Times New Roman"/>
                <a:cs typeface="Times New Roman"/>
              </a:rPr>
              <a:t>Clk </a:t>
            </a:r>
            <a:r>
              <a:rPr sz="2800" spc="-5" dirty="0">
                <a:latin typeface="Times New Roman"/>
                <a:cs typeface="Times New Roman"/>
              </a:rPr>
              <a:t>is </a:t>
            </a:r>
            <a:r>
              <a:rPr sz="2800" b="1" i="1" spc="-5" dirty="0">
                <a:latin typeface="Times New Roman"/>
                <a:cs typeface="Times New Roman"/>
              </a:rPr>
              <a:t>k </a:t>
            </a:r>
            <a:r>
              <a:rPr sz="2800" b="1" spc="-5" dirty="0">
                <a:latin typeface="Times New Roman"/>
                <a:cs typeface="Times New Roman"/>
              </a:rPr>
              <a:t>times </a:t>
            </a:r>
            <a:r>
              <a:rPr sz="2800" b="1" dirty="0">
                <a:latin typeface="Times New Roman"/>
                <a:cs typeface="Times New Roman"/>
              </a:rPr>
              <a:t>faster </a:t>
            </a:r>
            <a:r>
              <a:rPr sz="2800" spc="-5" dirty="0">
                <a:latin typeface="Times New Roman"/>
                <a:cs typeface="Times New Roman"/>
              </a:rPr>
              <a:t>compared to </a:t>
            </a:r>
            <a:r>
              <a:rPr sz="2800" dirty="0">
                <a:latin typeface="Times New Roman"/>
                <a:cs typeface="Times New Roman"/>
              </a:rPr>
              <a:t>non-pipelined </a:t>
            </a:r>
            <a:r>
              <a:rPr sz="2800" spc="-690" dirty="0">
                <a:latin typeface="Times New Roman"/>
                <a:cs typeface="Times New Roman"/>
              </a:rPr>
              <a:t> </a:t>
            </a:r>
            <a:r>
              <a:rPr sz="2800" dirty="0">
                <a:latin typeface="Times New Roman"/>
                <a:cs typeface="Times New Roman"/>
              </a:rPr>
              <a:t>processor</a:t>
            </a:r>
            <a:endParaRPr lang="en-IN" sz="2800" dirty="0">
              <a:latin typeface="Times New Roman"/>
              <a:cs typeface="Times New Roman"/>
            </a:endParaRPr>
          </a:p>
          <a:p>
            <a:pPr marL="277495" marR="182245" indent="-265430">
              <a:lnSpc>
                <a:spcPts val="3020"/>
              </a:lnSpc>
              <a:spcBef>
                <a:spcPts val="365"/>
              </a:spcBef>
              <a:buClr>
                <a:srgbClr val="EF7E09"/>
              </a:buClr>
              <a:buSzPct val="80357"/>
              <a:buFont typeface="Segoe UI Symbol"/>
              <a:buChar char="⚫"/>
              <a:tabLst>
                <a:tab pos="278130" algn="l"/>
              </a:tabLst>
            </a:pPr>
            <a:endParaRPr sz="2800" dirty="0">
              <a:latin typeface="Times New Roman"/>
              <a:cs typeface="Times New Roman"/>
            </a:endParaRPr>
          </a:p>
          <a:p>
            <a:pPr marL="277495" marR="260985" indent="-265430">
              <a:lnSpc>
                <a:spcPts val="3020"/>
              </a:lnSpc>
              <a:spcBef>
                <a:spcPts val="310"/>
              </a:spcBef>
              <a:buClr>
                <a:srgbClr val="EF7E09"/>
              </a:buClr>
              <a:buSzPct val="80357"/>
              <a:buFont typeface="Segoe UI Symbol"/>
              <a:buChar char="⚫"/>
              <a:tabLst>
                <a:tab pos="278130" algn="l"/>
              </a:tabLst>
            </a:pPr>
            <a:r>
              <a:rPr sz="2800" spc="-5" dirty="0">
                <a:latin typeface="Times New Roman"/>
                <a:cs typeface="Times New Roman"/>
              </a:rPr>
              <a:t>The </a:t>
            </a:r>
            <a:r>
              <a:rPr sz="2800" spc="-10" dirty="0">
                <a:latin typeface="Times New Roman"/>
                <a:cs typeface="Times New Roman"/>
              </a:rPr>
              <a:t>memory </a:t>
            </a:r>
            <a:r>
              <a:rPr sz="2800" dirty="0">
                <a:latin typeface="Times New Roman"/>
                <a:cs typeface="Times New Roman"/>
              </a:rPr>
              <a:t>interface </a:t>
            </a:r>
            <a:r>
              <a:rPr sz="2800" spc="-5" dirty="0">
                <a:latin typeface="Times New Roman"/>
                <a:cs typeface="Times New Roman"/>
              </a:rPr>
              <a:t>also needs to </a:t>
            </a:r>
            <a:r>
              <a:rPr sz="2800" dirty="0">
                <a:latin typeface="Times New Roman"/>
                <a:cs typeface="Times New Roman"/>
              </a:rPr>
              <a:t>perform </a:t>
            </a:r>
            <a:r>
              <a:rPr sz="2800" b="1" i="1" spc="-5" dirty="0">
                <a:latin typeface="Times New Roman"/>
                <a:cs typeface="Times New Roman"/>
              </a:rPr>
              <a:t>k </a:t>
            </a:r>
            <a:r>
              <a:rPr sz="2800" spc="-5" dirty="0">
                <a:latin typeface="Times New Roman"/>
                <a:cs typeface="Times New Roman"/>
              </a:rPr>
              <a:t>times </a:t>
            </a:r>
            <a:r>
              <a:rPr sz="2800" spc="-685" dirty="0">
                <a:latin typeface="Times New Roman"/>
                <a:cs typeface="Times New Roman"/>
              </a:rPr>
              <a:t> </a:t>
            </a:r>
            <a:r>
              <a:rPr sz="2800" spc="-5" dirty="0">
                <a:latin typeface="Times New Roman"/>
                <a:cs typeface="Times New Roman"/>
              </a:rPr>
              <a:t>faster</a:t>
            </a:r>
            <a:endParaRPr sz="2800" dirty="0">
              <a:latin typeface="Times New Roman"/>
              <a:cs typeface="Times New Roman"/>
            </a:endParaRPr>
          </a:p>
        </p:txBody>
      </p:sp>
    </p:spTree>
    <p:extLst>
      <p:ext uri="{BB962C8B-B14F-4D97-AF65-F5344CB8AC3E}">
        <p14:creationId xmlns:p14="http://schemas.microsoft.com/office/powerpoint/2010/main" val="691450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6B28-86E2-FD70-CFAB-D5C7C6C0DFA6}"/>
              </a:ext>
            </a:extLst>
          </p:cNvPr>
          <p:cNvSpPr>
            <a:spLocks noGrp="1"/>
          </p:cNvSpPr>
          <p:nvPr>
            <p:ph type="title"/>
          </p:nvPr>
        </p:nvSpPr>
        <p:spPr/>
        <p:txBody>
          <a:bodyPr/>
          <a:lstStyle/>
          <a:p>
            <a:pPr algn="ctr"/>
            <a:r>
              <a:rPr lang="en-IN" b="1" dirty="0"/>
              <a:t>3-Stages of ARM7TDMI Pipeline</a:t>
            </a:r>
          </a:p>
        </p:txBody>
      </p:sp>
      <p:sp>
        <p:nvSpPr>
          <p:cNvPr id="3" name="Content Placeholder 2">
            <a:extLst>
              <a:ext uri="{FF2B5EF4-FFF2-40B4-BE49-F238E27FC236}">
                <a16:creationId xmlns:a16="http://schemas.microsoft.com/office/drawing/2014/main" id="{664D2E53-CED2-A084-457F-744B848F2483}"/>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BD8D32B7-F5E2-B552-2C4B-3906FD9361B4}"/>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5CE7AEAB-A94F-8FAE-2C0D-88F3D513280E}"/>
              </a:ext>
            </a:extLst>
          </p:cNvPr>
          <p:cNvSpPr>
            <a:spLocks noGrp="1"/>
          </p:cNvSpPr>
          <p:nvPr>
            <p:ph type="sldNum" sz="quarter" idx="12"/>
          </p:nvPr>
        </p:nvSpPr>
        <p:spPr/>
        <p:txBody>
          <a:bodyPr/>
          <a:lstStyle/>
          <a:p>
            <a:fld id="{6A62D07B-C644-4C1A-8832-5F21DBCCF5FD}" type="slidenum">
              <a:rPr lang="en-IN" smtClean="0"/>
              <a:t>32</a:t>
            </a:fld>
            <a:endParaRPr lang="en-IN"/>
          </a:p>
        </p:txBody>
      </p:sp>
      <p:pic>
        <p:nvPicPr>
          <p:cNvPr id="6" name="object 7">
            <a:extLst>
              <a:ext uri="{FF2B5EF4-FFF2-40B4-BE49-F238E27FC236}">
                <a16:creationId xmlns:a16="http://schemas.microsoft.com/office/drawing/2014/main" id="{6BDA9FF1-7C40-F359-51D2-FD7EE34E458A}"/>
              </a:ext>
            </a:extLst>
          </p:cNvPr>
          <p:cNvPicPr/>
          <p:nvPr/>
        </p:nvPicPr>
        <p:blipFill>
          <a:blip r:embed="rId2" cstate="print"/>
          <a:stretch>
            <a:fillRect/>
          </a:stretch>
        </p:blipFill>
        <p:spPr>
          <a:xfrm>
            <a:off x="1154347" y="2597078"/>
            <a:ext cx="9883306" cy="2432122"/>
          </a:xfrm>
          <a:prstGeom prst="rect">
            <a:avLst/>
          </a:prstGeom>
        </p:spPr>
      </p:pic>
    </p:spTree>
    <p:extLst>
      <p:ext uri="{BB962C8B-B14F-4D97-AF65-F5344CB8AC3E}">
        <p14:creationId xmlns:p14="http://schemas.microsoft.com/office/powerpoint/2010/main" val="601691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52A0-5607-5ADF-86DF-831D3E555C78}"/>
              </a:ext>
            </a:extLst>
          </p:cNvPr>
          <p:cNvSpPr>
            <a:spLocks noGrp="1"/>
          </p:cNvSpPr>
          <p:nvPr>
            <p:ph type="title"/>
          </p:nvPr>
        </p:nvSpPr>
        <p:spPr>
          <a:xfrm>
            <a:off x="470452" y="96078"/>
            <a:ext cx="10972800" cy="990600"/>
          </a:xfrm>
        </p:spPr>
        <p:txBody>
          <a:bodyPr/>
          <a:lstStyle/>
          <a:p>
            <a:pPr algn="ctr"/>
            <a:r>
              <a:rPr lang="en-IN" b="1" dirty="0"/>
              <a:t>Instruction Pipeline</a:t>
            </a:r>
          </a:p>
        </p:txBody>
      </p:sp>
      <p:sp>
        <p:nvSpPr>
          <p:cNvPr id="4" name="Date Placeholder 3">
            <a:extLst>
              <a:ext uri="{FF2B5EF4-FFF2-40B4-BE49-F238E27FC236}">
                <a16:creationId xmlns:a16="http://schemas.microsoft.com/office/drawing/2014/main" id="{C5F6D17A-06D2-4064-4B58-4D319D73CBF4}"/>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EE6E52D8-5EAA-C40F-20EB-0EB5FE5DA3E2}"/>
              </a:ext>
            </a:extLst>
          </p:cNvPr>
          <p:cNvSpPr>
            <a:spLocks noGrp="1"/>
          </p:cNvSpPr>
          <p:nvPr>
            <p:ph type="sldNum" sz="quarter" idx="12"/>
          </p:nvPr>
        </p:nvSpPr>
        <p:spPr/>
        <p:txBody>
          <a:bodyPr/>
          <a:lstStyle/>
          <a:p>
            <a:fld id="{6A62D07B-C644-4C1A-8832-5F21DBCCF5FD}" type="slidenum">
              <a:rPr lang="en-IN" smtClean="0"/>
              <a:t>33</a:t>
            </a:fld>
            <a:endParaRPr lang="en-IN"/>
          </a:p>
        </p:txBody>
      </p:sp>
      <p:sp>
        <p:nvSpPr>
          <p:cNvPr id="6" name="object 4">
            <a:extLst>
              <a:ext uri="{FF2B5EF4-FFF2-40B4-BE49-F238E27FC236}">
                <a16:creationId xmlns:a16="http://schemas.microsoft.com/office/drawing/2014/main" id="{70A3C811-A8FD-ED55-A400-8C550342DD7B}"/>
              </a:ext>
            </a:extLst>
          </p:cNvPr>
          <p:cNvSpPr txBox="1"/>
          <p:nvPr/>
        </p:nvSpPr>
        <p:spPr>
          <a:xfrm>
            <a:off x="359460" y="1071194"/>
            <a:ext cx="11706644" cy="3095719"/>
          </a:xfrm>
          <a:prstGeom prst="rect">
            <a:avLst/>
          </a:prstGeom>
        </p:spPr>
        <p:txBody>
          <a:bodyPr vert="horz" wrap="square" lIns="0" tIns="12700" rIns="0" bIns="0" rtlCol="0">
            <a:spAutoFit/>
          </a:bodyPr>
          <a:lstStyle/>
          <a:p>
            <a:pPr marL="277495" marR="100330" indent="-265430">
              <a:lnSpc>
                <a:spcPct val="100000"/>
              </a:lnSpc>
              <a:spcBef>
                <a:spcPts val="100"/>
              </a:spcBef>
              <a:buClr>
                <a:srgbClr val="EF7E09"/>
              </a:buClr>
              <a:buSzPct val="79166"/>
              <a:buFont typeface="Segoe UI Symbol"/>
              <a:buChar char="⚫"/>
              <a:tabLst>
                <a:tab pos="277495" algn="l"/>
                <a:tab pos="278130" algn="l"/>
              </a:tabLst>
            </a:pPr>
            <a:r>
              <a:rPr sz="2400" dirty="0">
                <a:latin typeface="Times New Roman"/>
                <a:cs typeface="Times New Roman"/>
              </a:rPr>
              <a:t>At</a:t>
            </a:r>
            <a:r>
              <a:rPr sz="2400" spc="-5" dirty="0">
                <a:latin typeface="Times New Roman"/>
                <a:cs typeface="Times New Roman"/>
              </a:rPr>
              <a:t> </a:t>
            </a:r>
            <a:r>
              <a:rPr sz="2400" dirty="0">
                <a:latin typeface="Times New Roman"/>
                <a:cs typeface="Times New Roman"/>
              </a:rPr>
              <a:t>any one</a:t>
            </a:r>
            <a:r>
              <a:rPr sz="2400" spc="-20" dirty="0">
                <a:latin typeface="Times New Roman"/>
                <a:cs typeface="Times New Roman"/>
              </a:rPr>
              <a:t> </a:t>
            </a:r>
            <a:r>
              <a:rPr sz="2400" spc="-5" dirty="0">
                <a:latin typeface="Times New Roman"/>
                <a:cs typeface="Times New Roman"/>
              </a:rPr>
              <a:t>time,</a:t>
            </a:r>
            <a:r>
              <a:rPr sz="2400" spc="-15" dirty="0">
                <a:latin typeface="Times New Roman"/>
                <a:cs typeface="Times New Roman"/>
              </a:rPr>
              <a:t> </a:t>
            </a:r>
            <a:r>
              <a:rPr sz="2400" dirty="0">
                <a:latin typeface="Times New Roman"/>
                <a:cs typeface="Times New Roman"/>
              </a:rPr>
              <a:t>three</a:t>
            </a:r>
            <a:r>
              <a:rPr sz="2400" spc="-30" dirty="0">
                <a:latin typeface="Times New Roman"/>
                <a:cs typeface="Times New Roman"/>
              </a:rPr>
              <a:t> </a:t>
            </a:r>
            <a:r>
              <a:rPr sz="2400" spc="-10" dirty="0">
                <a:latin typeface="Times New Roman"/>
                <a:cs typeface="Times New Roman"/>
              </a:rPr>
              <a:t>different</a:t>
            </a:r>
            <a:r>
              <a:rPr sz="2400" spc="-5" dirty="0">
                <a:latin typeface="Times New Roman"/>
                <a:cs typeface="Times New Roman"/>
              </a:rPr>
              <a:t> </a:t>
            </a:r>
            <a:r>
              <a:rPr sz="2400" dirty="0">
                <a:latin typeface="Times New Roman"/>
                <a:cs typeface="Times New Roman"/>
              </a:rPr>
              <a:t>instructions</a:t>
            </a:r>
            <a:r>
              <a:rPr sz="2400" spc="-40" dirty="0">
                <a:latin typeface="Times New Roman"/>
                <a:cs typeface="Times New Roman"/>
              </a:rPr>
              <a:t> </a:t>
            </a:r>
            <a:r>
              <a:rPr sz="2400" spc="-10" dirty="0">
                <a:latin typeface="Times New Roman"/>
                <a:cs typeface="Times New Roman"/>
              </a:rPr>
              <a:t>may</a:t>
            </a:r>
            <a:r>
              <a:rPr sz="2400" spc="10" dirty="0">
                <a:latin typeface="Times New Roman"/>
                <a:cs typeface="Times New Roman"/>
              </a:rPr>
              <a:t> </a:t>
            </a:r>
            <a:r>
              <a:rPr sz="2400" dirty="0">
                <a:latin typeface="Times New Roman"/>
                <a:cs typeface="Times New Roman"/>
              </a:rPr>
              <a:t>occupy</a:t>
            </a:r>
            <a:r>
              <a:rPr sz="2400" spc="-15" dirty="0">
                <a:latin typeface="Times New Roman"/>
                <a:cs typeface="Times New Roman"/>
              </a:rPr>
              <a:t> </a:t>
            </a:r>
            <a:r>
              <a:rPr sz="2400" dirty="0">
                <a:latin typeface="Times New Roman"/>
                <a:cs typeface="Times New Roman"/>
              </a:rPr>
              <a:t>each</a:t>
            </a:r>
            <a:r>
              <a:rPr sz="2400" spc="-15" dirty="0">
                <a:latin typeface="Times New Roman"/>
                <a:cs typeface="Times New Roman"/>
              </a:rPr>
              <a:t> </a:t>
            </a:r>
            <a:r>
              <a:rPr sz="2400" dirty="0">
                <a:latin typeface="Times New Roman"/>
                <a:cs typeface="Times New Roman"/>
              </a:rPr>
              <a:t>of </a:t>
            </a:r>
            <a:r>
              <a:rPr sz="2400" spc="-585" dirty="0">
                <a:latin typeface="Times New Roman"/>
                <a:cs typeface="Times New Roman"/>
              </a:rPr>
              <a:t> </a:t>
            </a:r>
            <a:r>
              <a:rPr sz="2400" dirty="0">
                <a:latin typeface="Times New Roman"/>
                <a:cs typeface="Times New Roman"/>
              </a:rPr>
              <a:t>these stages, </a:t>
            </a:r>
            <a:r>
              <a:rPr sz="2400" spc="-5" dirty="0">
                <a:latin typeface="Times New Roman"/>
                <a:cs typeface="Times New Roman"/>
              </a:rPr>
              <a:t>so </a:t>
            </a:r>
            <a:r>
              <a:rPr sz="2400" dirty="0">
                <a:latin typeface="Times New Roman"/>
                <a:cs typeface="Times New Roman"/>
              </a:rPr>
              <a:t>the hardware in each stage </a:t>
            </a:r>
            <a:r>
              <a:rPr sz="2400" spc="-5" dirty="0">
                <a:latin typeface="Times New Roman"/>
                <a:cs typeface="Times New Roman"/>
              </a:rPr>
              <a:t>has </a:t>
            </a:r>
            <a:r>
              <a:rPr sz="2400" dirty="0">
                <a:latin typeface="Times New Roman"/>
                <a:cs typeface="Times New Roman"/>
              </a:rPr>
              <a:t>to be capable of </a:t>
            </a:r>
            <a:r>
              <a:rPr sz="2400" spc="5" dirty="0">
                <a:latin typeface="Times New Roman"/>
                <a:cs typeface="Times New Roman"/>
              </a:rPr>
              <a:t> </a:t>
            </a:r>
            <a:r>
              <a:rPr sz="2400" dirty="0">
                <a:latin typeface="Times New Roman"/>
                <a:cs typeface="Times New Roman"/>
              </a:rPr>
              <a:t>operating</a:t>
            </a:r>
            <a:r>
              <a:rPr sz="2400" spc="-45" dirty="0">
                <a:latin typeface="Times New Roman"/>
                <a:cs typeface="Times New Roman"/>
              </a:rPr>
              <a:t> </a:t>
            </a:r>
            <a:r>
              <a:rPr sz="2400" dirty="0">
                <a:latin typeface="Times New Roman"/>
                <a:cs typeface="Times New Roman"/>
              </a:rPr>
              <a:t>independently</a:t>
            </a:r>
            <a:endParaRPr lang="en-IN" sz="2400" dirty="0">
              <a:latin typeface="Times New Roman"/>
              <a:cs typeface="Times New Roman"/>
            </a:endParaRPr>
          </a:p>
          <a:p>
            <a:pPr marL="277495" marR="100330" indent="-265430">
              <a:lnSpc>
                <a:spcPct val="100000"/>
              </a:lnSpc>
              <a:spcBef>
                <a:spcPts val="100"/>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marR="43815" indent="-265430">
              <a:lnSpc>
                <a:spcPct val="100000"/>
              </a:lnSpc>
              <a:spcBef>
                <a:spcPts val="305"/>
              </a:spcBef>
              <a:buClr>
                <a:srgbClr val="EF7E09"/>
              </a:buClr>
              <a:buSzPct val="79166"/>
              <a:buFont typeface="Segoe UI Symbol"/>
              <a:buChar char="⚫"/>
              <a:tabLst>
                <a:tab pos="277495" algn="l"/>
                <a:tab pos="278130" algn="l"/>
              </a:tabLst>
            </a:pPr>
            <a:r>
              <a:rPr sz="2400" spc="-5" dirty="0">
                <a:latin typeface="Times New Roman"/>
                <a:cs typeface="Times New Roman"/>
              </a:rPr>
              <a:t>When </a:t>
            </a:r>
            <a:r>
              <a:rPr sz="2400" dirty="0">
                <a:latin typeface="Times New Roman"/>
                <a:cs typeface="Times New Roman"/>
              </a:rPr>
              <a:t>the processor is executing </a:t>
            </a:r>
            <a:r>
              <a:rPr sz="2400" spc="-5" dirty="0">
                <a:latin typeface="Times New Roman"/>
                <a:cs typeface="Times New Roman"/>
              </a:rPr>
              <a:t>simple </a:t>
            </a:r>
            <a:r>
              <a:rPr sz="2400" dirty="0">
                <a:latin typeface="Times New Roman"/>
                <a:cs typeface="Times New Roman"/>
              </a:rPr>
              <a:t>data processing </a:t>
            </a:r>
            <a:r>
              <a:rPr sz="2400" spc="5" dirty="0">
                <a:latin typeface="Times New Roman"/>
                <a:cs typeface="Times New Roman"/>
              </a:rPr>
              <a:t> </a:t>
            </a:r>
            <a:r>
              <a:rPr sz="2400" dirty="0">
                <a:latin typeface="Times New Roman"/>
                <a:cs typeface="Times New Roman"/>
              </a:rPr>
              <a:t>instructions,</a:t>
            </a:r>
            <a:r>
              <a:rPr sz="2400" spc="-5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pipeline</a:t>
            </a:r>
            <a:r>
              <a:rPr sz="2400" spc="-45" dirty="0">
                <a:latin typeface="Times New Roman"/>
                <a:cs typeface="Times New Roman"/>
              </a:rPr>
              <a:t> </a:t>
            </a:r>
            <a:r>
              <a:rPr sz="2400" dirty="0">
                <a:latin typeface="Times New Roman"/>
                <a:cs typeface="Times New Roman"/>
              </a:rPr>
              <a:t>enables</a:t>
            </a:r>
            <a:r>
              <a:rPr sz="2400" spc="-25" dirty="0">
                <a:latin typeface="Times New Roman"/>
                <a:cs typeface="Times New Roman"/>
              </a:rPr>
              <a:t> </a:t>
            </a:r>
            <a:r>
              <a:rPr sz="2400" dirty="0">
                <a:latin typeface="Times New Roman"/>
                <a:cs typeface="Times New Roman"/>
              </a:rPr>
              <a:t>one</a:t>
            </a:r>
            <a:r>
              <a:rPr sz="2400" spc="-15" dirty="0">
                <a:latin typeface="Times New Roman"/>
                <a:cs typeface="Times New Roman"/>
              </a:rPr>
              <a:t> </a:t>
            </a:r>
            <a:r>
              <a:rPr sz="2400" dirty="0">
                <a:latin typeface="Times New Roman"/>
                <a:cs typeface="Times New Roman"/>
              </a:rPr>
              <a:t>instruction</a:t>
            </a:r>
            <a:r>
              <a:rPr sz="2400" spc="-50"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be</a:t>
            </a:r>
            <a:r>
              <a:rPr sz="2400" spc="-10" dirty="0">
                <a:latin typeface="Times New Roman"/>
                <a:cs typeface="Times New Roman"/>
              </a:rPr>
              <a:t> </a:t>
            </a:r>
            <a:r>
              <a:rPr sz="2400" spc="-5" dirty="0">
                <a:latin typeface="Times New Roman"/>
                <a:cs typeface="Times New Roman"/>
              </a:rPr>
              <a:t>completed </a:t>
            </a:r>
            <a:r>
              <a:rPr sz="2400" spc="-585" dirty="0">
                <a:latin typeface="Times New Roman"/>
                <a:cs typeface="Times New Roman"/>
              </a:rPr>
              <a:t> </a:t>
            </a:r>
            <a:r>
              <a:rPr sz="2400" dirty="0">
                <a:latin typeface="Times New Roman"/>
                <a:cs typeface="Times New Roman"/>
              </a:rPr>
              <a:t>every</a:t>
            </a:r>
            <a:r>
              <a:rPr sz="2400" spc="-20" dirty="0">
                <a:latin typeface="Times New Roman"/>
                <a:cs typeface="Times New Roman"/>
              </a:rPr>
              <a:t> </a:t>
            </a:r>
            <a:r>
              <a:rPr sz="2400" dirty="0">
                <a:latin typeface="Times New Roman"/>
                <a:cs typeface="Times New Roman"/>
              </a:rPr>
              <a:t>clock</a:t>
            </a:r>
            <a:r>
              <a:rPr sz="2400" spc="-25" dirty="0">
                <a:latin typeface="Times New Roman"/>
                <a:cs typeface="Times New Roman"/>
              </a:rPr>
              <a:t> </a:t>
            </a:r>
            <a:r>
              <a:rPr sz="2400" dirty="0">
                <a:latin typeface="Times New Roman"/>
                <a:cs typeface="Times New Roman"/>
              </a:rPr>
              <a:t>cycle</a:t>
            </a:r>
            <a:r>
              <a:rPr sz="2400" spc="-25" dirty="0">
                <a:latin typeface="Times New Roman"/>
                <a:cs typeface="Times New Roman"/>
              </a:rPr>
              <a:t> </a:t>
            </a:r>
            <a:r>
              <a:rPr sz="2400" dirty="0">
                <a:latin typeface="Times New Roman"/>
                <a:cs typeface="Times New Roman"/>
              </a:rPr>
              <a:t>(</a:t>
            </a:r>
            <a:r>
              <a:rPr sz="2400" b="1" i="1" dirty="0">
                <a:latin typeface="Times New Roman"/>
                <a:cs typeface="Times New Roman"/>
              </a:rPr>
              <a:t>throughput</a:t>
            </a:r>
            <a:r>
              <a:rPr sz="2400" dirty="0">
                <a:latin typeface="Times New Roman"/>
                <a:cs typeface="Times New Roman"/>
              </a:rPr>
              <a:t>)</a:t>
            </a:r>
            <a:endParaRPr lang="en-IN" sz="2400" dirty="0">
              <a:latin typeface="Times New Roman"/>
              <a:cs typeface="Times New Roman"/>
            </a:endParaRPr>
          </a:p>
          <a:p>
            <a:pPr marL="277495" marR="43815" indent="-265430">
              <a:lnSpc>
                <a:spcPct val="100000"/>
              </a:lnSpc>
              <a:spcBef>
                <a:spcPts val="305"/>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marR="5080" indent="-265430">
              <a:lnSpc>
                <a:spcPct val="100000"/>
              </a:lnSpc>
              <a:spcBef>
                <a:spcPts val="300"/>
              </a:spcBef>
              <a:buClr>
                <a:srgbClr val="EF7E09"/>
              </a:buClr>
              <a:buSzPct val="79166"/>
              <a:buFont typeface="Segoe UI Symbol"/>
              <a:buChar char="⚫"/>
              <a:tabLst>
                <a:tab pos="277495" algn="l"/>
                <a:tab pos="278130" algn="l"/>
              </a:tabLst>
            </a:pPr>
            <a:r>
              <a:rPr sz="2400" spc="-5" dirty="0">
                <a:latin typeface="Times New Roman"/>
                <a:cs typeface="Times New Roman"/>
              </a:rPr>
              <a:t>An </a:t>
            </a:r>
            <a:r>
              <a:rPr sz="2400" dirty="0">
                <a:latin typeface="Times New Roman"/>
                <a:cs typeface="Times New Roman"/>
              </a:rPr>
              <a:t>individual</a:t>
            </a:r>
            <a:r>
              <a:rPr sz="2400" spc="-40" dirty="0">
                <a:latin typeface="Times New Roman"/>
                <a:cs typeface="Times New Roman"/>
              </a:rPr>
              <a:t> </a:t>
            </a:r>
            <a:r>
              <a:rPr sz="2400" dirty="0">
                <a:latin typeface="Times New Roman"/>
                <a:cs typeface="Times New Roman"/>
              </a:rPr>
              <a:t>instruction</a:t>
            </a:r>
            <a:r>
              <a:rPr sz="2400" spc="-45" dirty="0">
                <a:latin typeface="Times New Roman"/>
                <a:cs typeface="Times New Roman"/>
              </a:rPr>
              <a:t> </a:t>
            </a:r>
            <a:r>
              <a:rPr sz="2400" dirty="0">
                <a:latin typeface="Times New Roman"/>
                <a:cs typeface="Times New Roman"/>
              </a:rPr>
              <a:t>takes</a:t>
            </a:r>
            <a:r>
              <a:rPr sz="2400" spc="-10" dirty="0">
                <a:latin typeface="Times New Roman"/>
                <a:cs typeface="Times New Roman"/>
              </a:rPr>
              <a:t> </a:t>
            </a:r>
            <a:r>
              <a:rPr sz="2400" dirty="0">
                <a:latin typeface="Times New Roman"/>
                <a:cs typeface="Times New Roman"/>
              </a:rPr>
              <a:t>three</a:t>
            </a:r>
            <a:r>
              <a:rPr sz="2400" spc="-25" dirty="0">
                <a:latin typeface="Times New Roman"/>
                <a:cs typeface="Times New Roman"/>
              </a:rPr>
              <a:t> </a:t>
            </a:r>
            <a:r>
              <a:rPr sz="2400" dirty="0">
                <a:latin typeface="Times New Roman"/>
                <a:cs typeface="Times New Roman"/>
              </a:rPr>
              <a:t>clock</a:t>
            </a:r>
            <a:r>
              <a:rPr sz="2400" spc="-25" dirty="0">
                <a:latin typeface="Times New Roman"/>
                <a:cs typeface="Times New Roman"/>
              </a:rPr>
              <a:t> </a:t>
            </a:r>
            <a:r>
              <a:rPr sz="2400" dirty="0">
                <a:latin typeface="Times New Roman"/>
                <a:cs typeface="Times New Roman"/>
              </a:rPr>
              <a:t>cycles</a:t>
            </a:r>
            <a:r>
              <a:rPr sz="2400" spc="-2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spc="-5" dirty="0">
                <a:latin typeface="Times New Roman"/>
                <a:cs typeface="Times New Roman"/>
              </a:rPr>
              <a:t>complete,</a:t>
            </a:r>
            <a:r>
              <a:rPr sz="2400" spc="-30" dirty="0">
                <a:latin typeface="Times New Roman"/>
                <a:cs typeface="Times New Roman"/>
              </a:rPr>
              <a:t> </a:t>
            </a:r>
            <a:r>
              <a:rPr sz="2400" spc="-5" dirty="0">
                <a:latin typeface="Times New Roman"/>
                <a:cs typeface="Times New Roman"/>
              </a:rPr>
              <a:t>so </a:t>
            </a:r>
            <a:r>
              <a:rPr sz="2400" spc="-585" dirty="0">
                <a:latin typeface="Times New Roman"/>
                <a:cs typeface="Times New Roman"/>
              </a:rPr>
              <a:t> </a:t>
            </a:r>
            <a:r>
              <a:rPr sz="2400" dirty="0">
                <a:latin typeface="Times New Roman"/>
                <a:cs typeface="Times New Roman"/>
              </a:rPr>
              <a:t>it has a </a:t>
            </a:r>
            <a:r>
              <a:rPr sz="2400" b="1" spc="-5" dirty="0">
                <a:latin typeface="Times New Roman"/>
                <a:cs typeface="Times New Roman"/>
              </a:rPr>
              <a:t>three-cycle </a:t>
            </a:r>
            <a:r>
              <a:rPr sz="2400" b="1" i="1" dirty="0">
                <a:latin typeface="Times New Roman"/>
                <a:cs typeface="Times New Roman"/>
              </a:rPr>
              <a:t>latency</a:t>
            </a:r>
            <a:r>
              <a:rPr sz="2400" dirty="0">
                <a:latin typeface="Times New Roman"/>
                <a:cs typeface="Times New Roman"/>
              </a:rPr>
              <a:t>, but the </a:t>
            </a:r>
            <a:r>
              <a:rPr sz="2400" b="1" i="1" spc="-5" dirty="0">
                <a:latin typeface="Times New Roman"/>
                <a:cs typeface="Times New Roman"/>
              </a:rPr>
              <a:t>throughput </a:t>
            </a:r>
            <a:r>
              <a:rPr sz="2400" dirty="0">
                <a:latin typeface="Times New Roman"/>
                <a:cs typeface="Times New Roman"/>
              </a:rPr>
              <a:t>is </a:t>
            </a:r>
            <a:r>
              <a:rPr sz="2400" b="1" dirty="0">
                <a:latin typeface="Times New Roman"/>
                <a:cs typeface="Times New Roman"/>
              </a:rPr>
              <a:t>one </a:t>
            </a:r>
            <a:r>
              <a:rPr sz="2400" b="1" spc="5" dirty="0">
                <a:latin typeface="Times New Roman"/>
                <a:cs typeface="Times New Roman"/>
              </a:rPr>
              <a:t> </a:t>
            </a:r>
            <a:r>
              <a:rPr sz="2400" b="1" dirty="0">
                <a:latin typeface="Times New Roman"/>
                <a:cs typeface="Times New Roman"/>
              </a:rPr>
              <a:t>instruction</a:t>
            </a:r>
            <a:r>
              <a:rPr sz="2400" b="1" spc="-30" dirty="0">
                <a:latin typeface="Times New Roman"/>
                <a:cs typeface="Times New Roman"/>
              </a:rPr>
              <a:t> </a:t>
            </a:r>
            <a:r>
              <a:rPr sz="2400" b="1" spc="-5" dirty="0">
                <a:latin typeface="Times New Roman"/>
                <a:cs typeface="Times New Roman"/>
              </a:rPr>
              <a:t>per</a:t>
            </a:r>
            <a:r>
              <a:rPr sz="2400" b="1" spc="-50" dirty="0">
                <a:latin typeface="Times New Roman"/>
                <a:cs typeface="Times New Roman"/>
              </a:rPr>
              <a:t> </a:t>
            </a:r>
            <a:r>
              <a:rPr sz="2400" b="1" dirty="0">
                <a:latin typeface="Times New Roman"/>
                <a:cs typeface="Times New Roman"/>
              </a:rPr>
              <a:t>cycle</a:t>
            </a:r>
            <a:endParaRPr sz="2400" dirty="0">
              <a:latin typeface="Times New Roman"/>
              <a:cs typeface="Times New Roman"/>
            </a:endParaRPr>
          </a:p>
        </p:txBody>
      </p:sp>
      <p:pic>
        <p:nvPicPr>
          <p:cNvPr id="7" name="object 5">
            <a:extLst>
              <a:ext uri="{FF2B5EF4-FFF2-40B4-BE49-F238E27FC236}">
                <a16:creationId xmlns:a16="http://schemas.microsoft.com/office/drawing/2014/main" id="{0C0D1C50-1B94-34B4-A12F-39E0EDDA6AC2}"/>
              </a:ext>
            </a:extLst>
          </p:cNvPr>
          <p:cNvPicPr/>
          <p:nvPr/>
        </p:nvPicPr>
        <p:blipFill>
          <a:blip r:embed="rId2" cstate="print"/>
          <a:stretch>
            <a:fillRect/>
          </a:stretch>
        </p:blipFill>
        <p:spPr>
          <a:xfrm>
            <a:off x="3369364" y="4244008"/>
            <a:ext cx="5794513" cy="2425149"/>
          </a:xfrm>
          <a:prstGeom prst="rect">
            <a:avLst/>
          </a:prstGeom>
          <a:ln>
            <a:solidFill>
              <a:schemeClr val="tx2"/>
            </a:solidFill>
          </a:ln>
        </p:spPr>
      </p:pic>
    </p:spTree>
    <p:extLst>
      <p:ext uri="{BB962C8B-B14F-4D97-AF65-F5344CB8AC3E}">
        <p14:creationId xmlns:p14="http://schemas.microsoft.com/office/powerpoint/2010/main" val="198184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2">
            <a:extLst>
              <a:ext uri="{FF2B5EF4-FFF2-40B4-BE49-F238E27FC236}">
                <a16:creationId xmlns:a16="http://schemas.microsoft.com/office/drawing/2014/main" id="{2A53A365-6B1F-DE19-2709-3EC7CD9C5885}"/>
              </a:ext>
            </a:extLst>
          </p:cNvPr>
          <p:cNvPicPr/>
          <p:nvPr/>
        </p:nvPicPr>
        <p:blipFill>
          <a:blip r:embed="rId2" cstate="print"/>
          <a:stretch>
            <a:fillRect/>
          </a:stretch>
        </p:blipFill>
        <p:spPr>
          <a:xfrm>
            <a:off x="3462130" y="3470801"/>
            <a:ext cx="8627430" cy="3091786"/>
          </a:xfrm>
          <a:prstGeom prst="rect">
            <a:avLst/>
          </a:prstGeom>
        </p:spPr>
      </p:pic>
      <p:sp>
        <p:nvSpPr>
          <p:cNvPr id="2" name="Title 1">
            <a:extLst>
              <a:ext uri="{FF2B5EF4-FFF2-40B4-BE49-F238E27FC236}">
                <a16:creationId xmlns:a16="http://schemas.microsoft.com/office/drawing/2014/main" id="{161B6898-6AC1-7531-8A6D-B49C6F7E3EA3}"/>
              </a:ext>
            </a:extLst>
          </p:cNvPr>
          <p:cNvSpPr>
            <a:spLocks noGrp="1"/>
          </p:cNvSpPr>
          <p:nvPr>
            <p:ph type="title"/>
          </p:nvPr>
        </p:nvSpPr>
        <p:spPr>
          <a:xfrm>
            <a:off x="3242074" y="22264"/>
            <a:ext cx="7023653" cy="990600"/>
          </a:xfrm>
        </p:spPr>
        <p:txBody>
          <a:bodyPr>
            <a:normAutofit/>
          </a:bodyPr>
          <a:lstStyle/>
          <a:p>
            <a:r>
              <a:rPr lang="en-IN" sz="3200" b="1" dirty="0"/>
              <a:t>Instruction Pipeline … contd.</a:t>
            </a:r>
          </a:p>
        </p:txBody>
      </p:sp>
      <p:sp>
        <p:nvSpPr>
          <p:cNvPr id="4" name="Date Placeholder 3">
            <a:extLst>
              <a:ext uri="{FF2B5EF4-FFF2-40B4-BE49-F238E27FC236}">
                <a16:creationId xmlns:a16="http://schemas.microsoft.com/office/drawing/2014/main" id="{B653208C-1496-75FD-7174-DDFAA7B8D09D}"/>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D9D16588-8FDF-5FB1-E70B-C32C1FC05C08}"/>
              </a:ext>
            </a:extLst>
          </p:cNvPr>
          <p:cNvSpPr>
            <a:spLocks noGrp="1"/>
          </p:cNvSpPr>
          <p:nvPr>
            <p:ph type="sldNum" sz="quarter" idx="12"/>
          </p:nvPr>
        </p:nvSpPr>
        <p:spPr/>
        <p:txBody>
          <a:bodyPr/>
          <a:lstStyle/>
          <a:p>
            <a:fld id="{6A62D07B-C644-4C1A-8832-5F21DBCCF5FD}" type="slidenum">
              <a:rPr lang="en-IN" smtClean="0"/>
              <a:t>34</a:t>
            </a:fld>
            <a:endParaRPr lang="en-IN"/>
          </a:p>
        </p:txBody>
      </p:sp>
      <p:sp>
        <p:nvSpPr>
          <p:cNvPr id="6" name="object 5">
            <a:extLst>
              <a:ext uri="{FF2B5EF4-FFF2-40B4-BE49-F238E27FC236}">
                <a16:creationId xmlns:a16="http://schemas.microsoft.com/office/drawing/2014/main" id="{AA9AE50E-460B-2956-4168-22B90F7DCCB6}"/>
              </a:ext>
            </a:extLst>
          </p:cNvPr>
          <p:cNvSpPr txBox="1"/>
          <p:nvPr/>
        </p:nvSpPr>
        <p:spPr>
          <a:xfrm>
            <a:off x="401403" y="695539"/>
            <a:ext cx="11790597" cy="2942472"/>
          </a:xfrm>
          <a:prstGeom prst="rect">
            <a:avLst/>
          </a:prstGeom>
        </p:spPr>
        <p:txBody>
          <a:bodyPr vert="horz" wrap="square" lIns="0" tIns="13335" rIns="0" bIns="0" rtlCol="0">
            <a:spAutoFit/>
          </a:bodyPr>
          <a:lstStyle/>
          <a:p>
            <a:pPr marL="277495" marR="441959" indent="-265430">
              <a:lnSpc>
                <a:spcPct val="100000"/>
              </a:lnSpc>
              <a:spcBef>
                <a:spcPts val="105"/>
              </a:spcBef>
              <a:buClr>
                <a:srgbClr val="EF7E09"/>
              </a:buClr>
              <a:buSzPct val="78846"/>
              <a:buFont typeface="Segoe UI Symbol"/>
              <a:buChar char="⚫"/>
              <a:tabLst>
                <a:tab pos="278130" algn="l"/>
              </a:tabLst>
            </a:pPr>
            <a:r>
              <a:rPr sz="2600" dirty="0">
                <a:latin typeface="Times New Roman"/>
                <a:cs typeface="Times New Roman"/>
              </a:rPr>
              <a:t>When a </a:t>
            </a:r>
            <a:r>
              <a:rPr sz="2600" spc="-5" dirty="0">
                <a:latin typeface="Times New Roman"/>
                <a:cs typeface="Times New Roman"/>
              </a:rPr>
              <a:t>multi-cycle instruction </a:t>
            </a:r>
            <a:r>
              <a:rPr sz="2600" dirty="0">
                <a:latin typeface="Times New Roman"/>
                <a:cs typeface="Times New Roman"/>
              </a:rPr>
              <a:t>is executed the flow is </a:t>
            </a:r>
            <a:r>
              <a:rPr sz="2600" spc="-5" dirty="0">
                <a:latin typeface="Times New Roman"/>
                <a:cs typeface="Times New Roman"/>
              </a:rPr>
              <a:t>less </a:t>
            </a:r>
            <a:r>
              <a:rPr sz="2600" spc="-635" dirty="0">
                <a:latin typeface="Times New Roman"/>
                <a:cs typeface="Times New Roman"/>
              </a:rPr>
              <a:t> </a:t>
            </a:r>
            <a:r>
              <a:rPr sz="2600" dirty="0">
                <a:latin typeface="Times New Roman"/>
                <a:cs typeface="Times New Roman"/>
              </a:rPr>
              <a:t>regular</a:t>
            </a:r>
            <a:r>
              <a:rPr sz="2600" spc="-25" dirty="0">
                <a:latin typeface="Times New Roman"/>
                <a:cs typeface="Times New Roman"/>
              </a:rPr>
              <a:t> </a:t>
            </a:r>
            <a:r>
              <a:rPr sz="2600" dirty="0">
                <a:latin typeface="Times New Roman"/>
                <a:cs typeface="Times New Roman"/>
              </a:rPr>
              <a:t>as</a:t>
            </a:r>
            <a:r>
              <a:rPr sz="2600" spc="-10" dirty="0">
                <a:latin typeface="Times New Roman"/>
                <a:cs typeface="Times New Roman"/>
              </a:rPr>
              <a:t> </a:t>
            </a:r>
            <a:r>
              <a:rPr sz="2600" dirty="0">
                <a:latin typeface="Times New Roman"/>
                <a:cs typeface="Times New Roman"/>
              </a:rPr>
              <a:t>shown</a:t>
            </a:r>
            <a:r>
              <a:rPr sz="2600" spc="-20" dirty="0">
                <a:latin typeface="Times New Roman"/>
                <a:cs typeface="Times New Roman"/>
              </a:rPr>
              <a:t> </a:t>
            </a:r>
            <a:r>
              <a:rPr sz="2600" dirty="0">
                <a:latin typeface="Times New Roman"/>
                <a:cs typeface="Times New Roman"/>
              </a:rPr>
              <a:t>below</a:t>
            </a:r>
            <a:endParaRPr lang="en-IN" sz="2600" dirty="0">
              <a:latin typeface="Times New Roman"/>
              <a:cs typeface="Times New Roman"/>
            </a:endParaRPr>
          </a:p>
          <a:p>
            <a:pPr marL="277495" marR="441959" indent="-265430">
              <a:lnSpc>
                <a:spcPct val="100000"/>
              </a:lnSpc>
              <a:spcBef>
                <a:spcPts val="105"/>
              </a:spcBef>
              <a:buClr>
                <a:srgbClr val="EF7E09"/>
              </a:buClr>
              <a:buSzPct val="78846"/>
              <a:buFont typeface="Segoe UI Symbol"/>
              <a:buChar char="⚫"/>
              <a:tabLst>
                <a:tab pos="278130" algn="l"/>
              </a:tabLst>
            </a:pPr>
            <a:endParaRPr sz="2600" dirty="0">
              <a:latin typeface="Times New Roman"/>
              <a:cs typeface="Times New Roman"/>
            </a:endParaRPr>
          </a:p>
          <a:p>
            <a:pPr marL="277495" marR="5080" indent="-265430">
              <a:lnSpc>
                <a:spcPct val="100000"/>
              </a:lnSpc>
              <a:spcBef>
                <a:spcPts val="300"/>
              </a:spcBef>
              <a:buClr>
                <a:srgbClr val="EF7E09"/>
              </a:buClr>
              <a:buSzPct val="78846"/>
              <a:buFont typeface="Segoe UI Symbol"/>
              <a:buChar char="⚫"/>
              <a:tabLst>
                <a:tab pos="278130" algn="l"/>
              </a:tabLst>
            </a:pPr>
            <a:r>
              <a:rPr sz="2600" dirty="0">
                <a:latin typeface="Times New Roman"/>
                <a:cs typeface="Times New Roman"/>
              </a:rPr>
              <a:t>This</a:t>
            </a:r>
            <a:r>
              <a:rPr sz="2600" spc="-15" dirty="0">
                <a:latin typeface="Times New Roman"/>
                <a:cs typeface="Times New Roman"/>
              </a:rPr>
              <a:t> </a:t>
            </a:r>
            <a:r>
              <a:rPr sz="2600" dirty="0">
                <a:latin typeface="Times New Roman"/>
                <a:cs typeface="Times New Roman"/>
              </a:rPr>
              <a:t>shows</a:t>
            </a:r>
            <a:r>
              <a:rPr sz="2600" spc="-30" dirty="0">
                <a:latin typeface="Times New Roman"/>
                <a:cs typeface="Times New Roman"/>
              </a:rPr>
              <a:t> </a:t>
            </a:r>
            <a:r>
              <a:rPr sz="2600" dirty="0">
                <a:latin typeface="Times New Roman"/>
                <a:cs typeface="Times New Roman"/>
              </a:rPr>
              <a:t>a sequence</a:t>
            </a:r>
            <a:r>
              <a:rPr sz="2600" spc="-35" dirty="0">
                <a:latin typeface="Times New Roman"/>
                <a:cs typeface="Times New Roman"/>
              </a:rPr>
              <a:t> </a:t>
            </a:r>
            <a:r>
              <a:rPr sz="2600" dirty="0">
                <a:latin typeface="Times New Roman"/>
                <a:cs typeface="Times New Roman"/>
              </a:rPr>
              <a:t>of single-cycle</a:t>
            </a:r>
            <a:r>
              <a:rPr sz="2600" spc="-25" dirty="0">
                <a:latin typeface="Times New Roman"/>
                <a:cs typeface="Times New Roman"/>
              </a:rPr>
              <a:t> </a:t>
            </a:r>
            <a:r>
              <a:rPr sz="2600" b="1" dirty="0">
                <a:latin typeface="Times New Roman"/>
                <a:cs typeface="Times New Roman"/>
              </a:rPr>
              <a:t>ADD</a:t>
            </a:r>
            <a:r>
              <a:rPr sz="2600" b="1" spc="-25" dirty="0">
                <a:latin typeface="Times New Roman"/>
                <a:cs typeface="Times New Roman"/>
              </a:rPr>
              <a:t> </a:t>
            </a:r>
            <a:r>
              <a:rPr sz="2600" dirty="0">
                <a:latin typeface="Times New Roman"/>
                <a:cs typeface="Times New Roman"/>
              </a:rPr>
              <a:t>instructions</a:t>
            </a:r>
            <a:r>
              <a:rPr sz="2600" spc="-15" dirty="0">
                <a:latin typeface="Times New Roman"/>
                <a:cs typeface="Times New Roman"/>
              </a:rPr>
              <a:t> </a:t>
            </a:r>
            <a:r>
              <a:rPr sz="2600" dirty="0">
                <a:latin typeface="Times New Roman"/>
                <a:cs typeface="Times New Roman"/>
              </a:rPr>
              <a:t>with </a:t>
            </a:r>
            <a:r>
              <a:rPr sz="2600" spc="-635" dirty="0">
                <a:latin typeface="Times New Roman"/>
                <a:cs typeface="Times New Roman"/>
              </a:rPr>
              <a:t> </a:t>
            </a:r>
            <a:r>
              <a:rPr sz="2600" dirty="0">
                <a:latin typeface="Times New Roman"/>
                <a:cs typeface="Times New Roman"/>
              </a:rPr>
              <a:t>a </a:t>
            </a:r>
            <a:r>
              <a:rPr sz="2600" spc="-5" dirty="0">
                <a:latin typeface="Times New Roman"/>
                <a:cs typeface="Times New Roman"/>
              </a:rPr>
              <a:t>data</a:t>
            </a:r>
            <a:r>
              <a:rPr sz="2600" dirty="0">
                <a:latin typeface="Times New Roman"/>
                <a:cs typeface="Times New Roman"/>
              </a:rPr>
              <a:t> </a:t>
            </a:r>
            <a:r>
              <a:rPr sz="2600" spc="-5" dirty="0">
                <a:latin typeface="Times New Roman"/>
                <a:cs typeface="Times New Roman"/>
              </a:rPr>
              <a:t>store</a:t>
            </a:r>
            <a:r>
              <a:rPr sz="2600" spc="-10" dirty="0">
                <a:latin typeface="Times New Roman"/>
                <a:cs typeface="Times New Roman"/>
              </a:rPr>
              <a:t> </a:t>
            </a:r>
            <a:r>
              <a:rPr sz="2600" dirty="0">
                <a:latin typeface="Times New Roman"/>
                <a:cs typeface="Times New Roman"/>
              </a:rPr>
              <a:t>instruction, </a:t>
            </a:r>
            <a:r>
              <a:rPr sz="2600" b="1" dirty="0">
                <a:latin typeface="Times New Roman"/>
                <a:cs typeface="Times New Roman"/>
              </a:rPr>
              <a:t>STR</a:t>
            </a:r>
            <a:r>
              <a:rPr sz="2600" dirty="0">
                <a:latin typeface="Times New Roman"/>
                <a:cs typeface="Times New Roman"/>
              </a:rPr>
              <a:t>,</a:t>
            </a:r>
            <a:r>
              <a:rPr sz="2600" spc="-20" dirty="0">
                <a:latin typeface="Times New Roman"/>
                <a:cs typeface="Times New Roman"/>
              </a:rPr>
              <a:t> </a:t>
            </a:r>
            <a:r>
              <a:rPr sz="2600" dirty="0">
                <a:latin typeface="Times New Roman"/>
                <a:cs typeface="Times New Roman"/>
              </a:rPr>
              <a:t>occurring</a:t>
            </a:r>
            <a:r>
              <a:rPr sz="2600" spc="-20" dirty="0">
                <a:latin typeface="Times New Roman"/>
                <a:cs typeface="Times New Roman"/>
              </a:rPr>
              <a:t> </a:t>
            </a:r>
            <a:r>
              <a:rPr sz="2600" spc="-5" dirty="0">
                <a:latin typeface="Times New Roman"/>
                <a:cs typeface="Times New Roman"/>
              </a:rPr>
              <a:t>after</a:t>
            </a:r>
            <a:r>
              <a:rPr sz="2600" spc="-10" dirty="0">
                <a:latin typeface="Times New Roman"/>
                <a:cs typeface="Times New Roman"/>
              </a:rPr>
              <a:t> </a:t>
            </a:r>
            <a:r>
              <a:rPr sz="2600" dirty="0">
                <a:latin typeface="Times New Roman"/>
                <a:cs typeface="Times New Roman"/>
              </a:rPr>
              <a:t>the</a:t>
            </a:r>
            <a:r>
              <a:rPr sz="2600" spc="-15" dirty="0">
                <a:latin typeface="Times New Roman"/>
                <a:cs typeface="Times New Roman"/>
              </a:rPr>
              <a:t> </a:t>
            </a:r>
            <a:r>
              <a:rPr sz="2600" spc="-5" dirty="0">
                <a:latin typeface="Times New Roman"/>
                <a:cs typeface="Times New Roman"/>
              </a:rPr>
              <a:t>first</a:t>
            </a:r>
            <a:r>
              <a:rPr sz="2600" spc="-145" dirty="0">
                <a:latin typeface="Times New Roman"/>
                <a:cs typeface="Times New Roman"/>
              </a:rPr>
              <a:t> </a:t>
            </a:r>
            <a:r>
              <a:rPr sz="2600" dirty="0">
                <a:latin typeface="Times New Roman"/>
                <a:cs typeface="Times New Roman"/>
              </a:rPr>
              <a:t>ADD</a:t>
            </a:r>
            <a:endParaRPr lang="en-IN" sz="2600" dirty="0">
              <a:latin typeface="Times New Roman"/>
              <a:cs typeface="Times New Roman"/>
            </a:endParaRPr>
          </a:p>
          <a:p>
            <a:pPr marL="277495" marR="5080" indent="-265430">
              <a:lnSpc>
                <a:spcPct val="100000"/>
              </a:lnSpc>
              <a:spcBef>
                <a:spcPts val="300"/>
              </a:spcBef>
              <a:buClr>
                <a:srgbClr val="EF7E09"/>
              </a:buClr>
              <a:buSzPct val="78846"/>
              <a:buFont typeface="Segoe UI Symbol"/>
              <a:buChar char="⚫"/>
              <a:tabLst>
                <a:tab pos="278130" algn="l"/>
              </a:tabLst>
            </a:pPr>
            <a:endParaRPr sz="2600" dirty="0">
              <a:latin typeface="Times New Roman"/>
              <a:cs typeface="Times New Roman"/>
            </a:endParaRPr>
          </a:p>
          <a:p>
            <a:pPr marL="277495" marR="192405" indent="-265430">
              <a:lnSpc>
                <a:spcPct val="100000"/>
              </a:lnSpc>
              <a:spcBef>
                <a:spcPts val="300"/>
              </a:spcBef>
              <a:buClr>
                <a:srgbClr val="EF7E09"/>
              </a:buClr>
              <a:buSzPct val="78846"/>
              <a:buFont typeface="Segoe UI Symbol"/>
              <a:buChar char="⚫"/>
              <a:tabLst>
                <a:tab pos="278130" algn="l"/>
              </a:tabLst>
            </a:pPr>
            <a:r>
              <a:rPr sz="2600" dirty="0">
                <a:latin typeface="Times New Roman"/>
                <a:cs typeface="Times New Roman"/>
              </a:rPr>
              <a:t>The </a:t>
            </a:r>
            <a:r>
              <a:rPr sz="2600" spc="-5" dirty="0">
                <a:latin typeface="Times New Roman"/>
                <a:cs typeface="Times New Roman"/>
              </a:rPr>
              <a:t>cycles </a:t>
            </a:r>
            <a:r>
              <a:rPr sz="2600" dirty="0">
                <a:latin typeface="Times New Roman"/>
                <a:cs typeface="Times New Roman"/>
              </a:rPr>
              <a:t>that </a:t>
            </a:r>
            <a:r>
              <a:rPr sz="2600" spc="-5" dirty="0">
                <a:latin typeface="Times New Roman"/>
                <a:cs typeface="Times New Roman"/>
              </a:rPr>
              <a:t>access main memory are </a:t>
            </a:r>
            <a:r>
              <a:rPr sz="2600" dirty="0">
                <a:latin typeface="Times New Roman"/>
                <a:cs typeface="Times New Roman"/>
              </a:rPr>
              <a:t>shown with light </a:t>
            </a:r>
            <a:r>
              <a:rPr sz="2600" spc="5" dirty="0">
                <a:latin typeface="Times New Roman"/>
                <a:cs typeface="Times New Roman"/>
              </a:rPr>
              <a:t> </a:t>
            </a:r>
            <a:r>
              <a:rPr sz="2600" dirty="0">
                <a:latin typeface="Times New Roman"/>
                <a:cs typeface="Times New Roman"/>
              </a:rPr>
              <a:t>shading</a:t>
            </a:r>
            <a:r>
              <a:rPr sz="2600" spc="-25" dirty="0">
                <a:latin typeface="Times New Roman"/>
                <a:cs typeface="Times New Roman"/>
              </a:rPr>
              <a:t> </a:t>
            </a:r>
            <a:r>
              <a:rPr sz="2600" dirty="0">
                <a:latin typeface="Times New Roman"/>
                <a:cs typeface="Times New Roman"/>
              </a:rPr>
              <a:t>so it</a:t>
            </a:r>
            <a:r>
              <a:rPr sz="2600" spc="-5" dirty="0">
                <a:latin typeface="Times New Roman"/>
                <a:cs typeface="Times New Roman"/>
              </a:rPr>
              <a:t> can</a:t>
            </a:r>
            <a:r>
              <a:rPr sz="2600" spc="-10" dirty="0">
                <a:latin typeface="Times New Roman"/>
                <a:cs typeface="Times New Roman"/>
              </a:rPr>
              <a:t> </a:t>
            </a:r>
            <a:r>
              <a:rPr sz="2600" dirty="0">
                <a:latin typeface="Times New Roman"/>
                <a:cs typeface="Times New Roman"/>
              </a:rPr>
              <a:t>be </a:t>
            </a:r>
            <a:r>
              <a:rPr sz="2600" spc="-5" dirty="0">
                <a:latin typeface="Times New Roman"/>
                <a:cs typeface="Times New Roman"/>
              </a:rPr>
              <a:t>seen</a:t>
            </a:r>
            <a:r>
              <a:rPr sz="2600" spc="-15" dirty="0">
                <a:latin typeface="Times New Roman"/>
                <a:cs typeface="Times New Roman"/>
              </a:rPr>
              <a:t> </a:t>
            </a:r>
            <a:r>
              <a:rPr sz="2600" dirty="0">
                <a:latin typeface="Times New Roman"/>
                <a:cs typeface="Times New Roman"/>
              </a:rPr>
              <a:t>that</a:t>
            </a:r>
            <a:r>
              <a:rPr sz="2600" spc="-10" dirty="0">
                <a:latin typeface="Times New Roman"/>
                <a:cs typeface="Times New Roman"/>
              </a:rPr>
              <a:t> </a:t>
            </a:r>
            <a:r>
              <a:rPr sz="2600" spc="-5" dirty="0">
                <a:latin typeface="Times New Roman"/>
                <a:cs typeface="Times New Roman"/>
              </a:rPr>
              <a:t>memory</a:t>
            </a:r>
            <a:r>
              <a:rPr sz="2600" spc="5" dirty="0">
                <a:latin typeface="Times New Roman"/>
                <a:cs typeface="Times New Roman"/>
              </a:rPr>
              <a:t> </a:t>
            </a:r>
            <a:r>
              <a:rPr sz="2600" dirty="0">
                <a:latin typeface="Times New Roman"/>
                <a:cs typeface="Times New Roman"/>
              </a:rPr>
              <a:t>is</a:t>
            </a:r>
            <a:r>
              <a:rPr sz="2600" spc="-15" dirty="0">
                <a:latin typeface="Times New Roman"/>
                <a:cs typeface="Times New Roman"/>
              </a:rPr>
              <a:t> </a:t>
            </a:r>
            <a:r>
              <a:rPr sz="2600" dirty="0">
                <a:latin typeface="Times New Roman"/>
                <a:cs typeface="Times New Roman"/>
              </a:rPr>
              <a:t>used</a:t>
            </a:r>
            <a:r>
              <a:rPr sz="2600" spc="-15" dirty="0">
                <a:latin typeface="Times New Roman"/>
                <a:cs typeface="Times New Roman"/>
              </a:rPr>
              <a:t> </a:t>
            </a:r>
            <a:r>
              <a:rPr sz="2600" dirty="0">
                <a:latin typeface="Times New Roman"/>
                <a:cs typeface="Times New Roman"/>
              </a:rPr>
              <a:t>in every</a:t>
            </a:r>
            <a:r>
              <a:rPr sz="2600" spc="-15" dirty="0">
                <a:latin typeface="Times New Roman"/>
                <a:cs typeface="Times New Roman"/>
              </a:rPr>
              <a:t> </a:t>
            </a:r>
            <a:r>
              <a:rPr sz="2600" dirty="0">
                <a:latin typeface="Times New Roman"/>
                <a:cs typeface="Times New Roman"/>
              </a:rPr>
              <a:t>cycle</a:t>
            </a:r>
          </a:p>
        </p:txBody>
      </p:sp>
      <p:sp>
        <p:nvSpPr>
          <p:cNvPr id="8" name="object 6">
            <a:extLst>
              <a:ext uri="{FF2B5EF4-FFF2-40B4-BE49-F238E27FC236}">
                <a16:creationId xmlns:a16="http://schemas.microsoft.com/office/drawing/2014/main" id="{33071C93-559C-6B87-9FA8-2C1852067469}"/>
              </a:ext>
            </a:extLst>
          </p:cNvPr>
          <p:cNvSpPr txBox="1"/>
          <p:nvPr/>
        </p:nvSpPr>
        <p:spPr>
          <a:xfrm>
            <a:off x="188495" y="6457050"/>
            <a:ext cx="7108825" cy="299720"/>
          </a:xfrm>
          <a:prstGeom prst="rect">
            <a:avLst/>
          </a:prstGeom>
        </p:spPr>
        <p:txBody>
          <a:bodyPr vert="horz" wrap="square" lIns="0" tIns="12700" rIns="0" bIns="0" rtlCol="0">
            <a:spAutoFit/>
          </a:bodyPr>
          <a:lstStyle/>
          <a:p>
            <a:pPr marL="12700">
              <a:lnSpc>
                <a:spcPct val="100000"/>
              </a:lnSpc>
              <a:spcBef>
                <a:spcPts val="100"/>
              </a:spcBef>
            </a:pPr>
            <a:r>
              <a:rPr sz="1800" b="1" i="1" spc="-5" dirty="0">
                <a:effectLst>
                  <a:outerShdw blurRad="38100" dist="38100" dir="2700000" algn="tl">
                    <a:srgbClr val="000000">
                      <a:alpha val="43137"/>
                    </a:srgbClr>
                  </a:outerShdw>
                </a:effectLst>
                <a:latin typeface="Times New Roman"/>
                <a:cs typeface="Times New Roman"/>
              </a:rPr>
              <a:t>Note</a:t>
            </a:r>
            <a:r>
              <a:rPr sz="1800" i="1" spc="-5" dirty="0">
                <a:effectLst>
                  <a:outerShdw blurRad="38100" dist="38100" dir="2700000" algn="tl">
                    <a:srgbClr val="000000">
                      <a:alpha val="43137"/>
                    </a:srgbClr>
                  </a:outerShdw>
                </a:effectLst>
                <a:latin typeface="Times New Roman"/>
                <a:cs typeface="Times New Roman"/>
              </a:rPr>
              <a:t>:</a:t>
            </a:r>
            <a:r>
              <a:rPr sz="1800" i="1" dirty="0">
                <a:effectLst>
                  <a:outerShdw blurRad="38100" dist="38100" dir="2700000" algn="tl">
                    <a:srgbClr val="000000">
                      <a:alpha val="43137"/>
                    </a:srgbClr>
                  </a:outerShdw>
                </a:effectLst>
                <a:latin typeface="Times New Roman"/>
                <a:cs typeface="Times New Roman"/>
              </a:rPr>
              <a:t> </a:t>
            </a:r>
            <a:r>
              <a:rPr sz="1800" i="1" spc="-5" dirty="0">
                <a:effectLst>
                  <a:outerShdw blurRad="38100" dist="38100" dir="2700000" algn="tl">
                    <a:srgbClr val="000000">
                      <a:alpha val="43137"/>
                    </a:srgbClr>
                  </a:outerShdw>
                </a:effectLst>
                <a:latin typeface="Times New Roman"/>
                <a:cs typeface="Times New Roman"/>
              </a:rPr>
              <a:t>STR</a:t>
            </a:r>
            <a:r>
              <a:rPr sz="1800" i="1" spc="5" dirty="0">
                <a:effectLst>
                  <a:outerShdw blurRad="38100" dist="38100" dir="2700000" algn="tl">
                    <a:srgbClr val="000000">
                      <a:alpha val="43137"/>
                    </a:srgbClr>
                  </a:outerShdw>
                </a:effectLst>
                <a:latin typeface="Times New Roman"/>
                <a:cs typeface="Times New Roman"/>
              </a:rPr>
              <a:t> </a:t>
            </a:r>
            <a:r>
              <a:rPr sz="1800" i="1" spc="-5" dirty="0">
                <a:effectLst>
                  <a:outerShdw blurRad="38100" dist="38100" dir="2700000" algn="tl">
                    <a:srgbClr val="000000">
                      <a:alpha val="43137"/>
                    </a:srgbClr>
                  </a:outerShdw>
                </a:effectLst>
                <a:latin typeface="Times New Roman"/>
                <a:cs typeface="Times New Roman"/>
              </a:rPr>
              <a:t>is</a:t>
            </a:r>
            <a:r>
              <a:rPr sz="1800" i="1" spc="-10" dirty="0">
                <a:effectLst>
                  <a:outerShdw blurRad="38100" dist="38100" dir="2700000" algn="tl">
                    <a:srgbClr val="000000">
                      <a:alpha val="43137"/>
                    </a:srgbClr>
                  </a:outerShdw>
                </a:effectLst>
                <a:latin typeface="Times New Roman"/>
                <a:cs typeface="Times New Roman"/>
              </a:rPr>
              <a:t> </a:t>
            </a:r>
            <a:r>
              <a:rPr sz="1800" i="1" dirty="0">
                <a:effectLst>
                  <a:outerShdw blurRad="38100" dist="38100" dir="2700000" algn="tl">
                    <a:srgbClr val="000000">
                      <a:alpha val="43137"/>
                    </a:srgbClr>
                  </a:outerShdw>
                </a:effectLst>
                <a:latin typeface="Times New Roman"/>
                <a:cs typeface="Times New Roman"/>
              </a:rPr>
              <a:t>a </a:t>
            </a:r>
            <a:r>
              <a:rPr sz="1800" i="1" spc="-5" dirty="0">
                <a:effectLst>
                  <a:outerShdw blurRad="38100" dist="38100" dir="2700000" algn="tl">
                    <a:srgbClr val="000000">
                      <a:alpha val="43137"/>
                    </a:srgbClr>
                  </a:outerShdw>
                </a:effectLst>
                <a:latin typeface="Times New Roman"/>
                <a:cs typeface="Times New Roman"/>
              </a:rPr>
              <a:t>Store</a:t>
            </a:r>
            <a:r>
              <a:rPr sz="1800" i="1" spc="10" dirty="0">
                <a:effectLst>
                  <a:outerShdw blurRad="38100" dist="38100" dir="2700000" algn="tl">
                    <a:srgbClr val="000000">
                      <a:alpha val="43137"/>
                    </a:srgbClr>
                  </a:outerShdw>
                </a:effectLst>
                <a:latin typeface="Times New Roman"/>
                <a:cs typeface="Times New Roman"/>
              </a:rPr>
              <a:t> </a:t>
            </a:r>
            <a:r>
              <a:rPr sz="1800" i="1" dirty="0">
                <a:effectLst>
                  <a:outerShdw blurRad="38100" dist="38100" dir="2700000" algn="tl">
                    <a:srgbClr val="000000">
                      <a:alpha val="43137"/>
                    </a:srgbClr>
                  </a:outerShdw>
                </a:effectLst>
                <a:latin typeface="Times New Roman"/>
                <a:cs typeface="Times New Roman"/>
              </a:rPr>
              <a:t>instruction</a:t>
            </a:r>
            <a:r>
              <a:rPr sz="1800" i="1" spc="-20" dirty="0">
                <a:effectLst>
                  <a:outerShdw blurRad="38100" dist="38100" dir="2700000" algn="tl">
                    <a:srgbClr val="000000">
                      <a:alpha val="43137"/>
                    </a:srgbClr>
                  </a:outerShdw>
                </a:effectLst>
                <a:latin typeface="Times New Roman"/>
                <a:cs typeface="Times New Roman"/>
              </a:rPr>
              <a:t> </a:t>
            </a:r>
            <a:r>
              <a:rPr sz="1800" i="1" dirty="0">
                <a:effectLst>
                  <a:outerShdw blurRad="38100" dist="38100" dir="2700000" algn="tl">
                    <a:srgbClr val="000000">
                      <a:alpha val="43137"/>
                    </a:srgbClr>
                  </a:outerShdw>
                </a:effectLst>
                <a:latin typeface="Times New Roman"/>
                <a:cs typeface="Times New Roman"/>
              </a:rPr>
              <a:t>to </a:t>
            </a:r>
            <a:r>
              <a:rPr sz="1800" i="1" spc="-5" dirty="0">
                <a:effectLst>
                  <a:outerShdw blurRad="38100" dist="38100" dir="2700000" algn="tl">
                    <a:srgbClr val="000000">
                      <a:alpha val="43137"/>
                    </a:srgbClr>
                  </a:outerShdw>
                </a:effectLst>
                <a:latin typeface="Times New Roman"/>
                <a:cs typeface="Times New Roman"/>
              </a:rPr>
              <a:t>save</a:t>
            </a:r>
            <a:r>
              <a:rPr sz="1800" i="1" dirty="0">
                <a:effectLst>
                  <a:outerShdw blurRad="38100" dist="38100" dir="2700000" algn="tl">
                    <a:srgbClr val="000000">
                      <a:alpha val="43137"/>
                    </a:srgbClr>
                  </a:outerShdw>
                </a:effectLst>
                <a:latin typeface="Times New Roman"/>
                <a:cs typeface="Times New Roman"/>
              </a:rPr>
              <a:t> the</a:t>
            </a:r>
            <a:r>
              <a:rPr sz="1800" i="1" spc="5" dirty="0">
                <a:effectLst>
                  <a:outerShdw blurRad="38100" dist="38100" dir="2700000" algn="tl">
                    <a:srgbClr val="000000">
                      <a:alpha val="43137"/>
                    </a:srgbClr>
                  </a:outerShdw>
                </a:effectLst>
                <a:latin typeface="Times New Roman"/>
                <a:cs typeface="Times New Roman"/>
              </a:rPr>
              <a:t> </a:t>
            </a:r>
            <a:r>
              <a:rPr sz="1800" i="1" dirty="0">
                <a:effectLst>
                  <a:outerShdw blurRad="38100" dist="38100" dir="2700000" algn="tl">
                    <a:srgbClr val="000000">
                      <a:alpha val="43137"/>
                    </a:srgbClr>
                  </a:outerShdw>
                </a:effectLst>
                <a:latin typeface="Times New Roman"/>
                <a:cs typeface="Times New Roman"/>
              </a:rPr>
              <a:t>content</a:t>
            </a:r>
            <a:r>
              <a:rPr sz="1800" i="1" spc="-15" dirty="0">
                <a:effectLst>
                  <a:outerShdw blurRad="38100" dist="38100" dir="2700000" algn="tl">
                    <a:srgbClr val="000000">
                      <a:alpha val="43137"/>
                    </a:srgbClr>
                  </a:outerShdw>
                </a:effectLst>
                <a:latin typeface="Times New Roman"/>
                <a:cs typeface="Times New Roman"/>
              </a:rPr>
              <a:t> </a:t>
            </a:r>
            <a:r>
              <a:rPr sz="1800" i="1" dirty="0">
                <a:effectLst>
                  <a:outerShdw blurRad="38100" dist="38100" dir="2700000" algn="tl">
                    <a:srgbClr val="000000">
                      <a:alpha val="43137"/>
                    </a:srgbClr>
                  </a:outerShdw>
                </a:effectLst>
                <a:latin typeface="Times New Roman"/>
                <a:cs typeface="Times New Roman"/>
              </a:rPr>
              <a:t>of</a:t>
            </a:r>
            <a:r>
              <a:rPr sz="1800" i="1" spc="5" dirty="0">
                <a:effectLst>
                  <a:outerShdw blurRad="38100" dist="38100" dir="2700000" algn="tl">
                    <a:srgbClr val="000000">
                      <a:alpha val="43137"/>
                    </a:srgbClr>
                  </a:outerShdw>
                </a:effectLst>
                <a:latin typeface="Times New Roman"/>
                <a:cs typeface="Times New Roman"/>
              </a:rPr>
              <a:t> </a:t>
            </a:r>
            <a:r>
              <a:rPr sz="1800" i="1" dirty="0">
                <a:effectLst>
                  <a:outerShdw blurRad="38100" dist="38100" dir="2700000" algn="tl">
                    <a:srgbClr val="000000">
                      <a:alpha val="43137"/>
                    </a:srgbClr>
                  </a:outerShdw>
                </a:effectLst>
                <a:latin typeface="Times New Roman"/>
                <a:cs typeface="Times New Roman"/>
              </a:rPr>
              <a:t>a register</a:t>
            </a:r>
            <a:r>
              <a:rPr sz="1800" i="1" spc="-15" dirty="0">
                <a:effectLst>
                  <a:outerShdw blurRad="38100" dist="38100" dir="2700000" algn="tl">
                    <a:srgbClr val="000000">
                      <a:alpha val="43137"/>
                    </a:srgbClr>
                  </a:outerShdw>
                </a:effectLst>
                <a:latin typeface="Times New Roman"/>
                <a:cs typeface="Times New Roman"/>
              </a:rPr>
              <a:t> </a:t>
            </a:r>
            <a:r>
              <a:rPr sz="1800" i="1" dirty="0">
                <a:effectLst>
                  <a:outerShdw blurRad="38100" dist="38100" dir="2700000" algn="tl">
                    <a:srgbClr val="000000">
                      <a:alpha val="43137"/>
                    </a:srgbClr>
                  </a:outerShdw>
                </a:effectLst>
                <a:latin typeface="Times New Roman"/>
                <a:cs typeface="Times New Roman"/>
              </a:rPr>
              <a:t>into</a:t>
            </a:r>
            <a:r>
              <a:rPr sz="1800" i="1" spc="-10" dirty="0">
                <a:effectLst>
                  <a:outerShdw blurRad="38100" dist="38100" dir="2700000" algn="tl">
                    <a:srgbClr val="000000">
                      <a:alpha val="43137"/>
                    </a:srgbClr>
                  </a:outerShdw>
                </a:effectLst>
                <a:latin typeface="Times New Roman"/>
                <a:cs typeface="Times New Roman"/>
              </a:rPr>
              <a:t> </a:t>
            </a:r>
            <a:r>
              <a:rPr sz="1800" i="1" spc="-5" dirty="0">
                <a:effectLst>
                  <a:outerShdw blurRad="38100" dist="38100" dir="2700000" algn="tl">
                    <a:srgbClr val="000000">
                      <a:alpha val="43137"/>
                    </a:srgbClr>
                  </a:outerShdw>
                </a:effectLst>
                <a:latin typeface="Times New Roman"/>
                <a:cs typeface="Times New Roman"/>
              </a:rPr>
              <a:t>memory</a:t>
            </a:r>
            <a:endParaRPr sz="1800" i="1" dirty="0">
              <a:effectLst>
                <a:outerShdw blurRad="38100" dist="38100" dir="2700000" algn="tl">
                  <a:srgbClr val="000000">
                    <a:alpha val="43137"/>
                  </a:srgbClr>
                </a:outerShdw>
              </a:effectLst>
              <a:latin typeface="Times New Roman"/>
              <a:cs typeface="Times New Roman"/>
            </a:endParaRPr>
          </a:p>
        </p:txBody>
      </p:sp>
    </p:spTree>
    <p:extLst>
      <p:ext uri="{BB962C8B-B14F-4D97-AF65-F5344CB8AC3E}">
        <p14:creationId xmlns:p14="http://schemas.microsoft.com/office/powerpoint/2010/main" val="3543700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161560-4F70-4657-7C4F-4E191D2C3789}"/>
              </a:ext>
            </a:extLst>
          </p:cNvPr>
          <p:cNvPicPr>
            <a:picLocks noChangeAspect="1"/>
          </p:cNvPicPr>
          <p:nvPr/>
        </p:nvPicPr>
        <p:blipFill>
          <a:blip r:embed="rId2"/>
          <a:stretch>
            <a:fillRect/>
          </a:stretch>
        </p:blipFill>
        <p:spPr>
          <a:xfrm>
            <a:off x="3484214" y="3548269"/>
            <a:ext cx="8516817" cy="3267457"/>
          </a:xfrm>
          <a:prstGeom prst="rect">
            <a:avLst/>
          </a:prstGeom>
        </p:spPr>
      </p:pic>
      <p:sp>
        <p:nvSpPr>
          <p:cNvPr id="2" name="Title 1">
            <a:extLst>
              <a:ext uri="{FF2B5EF4-FFF2-40B4-BE49-F238E27FC236}">
                <a16:creationId xmlns:a16="http://schemas.microsoft.com/office/drawing/2014/main" id="{161B6898-6AC1-7531-8A6D-B49C6F7E3EA3}"/>
              </a:ext>
            </a:extLst>
          </p:cNvPr>
          <p:cNvSpPr>
            <a:spLocks noGrp="1"/>
          </p:cNvSpPr>
          <p:nvPr>
            <p:ph type="title"/>
          </p:nvPr>
        </p:nvSpPr>
        <p:spPr>
          <a:xfrm>
            <a:off x="3484214" y="36435"/>
            <a:ext cx="7023653" cy="990600"/>
          </a:xfrm>
        </p:spPr>
        <p:txBody>
          <a:bodyPr>
            <a:normAutofit/>
          </a:bodyPr>
          <a:lstStyle/>
          <a:p>
            <a:r>
              <a:rPr lang="en-IN" sz="2800" b="1" dirty="0"/>
              <a:t>Instruction Pipeline … contd.</a:t>
            </a:r>
          </a:p>
        </p:txBody>
      </p:sp>
      <p:sp>
        <p:nvSpPr>
          <p:cNvPr id="4" name="Date Placeholder 3">
            <a:extLst>
              <a:ext uri="{FF2B5EF4-FFF2-40B4-BE49-F238E27FC236}">
                <a16:creationId xmlns:a16="http://schemas.microsoft.com/office/drawing/2014/main" id="{B653208C-1496-75FD-7174-DDFAA7B8D09D}"/>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D9D16588-8FDF-5FB1-E70B-C32C1FC05C08}"/>
              </a:ext>
            </a:extLst>
          </p:cNvPr>
          <p:cNvSpPr>
            <a:spLocks noGrp="1"/>
          </p:cNvSpPr>
          <p:nvPr>
            <p:ph type="sldNum" sz="quarter" idx="12"/>
          </p:nvPr>
        </p:nvSpPr>
        <p:spPr/>
        <p:txBody>
          <a:bodyPr/>
          <a:lstStyle/>
          <a:p>
            <a:fld id="{6A62D07B-C644-4C1A-8832-5F21DBCCF5FD}" type="slidenum">
              <a:rPr lang="en-IN" smtClean="0"/>
              <a:t>35</a:t>
            </a:fld>
            <a:endParaRPr lang="en-IN"/>
          </a:p>
        </p:txBody>
      </p:sp>
      <p:sp>
        <p:nvSpPr>
          <p:cNvPr id="3" name="object 10">
            <a:extLst>
              <a:ext uri="{FF2B5EF4-FFF2-40B4-BE49-F238E27FC236}">
                <a16:creationId xmlns:a16="http://schemas.microsoft.com/office/drawing/2014/main" id="{F0EDA0F5-ADC2-9A66-942B-C2191F87C0FC}"/>
              </a:ext>
            </a:extLst>
          </p:cNvPr>
          <p:cNvSpPr txBox="1"/>
          <p:nvPr/>
        </p:nvSpPr>
        <p:spPr>
          <a:xfrm>
            <a:off x="275245" y="685049"/>
            <a:ext cx="11641510" cy="3526606"/>
          </a:xfrm>
          <a:prstGeom prst="rect">
            <a:avLst/>
          </a:prstGeom>
        </p:spPr>
        <p:txBody>
          <a:bodyPr vert="horz" wrap="square" lIns="0" tIns="12700" rIns="0" bIns="0" rtlCol="0">
            <a:spAutoFit/>
          </a:bodyPr>
          <a:lstStyle/>
          <a:p>
            <a:pPr marL="277495" marR="5080" indent="-265430">
              <a:lnSpc>
                <a:spcPct val="100000"/>
              </a:lnSpc>
              <a:spcBef>
                <a:spcPts val="100"/>
              </a:spcBef>
              <a:buClr>
                <a:srgbClr val="EF7E09"/>
              </a:buClr>
              <a:buSzPct val="79166"/>
              <a:buFont typeface="Segoe UI Symbol"/>
              <a:buChar char="⚫"/>
              <a:tabLst>
                <a:tab pos="277495" algn="l"/>
                <a:tab pos="278130" algn="l"/>
              </a:tabLst>
            </a:pPr>
            <a:r>
              <a:rPr sz="2400" dirty="0">
                <a:latin typeface="Times New Roman"/>
                <a:cs typeface="Times New Roman"/>
              </a:rPr>
              <a:t>The</a:t>
            </a:r>
            <a:r>
              <a:rPr sz="2400" spc="-20" dirty="0">
                <a:latin typeface="Times New Roman"/>
                <a:cs typeface="Times New Roman"/>
              </a:rPr>
              <a:t> </a:t>
            </a:r>
            <a:r>
              <a:rPr sz="2400" b="1" i="1" dirty="0">
                <a:latin typeface="Times New Roman"/>
                <a:cs typeface="Times New Roman"/>
              </a:rPr>
              <a:t>datapath</a:t>
            </a:r>
            <a:r>
              <a:rPr sz="2400" b="1" i="1" spc="-15" dirty="0">
                <a:latin typeface="Times New Roman"/>
                <a:cs typeface="Times New Roman"/>
              </a:rPr>
              <a:t> </a:t>
            </a:r>
            <a:r>
              <a:rPr sz="2400" spc="-5" dirty="0">
                <a:latin typeface="Times New Roman"/>
                <a:cs typeface="Times New Roman"/>
              </a:rPr>
              <a:t>is </a:t>
            </a:r>
            <a:r>
              <a:rPr sz="2400" dirty="0">
                <a:latin typeface="Times New Roman"/>
                <a:cs typeface="Times New Roman"/>
              </a:rPr>
              <a:t>likewise</a:t>
            </a:r>
            <a:r>
              <a:rPr sz="2400" spc="-40" dirty="0">
                <a:latin typeface="Times New Roman"/>
                <a:cs typeface="Times New Roman"/>
              </a:rPr>
              <a:t> </a:t>
            </a:r>
            <a:r>
              <a:rPr sz="2400" dirty="0">
                <a:latin typeface="Times New Roman"/>
                <a:cs typeface="Times New Roman"/>
              </a:rPr>
              <a:t>used</a:t>
            </a:r>
            <a:r>
              <a:rPr sz="2400" spc="-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every</a:t>
            </a:r>
            <a:r>
              <a:rPr sz="2400" spc="-20" dirty="0">
                <a:latin typeface="Times New Roman"/>
                <a:cs typeface="Times New Roman"/>
              </a:rPr>
              <a:t> </a:t>
            </a:r>
            <a:r>
              <a:rPr sz="2400" dirty="0">
                <a:latin typeface="Times New Roman"/>
                <a:cs typeface="Times New Roman"/>
              </a:rPr>
              <a:t>cycle,</a:t>
            </a:r>
            <a:r>
              <a:rPr sz="2400" spc="-30" dirty="0">
                <a:latin typeface="Times New Roman"/>
                <a:cs typeface="Times New Roman"/>
              </a:rPr>
              <a:t> </a:t>
            </a:r>
            <a:r>
              <a:rPr sz="2400" dirty="0">
                <a:latin typeface="Times New Roman"/>
                <a:cs typeface="Times New Roman"/>
              </a:rPr>
              <a:t>being</a:t>
            </a:r>
            <a:r>
              <a:rPr sz="2400" spc="-25" dirty="0">
                <a:latin typeface="Times New Roman"/>
                <a:cs typeface="Times New Roman"/>
              </a:rPr>
              <a:t> </a:t>
            </a:r>
            <a:r>
              <a:rPr sz="2400" dirty="0">
                <a:latin typeface="Times New Roman"/>
                <a:cs typeface="Times New Roman"/>
              </a:rPr>
              <a:t>involved</a:t>
            </a:r>
            <a:r>
              <a:rPr sz="2400" spc="-30"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all </a:t>
            </a:r>
            <a:r>
              <a:rPr sz="2400" spc="-58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execute</a:t>
            </a:r>
            <a:r>
              <a:rPr sz="2400" spc="-35" dirty="0">
                <a:latin typeface="Times New Roman"/>
                <a:cs typeface="Times New Roman"/>
              </a:rPr>
              <a:t> </a:t>
            </a:r>
            <a:r>
              <a:rPr sz="2400" dirty="0">
                <a:latin typeface="Times New Roman"/>
                <a:cs typeface="Times New Roman"/>
              </a:rPr>
              <a:t>cycles,</a:t>
            </a:r>
            <a:r>
              <a:rPr sz="2400" spc="-2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address</a:t>
            </a:r>
            <a:r>
              <a:rPr sz="2400" spc="-5" dirty="0">
                <a:latin typeface="Times New Roman"/>
                <a:cs typeface="Times New Roman"/>
              </a:rPr>
              <a:t> </a:t>
            </a:r>
            <a:r>
              <a:rPr sz="2400" dirty="0">
                <a:latin typeface="Times New Roman"/>
                <a:cs typeface="Times New Roman"/>
              </a:rPr>
              <a:t>calculation</a:t>
            </a:r>
            <a:r>
              <a:rPr sz="2400" spc="-4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data</a:t>
            </a:r>
            <a:r>
              <a:rPr sz="2400" spc="-20" dirty="0">
                <a:latin typeface="Times New Roman"/>
                <a:cs typeface="Times New Roman"/>
              </a:rPr>
              <a:t> </a:t>
            </a:r>
            <a:r>
              <a:rPr sz="2400" dirty="0">
                <a:latin typeface="Times New Roman"/>
                <a:cs typeface="Times New Roman"/>
              </a:rPr>
              <a:t>transfer</a:t>
            </a:r>
            <a:endParaRPr lang="en-IN" sz="2400" dirty="0">
              <a:latin typeface="Times New Roman"/>
              <a:cs typeface="Times New Roman"/>
            </a:endParaRPr>
          </a:p>
          <a:p>
            <a:pPr marL="277495" marR="5080" indent="-265430">
              <a:lnSpc>
                <a:spcPct val="100000"/>
              </a:lnSpc>
              <a:spcBef>
                <a:spcPts val="100"/>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marR="224790" indent="-265430">
              <a:lnSpc>
                <a:spcPct val="100000"/>
              </a:lnSpc>
              <a:spcBef>
                <a:spcPts val="300"/>
              </a:spcBef>
              <a:buClr>
                <a:srgbClr val="EF7E09"/>
              </a:buClr>
              <a:buSzPct val="79166"/>
              <a:buFont typeface="Segoe UI Symbol"/>
              <a:buChar char="⚫"/>
              <a:tabLst>
                <a:tab pos="277495" algn="l"/>
                <a:tab pos="278130" algn="l"/>
              </a:tabLst>
            </a:pPr>
            <a:r>
              <a:rPr sz="2400" dirty="0">
                <a:latin typeface="Times New Roman"/>
                <a:cs typeface="Times New Roman"/>
              </a:rPr>
              <a:t>The</a:t>
            </a:r>
            <a:r>
              <a:rPr sz="2400" spc="-20" dirty="0">
                <a:latin typeface="Times New Roman"/>
                <a:cs typeface="Times New Roman"/>
              </a:rPr>
              <a:t> </a:t>
            </a:r>
            <a:r>
              <a:rPr sz="2400" b="1" spc="-5" dirty="0">
                <a:latin typeface="Times New Roman"/>
                <a:cs typeface="Times New Roman"/>
              </a:rPr>
              <a:t>decode</a:t>
            </a:r>
            <a:r>
              <a:rPr sz="2400" b="1" spc="5" dirty="0">
                <a:latin typeface="Times New Roman"/>
                <a:cs typeface="Times New Roman"/>
              </a:rPr>
              <a:t> </a:t>
            </a:r>
            <a:r>
              <a:rPr sz="2400" dirty="0">
                <a:latin typeface="Times New Roman"/>
                <a:cs typeface="Times New Roman"/>
              </a:rPr>
              <a:t>logic</a:t>
            </a:r>
            <a:r>
              <a:rPr sz="2400" spc="-25" dirty="0">
                <a:latin typeface="Times New Roman"/>
                <a:cs typeface="Times New Roman"/>
              </a:rPr>
              <a:t> </a:t>
            </a:r>
            <a:r>
              <a:rPr sz="2400" spc="-5" dirty="0">
                <a:latin typeface="Times New Roman"/>
                <a:cs typeface="Times New Roman"/>
              </a:rPr>
              <a:t>is</a:t>
            </a:r>
            <a:r>
              <a:rPr sz="2400" dirty="0">
                <a:latin typeface="Times New Roman"/>
                <a:cs typeface="Times New Roman"/>
              </a:rPr>
              <a:t> </a:t>
            </a:r>
            <a:r>
              <a:rPr sz="2400" spc="-5" dirty="0">
                <a:latin typeface="Times New Roman"/>
                <a:cs typeface="Times New Roman"/>
              </a:rPr>
              <a:t>always</a:t>
            </a:r>
            <a:r>
              <a:rPr sz="2400" spc="-10" dirty="0">
                <a:latin typeface="Times New Roman"/>
                <a:cs typeface="Times New Roman"/>
              </a:rPr>
              <a:t> </a:t>
            </a:r>
            <a:r>
              <a:rPr sz="2400" dirty="0">
                <a:latin typeface="Times New Roman"/>
                <a:cs typeface="Times New Roman"/>
              </a:rPr>
              <a:t>generating</a:t>
            </a:r>
            <a:r>
              <a:rPr sz="2400" spc="-40" dirty="0">
                <a:latin typeface="Times New Roman"/>
                <a:cs typeface="Times New Roman"/>
              </a:rPr>
              <a:t> </a:t>
            </a:r>
            <a:r>
              <a:rPr sz="2400" dirty="0">
                <a:latin typeface="Times New Roman"/>
                <a:cs typeface="Times New Roman"/>
              </a:rPr>
              <a:t>the control</a:t>
            </a:r>
            <a:r>
              <a:rPr sz="2400" spc="-25" dirty="0">
                <a:latin typeface="Times New Roman"/>
                <a:cs typeface="Times New Roman"/>
              </a:rPr>
              <a:t> </a:t>
            </a:r>
            <a:r>
              <a:rPr sz="2400" dirty="0">
                <a:latin typeface="Times New Roman"/>
                <a:cs typeface="Times New Roman"/>
              </a:rPr>
              <a:t>signals</a:t>
            </a:r>
            <a:r>
              <a:rPr sz="2400" spc="-20" dirty="0">
                <a:latin typeface="Times New Roman"/>
                <a:cs typeface="Times New Roman"/>
              </a:rPr>
              <a:t> </a:t>
            </a:r>
            <a:r>
              <a:rPr sz="2400" dirty="0">
                <a:latin typeface="Times New Roman"/>
                <a:cs typeface="Times New Roman"/>
              </a:rPr>
              <a:t>for the </a:t>
            </a:r>
            <a:r>
              <a:rPr sz="2400" spc="-585" dirty="0">
                <a:latin typeface="Times New Roman"/>
                <a:cs typeface="Times New Roman"/>
              </a:rPr>
              <a:t> </a:t>
            </a:r>
            <a:r>
              <a:rPr sz="2400" dirty="0">
                <a:latin typeface="Times New Roman"/>
                <a:cs typeface="Times New Roman"/>
              </a:rPr>
              <a:t>datapath</a:t>
            </a:r>
            <a:r>
              <a:rPr sz="2400" spc="-3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spc="-5" dirty="0">
                <a:latin typeface="Times New Roman"/>
                <a:cs typeface="Times New Roman"/>
              </a:rPr>
              <a:t>use</a:t>
            </a:r>
            <a:r>
              <a:rPr sz="2400" dirty="0">
                <a:latin typeface="Times New Roman"/>
                <a:cs typeface="Times New Roman"/>
              </a:rPr>
              <a:t> in</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next</a:t>
            </a:r>
            <a:r>
              <a:rPr sz="2400" spc="-10" dirty="0">
                <a:latin typeface="Times New Roman"/>
                <a:cs typeface="Times New Roman"/>
              </a:rPr>
              <a:t> </a:t>
            </a:r>
            <a:r>
              <a:rPr sz="2400" dirty="0">
                <a:latin typeface="Times New Roman"/>
                <a:cs typeface="Times New Roman"/>
              </a:rPr>
              <a:t>cycle</a:t>
            </a:r>
            <a:endParaRPr lang="en-IN" sz="2400" dirty="0">
              <a:latin typeface="Times New Roman"/>
              <a:cs typeface="Times New Roman"/>
            </a:endParaRPr>
          </a:p>
          <a:p>
            <a:pPr marL="277495" marR="224790" indent="-265430">
              <a:lnSpc>
                <a:spcPct val="100000"/>
              </a:lnSpc>
              <a:spcBef>
                <a:spcPts val="300"/>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indent="-265430">
              <a:lnSpc>
                <a:spcPct val="100000"/>
              </a:lnSpc>
              <a:spcBef>
                <a:spcPts val="300"/>
              </a:spcBef>
              <a:buClr>
                <a:srgbClr val="EF7E09"/>
              </a:buClr>
              <a:buSzPct val="79166"/>
              <a:buFont typeface="Segoe UI Symbol"/>
              <a:buChar char="⚫"/>
              <a:tabLst>
                <a:tab pos="277495" algn="l"/>
                <a:tab pos="278130" algn="l"/>
              </a:tabLst>
            </a:pP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addition</a:t>
            </a:r>
            <a:r>
              <a:rPr sz="2400" spc="-3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datapath</a:t>
            </a:r>
            <a:r>
              <a:rPr sz="2400" spc="-35" dirty="0">
                <a:latin typeface="Times New Roman"/>
                <a:cs typeface="Times New Roman"/>
              </a:rPr>
              <a:t> </a:t>
            </a:r>
            <a:r>
              <a:rPr sz="2400" dirty="0">
                <a:latin typeface="Times New Roman"/>
                <a:cs typeface="Times New Roman"/>
              </a:rPr>
              <a:t>control</a:t>
            </a:r>
            <a:r>
              <a:rPr sz="2400" spc="-20" dirty="0">
                <a:latin typeface="Times New Roman"/>
                <a:cs typeface="Times New Roman"/>
              </a:rPr>
              <a:t> </a:t>
            </a:r>
            <a:r>
              <a:rPr sz="2400" dirty="0">
                <a:latin typeface="Times New Roman"/>
                <a:cs typeface="Times New Roman"/>
              </a:rPr>
              <a:t>signals,</a:t>
            </a:r>
            <a:r>
              <a:rPr sz="2400" spc="-25" dirty="0">
                <a:latin typeface="Times New Roman"/>
                <a:cs typeface="Times New Roman"/>
              </a:rPr>
              <a:t> </a:t>
            </a:r>
            <a:r>
              <a:rPr sz="2400" dirty="0">
                <a:latin typeface="Times New Roman"/>
                <a:cs typeface="Times New Roman"/>
              </a:rPr>
              <a:t>control</a:t>
            </a:r>
            <a:r>
              <a:rPr sz="2400" spc="-25" dirty="0">
                <a:latin typeface="Times New Roman"/>
                <a:cs typeface="Times New Roman"/>
              </a:rPr>
              <a:t> </a:t>
            </a:r>
            <a:r>
              <a:rPr sz="2400" dirty="0">
                <a:latin typeface="Times New Roman"/>
                <a:cs typeface="Times New Roman"/>
              </a:rPr>
              <a:t>signals</a:t>
            </a:r>
            <a:r>
              <a:rPr sz="2400" spc="-25" dirty="0">
                <a:latin typeface="Times New Roman"/>
                <a:cs typeface="Times New Roman"/>
              </a:rPr>
              <a:t> </a:t>
            </a:r>
            <a:r>
              <a:rPr sz="2400" spc="-5" dirty="0">
                <a:latin typeface="Times New Roman"/>
                <a:cs typeface="Times New Roman"/>
              </a:rPr>
              <a:t>for</a:t>
            </a:r>
            <a:r>
              <a:rPr sz="2400" dirty="0">
                <a:latin typeface="Times New Roman"/>
                <a:cs typeface="Times New Roman"/>
              </a:rPr>
              <a:t> the </a:t>
            </a:r>
            <a:r>
              <a:rPr sz="2400" spc="-5" dirty="0">
                <a:latin typeface="Times New Roman"/>
                <a:cs typeface="Times New Roman"/>
              </a:rPr>
              <a:t>data</a:t>
            </a:r>
            <a:endParaRPr sz="2400" dirty="0">
              <a:latin typeface="Times New Roman"/>
              <a:cs typeface="Times New Roman"/>
            </a:endParaRPr>
          </a:p>
          <a:p>
            <a:pPr marL="277495">
              <a:lnSpc>
                <a:spcPct val="100000"/>
              </a:lnSpc>
              <a:spcBef>
                <a:spcPts val="5"/>
              </a:spcBef>
            </a:pPr>
            <a:r>
              <a:rPr sz="2400" dirty="0">
                <a:latin typeface="Times New Roman"/>
                <a:cs typeface="Times New Roman"/>
              </a:rPr>
              <a:t>transfer</a:t>
            </a:r>
            <a:r>
              <a:rPr sz="2400" spc="-30" dirty="0">
                <a:latin typeface="Times New Roman"/>
                <a:cs typeface="Times New Roman"/>
              </a:rPr>
              <a:t> </a:t>
            </a:r>
            <a:r>
              <a:rPr sz="2400" dirty="0">
                <a:latin typeface="Times New Roman"/>
                <a:cs typeface="Times New Roman"/>
              </a:rPr>
              <a:t>should</a:t>
            </a:r>
            <a:r>
              <a:rPr sz="2400" spc="-5" dirty="0">
                <a:latin typeface="Times New Roman"/>
                <a:cs typeface="Times New Roman"/>
              </a:rPr>
              <a:t> </a:t>
            </a:r>
            <a:r>
              <a:rPr sz="2400" dirty="0">
                <a:latin typeface="Times New Roman"/>
                <a:cs typeface="Times New Roman"/>
              </a:rPr>
              <a:t>also</a:t>
            </a:r>
            <a:r>
              <a:rPr sz="2400" spc="-25" dirty="0">
                <a:latin typeface="Times New Roman"/>
                <a:cs typeface="Times New Roman"/>
              </a:rPr>
              <a:t> </a:t>
            </a:r>
            <a:r>
              <a:rPr sz="2400" dirty="0">
                <a:latin typeface="Times New Roman"/>
                <a:cs typeface="Times New Roman"/>
              </a:rPr>
              <a:t>be</a:t>
            </a:r>
            <a:r>
              <a:rPr sz="2400" spc="-15" dirty="0">
                <a:latin typeface="Times New Roman"/>
                <a:cs typeface="Times New Roman"/>
              </a:rPr>
              <a:t> </a:t>
            </a:r>
            <a:r>
              <a:rPr sz="2400" dirty="0">
                <a:latin typeface="Times New Roman"/>
                <a:cs typeface="Times New Roman"/>
              </a:rPr>
              <a:t>generated</a:t>
            </a:r>
            <a:r>
              <a:rPr sz="2400" spc="-50" dirty="0">
                <a:latin typeface="Times New Roman"/>
                <a:cs typeface="Times New Roman"/>
              </a:rPr>
              <a:t> </a:t>
            </a:r>
            <a:r>
              <a:rPr sz="2400" dirty="0">
                <a:latin typeface="Times New Roman"/>
                <a:cs typeface="Times New Roman"/>
              </a:rPr>
              <a:t>for the</a:t>
            </a:r>
            <a:r>
              <a:rPr sz="2400" spc="-25" dirty="0">
                <a:latin typeface="Times New Roman"/>
                <a:cs typeface="Times New Roman"/>
              </a:rPr>
              <a:t> </a:t>
            </a:r>
            <a:r>
              <a:rPr sz="2400" dirty="0">
                <a:latin typeface="Times New Roman"/>
                <a:cs typeface="Times New Roman"/>
              </a:rPr>
              <a:t>load/store</a:t>
            </a:r>
            <a:r>
              <a:rPr sz="2400" spc="-45" dirty="0">
                <a:latin typeface="Times New Roman"/>
                <a:cs typeface="Times New Roman"/>
              </a:rPr>
              <a:t> </a:t>
            </a:r>
            <a:r>
              <a:rPr sz="2400" dirty="0">
                <a:latin typeface="Times New Roman"/>
                <a:cs typeface="Times New Roman"/>
              </a:rPr>
              <a:t>instructions</a:t>
            </a:r>
          </a:p>
          <a:p>
            <a:pPr>
              <a:lnSpc>
                <a:spcPct val="100000"/>
              </a:lnSpc>
              <a:spcBef>
                <a:spcPts val="20"/>
              </a:spcBef>
            </a:pPr>
            <a:endParaRPr sz="2800" dirty="0">
              <a:latin typeface="Times New Roman"/>
              <a:cs typeface="Times New Roman"/>
            </a:endParaRPr>
          </a:p>
        </p:txBody>
      </p:sp>
    </p:spTree>
    <p:extLst>
      <p:ext uri="{BB962C8B-B14F-4D97-AF65-F5344CB8AC3E}">
        <p14:creationId xmlns:p14="http://schemas.microsoft.com/office/powerpoint/2010/main" val="3341419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2E7343-F093-0704-A77A-082325D535FC}"/>
              </a:ext>
            </a:extLst>
          </p:cNvPr>
          <p:cNvPicPr>
            <a:picLocks noChangeAspect="1"/>
          </p:cNvPicPr>
          <p:nvPr/>
        </p:nvPicPr>
        <p:blipFill rotWithShape="1">
          <a:blip r:embed="rId2"/>
          <a:srcRect t="4022" b="4134"/>
          <a:stretch/>
        </p:blipFill>
        <p:spPr>
          <a:xfrm>
            <a:off x="943822" y="3558211"/>
            <a:ext cx="11060956" cy="3200398"/>
          </a:xfrm>
          <a:prstGeom prst="rect">
            <a:avLst/>
          </a:prstGeom>
        </p:spPr>
      </p:pic>
      <p:sp>
        <p:nvSpPr>
          <p:cNvPr id="2" name="Title 1">
            <a:extLst>
              <a:ext uri="{FF2B5EF4-FFF2-40B4-BE49-F238E27FC236}">
                <a16:creationId xmlns:a16="http://schemas.microsoft.com/office/drawing/2014/main" id="{161B6898-6AC1-7531-8A6D-B49C6F7E3EA3}"/>
              </a:ext>
            </a:extLst>
          </p:cNvPr>
          <p:cNvSpPr>
            <a:spLocks noGrp="1"/>
          </p:cNvSpPr>
          <p:nvPr>
            <p:ph type="title"/>
          </p:nvPr>
        </p:nvSpPr>
        <p:spPr>
          <a:xfrm>
            <a:off x="3484214" y="36435"/>
            <a:ext cx="7023653" cy="990600"/>
          </a:xfrm>
        </p:spPr>
        <p:txBody>
          <a:bodyPr>
            <a:normAutofit/>
          </a:bodyPr>
          <a:lstStyle/>
          <a:p>
            <a:r>
              <a:rPr lang="en-IN" sz="2800" b="1" dirty="0"/>
              <a:t>Instruction Pipeline Explained</a:t>
            </a:r>
          </a:p>
        </p:txBody>
      </p:sp>
      <p:sp>
        <p:nvSpPr>
          <p:cNvPr id="4" name="Date Placeholder 3">
            <a:extLst>
              <a:ext uri="{FF2B5EF4-FFF2-40B4-BE49-F238E27FC236}">
                <a16:creationId xmlns:a16="http://schemas.microsoft.com/office/drawing/2014/main" id="{B653208C-1496-75FD-7174-DDFAA7B8D09D}"/>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D9D16588-8FDF-5FB1-E70B-C32C1FC05C08}"/>
              </a:ext>
            </a:extLst>
          </p:cNvPr>
          <p:cNvSpPr>
            <a:spLocks noGrp="1"/>
          </p:cNvSpPr>
          <p:nvPr>
            <p:ph type="sldNum" sz="quarter" idx="12"/>
          </p:nvPr>
        </p:nvSpPr>
        <p:spPr/>
        <p:txBody>
          <a:bodyPr/>
          <a:lstStyle/>
          <a:p>
            <a:fld id="{6A62D07B-C644-4C1A-8832-5F21DBCCF5FD}" type="slidenum">
              <a:rPr lang="en-IN" smtClean="0"/>
              <a:t>36</a:t>
            </a:fld>
            <a:endParaRPr lang="en-IN"/>
          </a:p>
        </p:txBody>
      </p:sp>
      <p:sp>
        <p:nvSpPr>
          <p:cNvPr id="6" name="object 12">
            <a:extLst>
              <a:ext uri="{FF2B5EF4-FFF2-40B4-BE49-F238E27FC236}">
                <a16:creationId xmlns:a16="http://schemas.microsoft.com/office/drawing/2014/main" id="{5FB7A595-8D6D-0484-A2E2-D0171CE8463E}"/>
              </a:ext>
            </a:extLst>
          </p:cNvPr>
          <p:cNvSpPr txBox="1"/>
          <p:nvPr/>
        </p:nvSpPr>
        <p:spPr>
          <a:xfrm>
            <a:off x="0" y="701232"/>
            <a:ext cx="12384155" cy="3595856"/>
          </a:xfrm>
          <a:prstGeom prst="rect">
            <a:avLst/>
          </a:prstGeom>
        </p:spPr>
        <p:txBody>
          <a:bodyPr vert="horz" wrap="square" lIns="0" tIns="12700" rIns="0" bIns="0" rtlCol="0">
            <a:spAutoFit/>
          </a:bodyPr>
          <a:lstStyle/>
          <a:p>
            <a:pPr marL="513080" indent="-266065">
              <a:lnSpc>
                <a:spcPct val="100000"/>
              </a:lnSpc>
              <a:spcBef>
                <a:spcPts val="100"/>
              </a:spcBef>
              <a:buClr>
                <a:srgbClr val="EF7E09"/>
              </a:buClr>
              <a:buSzPct val="79166"/>
              <a:buFont typeface="Segoe UI Symbol"/>
              <a:buChar char="⚫"/>
              <a:tabLst>
                <a:tab pos="513080" algn="l"/>
                <a:tab pos="513715" algn="l"/>
              </a:tabLst>
            </a:pPr>
            <a:r>
              <a:rPr sz="2400" dirty="0">
                <a:latin typeface="Times New Roman"/>
                <a:cs typeface="Times New Roman"/>
              </a:rPr>
              <a:t>Thus,</a:t>
            </a:r>
            <a:r>
              <a:rPr sz="2400" spc="-5"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this</a:t>
            </a:r>
            <a:r>
              <a:rPr sz="2400" spc="-10" dirty="0">
                <a:latin typeface="Times New Roman"/>
                <a:cs typeface="Times New Roman"/>
              </a:rPr>
              <a:t> </a:t>
            </a:r>
            <a:r>
              <a:rPr sz="2400" dirty="0">
                <a:latin typeface="Times New Roman"/>
                <a:cs typeface="Times New Roman"/>
              </a:rPr>
              <a:t>instruction</a:t>
            </a:r>
            <a:r>
              <a:rPr sz="2400" spc="-45" dirty="0">
                <a:latin typeface="Times New Roman"/>
                <a:cs typeface="Times New Roman"/>
              </a:rPr>
              <a:t> </a:t>
            </a:r>
            <a:r>
              <a:rPr sz="2400" dirty="0">
                <a:latin typeface="Times New Roman"/>
                <a:cs typeface="Times New Roman"/>
              </a:rPr>
              <a:t>sequence,</a:t>
            </a:r>
            <a:r>
              <a:rPr sz="2400" spc="-30" dirty="0">
                <a:latin typeface="Times New Roman"/>
                <a:cs typeface="Times New Roman"/>
              </a:rPr>
              <a:t> </a:t>
            </a:r>
            <a:r>
              <a:rPr sz="2400" dirty="0">
                <a:latin typeface="Times New Roman"/>
                <a:cs typeface="Times New Roman"/>
              </a:rPr>
              <a:t>all</a:t>
            </a:r>
            <a:r>
              <a:rPr sz="2400" spc="-25" dirty="0">
                <a:latin typeface="Times New Roman"/>
                <a:cs typeface="Times New Roman"/>
              </a:rPr>
              <a:t> </a:t>
            </a:r>
            <a:r>
              <a:rPr sz="2400" dirty="0">
                <a:latin typeface="Times New Roman"/>
                <a:cs typeface="Times New Roman"/>
              </a:rPr>
              <a:t>parts</a:t>
            </a:r>
            <a:r>
              <a:rPr sz="2400" spc="-2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processor</a:t>
            </a:r>
            <a:r>
              <a:rPr sz="2400" spc="-10" dirty="0">
                <a:latin typeface="Times New Roman"/>
                <a:cs typeface="Times New Roman"/>
              </a:rPr>
              <a:t> </a:t>
            </a:r>
            <a:r>
              <a:rPr sz="2400" dirty="0">
                <a:latin typeface="Times New Roman"/>
                <a:cs typeface="Times New Roman"/>
              </a:rPr>
              <a:t>are</a:t>
            </a:r>
            <a:r>
              <a:rPr lang="en-IN" sz="2400" dirty="0">
                <a:latin typeface="Times New Roman"/>
                <a:cs typeface="Times New Roman"/>
              </a:rPr>
              <a:t> </a:t>
            </a:r>
            <a:r>
              <a:rPr sz="2400" dirty="0">
                <a:latin typeface="Times New Roman"/>
                <a:cs typeface="Times New Roman"/>
              </a:rPr>
              <a:t>active</a:t>
            </a:r>
            <a:r>
              <a:rPr sz="2400" spc="-3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every</a:t>
            </a:r>
            <a:r>
              <a:rPr sz="2400" spc="-15" dirty="0">
                <a:latin typeface="Times New Roman"/>
                <a:cs typeface="Times New Roman"/>
              </a:rPr>
              <a:t> </a:t>
            </a:r>
            <a:r>
              <a:rPr sz="2400" dirty="0">
                <a:latin typeface="Times New Roman"/>
                <a:cs typeface="Times New Roman"/>
              </a:rPr>
              <a:t>cycle</a:t>
            </a:r>
            <a:r>
              <a:rPr sz="2400" spc="-3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10" dirty="0">
                <a:latin typeface="Times New Roman"/>
                <a:cs typeface="Times New Roman"/>
              </a:rPr>
              <a:t>memory</a:t>
            </a:r>
            <a:r>
              <a:rPr sz="2400" spc="25" dirty="0">
                <a:latin typeface="Times New Roman"/>
                <a:cs typeface="Times New Roman"/>
              </a:rPr>
              <a:t> </a:t>
            </a:r>
            <a:r>
              <a:rPr sz="2400" spc="-5" dirty="0">
                <a:latin typeface="Times New Roman"/>
                <a:cs typeface="Times New Roman"/>
              </a:rPr>
              <a:t>is </a:t>
            </a: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limiting</a:t>
            </a:r>
            <a:r>
              <a:rPr sz="2400" spc="-40" dirty="0">
                <a:latin typeface="Times New Roman"/>
                <a:cs typeface="Times New Roman"/>
              </a:rPr>
              <a:t> </a:t>
            </a:r>
            <a:r>
              <a:rPr sz="2400" dirty="0">
                <a:latin typeface="Times New Roman"/>
                <a:cs typeface="Times New Roman"/>
              </a:rPr>
              <a:t>factor</a:t>
            </a:r>
            <a:endParaRPr lang="en-IN" sz="2400" dirty="0">
              <a:latin typeface="Times New Roman"/>
              <a:cs typeface="Times New Roman"/>
            </a:endParaRPr>
          </a:p>
          <a:p>
            <a:pPr marL="513080" indent="-266065">
              <a:lnSpc>
                <a:spcPct val="100000"/>
              </a:lnSpc>
              <a:spcBef>
                <a:spcPts val="100"/>
              </a:spcBef>
              <a:buClr>
                <a:srgbClr val="EF7E09"/>
              </a:buClr>
              <a:buSzPct val="79166"/>
              <a:buFont typeface="Segoe UI Symbol"/>
              <a:buChar char="⚫"/>
              <a:tabLst>
                <a:tab pos="513080" algn="l"/>
                <a:tab pos="513715" algn="l"/>
              </a:tabLst>
            </a:pPr>
            <a:endParaRPr sz="2400" dirty="0">
              <a:latin typeface="Times New Roman"/>
              <a:cs typeface="Times New Roman"/>
            </a:endParaRPr>
          </a:p>
          <a:p>
            <a:pPr marL="513080" marR="845185" indent="-266065">
              <a:lnSpc>
                <a:spcPct val="100000"/>
              </a:lnSpc>
              <a:spcBef>
                <a:spcPts val="300"/>
              </a:spcBef>
              <a:buClr>
                <a:srgbClr val="EF7E09"/>
              </a:buClr>
              <a:buSzPct val="79166"/>
              <a:buFont typeface="Segoe UI Symbol"/>
              <a:buChar char="⚫"/>
              <a:tabLst>
                <a:tab pos="513080" algn="l"/>
                <a:tab pos="513715" algn="l"/>
              </a:tabLst>
            </a:pPr>
            <a:r>
              <a:rPr sz="2400" spc="-5" dirty="0">
                <a:latin typeface="Times New Roman"/>
                <a:cs typeface="Times New Roman"/>
              </a:rPr>
              <a:t>Memory</a:t>
            </a:r>
            <a:r>
              <a:rPr sz="2400" spc="5" dirty="0">
                <a:latin typeface="Times New Roman"/>
                <a:cs typeface="Times New Roman"/>
              </a:rPr>
              <a:t> </a:t>
            </a:r>
            <a:r>
              <a:rPr sz="2400" spc="-5" dirty="0">
                <a:latin typeface="Times New Roman"/>
                <a:cs typeface="Times New Roman"/>
              </a:rPr>
              <a:t>determines</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5" dirty="0">
                <a:latin typeface="Times New Roman"/>
                <a:cs typeface="Times New Roman"/>
              </a:rPr>
              <a:t>number</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cycles</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sequence</a:t>
            </a:r>
            <a:r>
              <a:rPr sz="2400" spc="-20" dirty="0">
                <a:latin typeface="Times New Roman"/>
                <a:cs typeface="Times New Roman"/>
              </a:rPr>
              <a:t> </a:t>
            </a:r>
            <a:r>
              <a:rPr sz="2400" dirty="0">
                <a:latin typeface="Times New Roman"/>
                <a:cs typeface="Times New Roman"/>
              </a:rPr>
              <a:t>of </a:t>
            </a:r>
            <a:r>
              <a:rPr sz="2400" spc="-585" dirty="0">
                <a:latin typeface="Times New Roman"/>
                <a:cs typeface="Times New Roman"/>
              </a:rPr>
              <a:t> </a:t>
            </a:r>
            <a:r>
              <a:rPr sz="2400" dirty="0">
                <a:latin typeface="Times New Roman"/>
                <a:cs typeface="Times New Roman"/>
              </a:rPr>
              <a:t>instructions</a:t>
            </a:r>
            <a:r>
              <a:rPr sz="2400" spc="-45" dirty="0">
                <a:latin typeface="Times New Roman"/>
                <a:cs typeface="Times New Roman"/>
              </a:rPr>
              <a:t> </a:t>
            </a:r>
            <a:r>
              <a:rPr sz="2400" dirty="0">
                <a:latin typeface="Times New Roman"/>
                <a:cs typeface="Times New Roman"/>
              </a:rPr>
              <a:t>in the</a:t>
            </a:r>
            <a:r>
              <a:rPr sz="2400" spc="-30" dirty="0">
                <a:latin typeface="Times New Roman"/>
                <a:cs typeface="Times New Roman"/>
              </a:rPr>
              <a:t> </a:t>
            </a:r>
            <a:r>
              <a:rPr sz="2400" dirty="0">
                <a:latin typeface="Times New Roman"/>
                <a:cs typeface="Times New Roman"/>
              </a:rPr>
              <a:t>pipeline</a:t>
            </a:r>
            <a:r>
              <a:rPr lang="en-IN" sz="2400" spc="-30" dirty="0">
                <a:latin typeface="Times New Roman"/>
                <a:cs typeface="Times New Roman"/>
              </a:rPr>
              <a:t> </a:t>
            </a:r>
            <a:r>
              <a:rPr sz="2400" dirty="0">
                <a:latin typeface="Times New Roman"/>
                <a:cs typeface="Times New Roman"/>
              </a:rPr>
              <a:t>take</a:t>
            </a:r>
            <a:endParaRPr lang="en-IN" sz="2400" dirty="0">
              <a:latin typeface="Times New Roman"/>
              <a:cs typeface="Times New Roman"/>
            </a:endParaRPr>
          </a:p>
          <a:p>
            <a:pPr marL="513080" marR="845185" indent="-266065">
              <a:lnSpc>
                <a:spcPct val="100000"/>
              </a:lnSpc>
              <a:spcBef>
                <a:spcPts val="300"/>
              </a:spcBef>
              <a:buClr>
                <a:srgbClr val="EF7E09"/>
              </a:buClr>
              <a:buSzPct val="79166"/>
              <a:buFont typeface="Segoe UI Symbol"/>
              <a:buChar char="⚫"/>
              <a:tabLst>
                <a:tab pos="513080" algn="l"/>
                <a:tab pos="513715" algn="l"/>
              </a:tabLst>
            </a:pPr>
            <a:endParaRPr sz="2400" dirty="0">
              <a:latin typeface="Times New Roman"/>
              <a:cs typeface="Times New Roman"/>
            </a:endParaRPr>
          </a:p>
          <a:p>
            <a:pPr marL="513080" marR="5080" indent="-266065">
              <a:lnSpc>
                <a:spcPct val="100000"/>
              </a:lnSpc>
              <a:spcBef>
                <a:spcPts val="300"/>
              </a:spcBef>
              <a:buClr>
                <a:srgbClr val="EF7E09"/>
              </a:buClr>
              <a:buSzPct val="79166"/>
              <a:buFont typeface="Segoe UI Symbol"/>
              <a:buChar char="⚫"/>
              <a:tabLst>
                <a:tab pos="513080" algn="l"/>
                <a:tab pos="513715" algn="l"/>
              </a:tabLst>
            </a:pPr>
            <a:r>
              <a:rPr sz="2400" dirty="0">
                <a:latin typeface="Times New Roman"/>
                <a:cs typeface="Times New Roman"/>
              </a:rPr>
              <a:t>During</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b="1" dirty="0">
                <a:latin typeface="Times New Roman"/>
                <a:cs typeface="Times New Roman"/>
              </a:rPr>
              <a:t>Execute</a:t>
            </a:r>
            <a:r>
              <a:rPr sz="2400" b="1" spc="-10" dirty="0">
                <a:latin typeface="Times New Roman"/>
                <a:cs typeface="Times New Roman"/>
              </a:rPr>
              <a:t> </a:t>
            </a:r>
            <a:r>
              <a:rPr sz="2400" dirty="0">
                <a:latin typeface="Times New Roman"/>
                <a:cs typeface="Times New Roman"/>
              </a:rPr>
              <a:t>cycle</a:t>
            </a:r>
            <a:r>
              <a:rPr sz="2400" spc="-4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each</a:t>
            </a:r>
            <a:r>
              <a:rPr sz="2400" spc="-20" dirty="0">
                <a:latin typeface="Times New Roman"/>
                <a:cs typeface="Times New Roman"/>
              </a:rPr>
              <a:t> </a:t>
            </a:r>
            <a:r>
              <a:rPr sz="2400" dirty="0">
                <a:latin typeface="Times New Roman"/>
                <a:cs typeface="Times New Roman"/>
              </a:rPr>
              <a:t>instruction</a:t>
            </a:r>
            <a:r>
              <a:rPr sz="2400" spc="-4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fetch</a:t>
            </a:r>
            <a:r>
              <a:rPr sz="2400" spc="-20" dirty="0">
                <a:latin typeface="Times New Roman"/>
                <a:cs typeface="Times New Roman"/>
              </a:rPr>
              <a:t> </a:t>
            </a:r>
            <a:r>
              <a:rPr sz="2400" dirty="0">
                <a:latin typeface="Times New Roman"/>
                <a:cs typeface="Times New Roman"/>
              </a:rPr>
              <a:t>for the</a:t>
            </a:r>
            <a:r>
              <a:rPr sz="2400" spc="-10" dirty="0">
                <a:latin typeface="Times New Roman"/>
                <a:cs typeface="Times New Roman"/>
              </a:rPr>
              <a:t> </a:t>
            </a:r>
            <a:r>
              <a:rPr sz="2400" b="1" dirty="0">
                <a:latin typeface="Times New Roman"/>
                <a:cs typeface="Times New Roman"/>
              </a:rPr>
              <a:t>next </a:t>
            </a:r>
            <a:r>
              <a:rPr sz="2400" b="1" spc="-585" dirty="0">
                <a:latin typeface="Times New Roman"/>
                <a:cs typeface="Times New Roman"/>
              </a:rPr>
              <a:t> </a:t>
            </a:r>
            <a:r>
              <a:rPr sz="2400" b="1" dirty="0">
                <a:latin typeface="Times New Roman"/>
                <a:cs typeface="Times New Roman"/>
              </a:rPr>
              <a:t>instruction</a:t>
            </a:r>
            <a:r>
              <a:rPr sz="2400" b="1" spc="-25" dirty="0">
                <a:latin typeface="Times New Roman"/>
                <a:cs typeface="Times New Roman"/>
              </a:rPr>
              <a:t> </a:t>
            </a:r>
            <a:r>
              <a:rPr sz="2400" b="1" spc="-5" dirty="0">
                <a:latin typeface="Times New Roman"/>
                <a:cs typeface="Times New Roman"/>
              </a:rPr>
              <a:t>but</a:t>
            </a:r>
            <a:r>
              <a:rPr sz="2400" b="1" spc="5" dirty="0">
                <a:latin typeface="Times New Roman"/>
                <a:cs typeface="Times New Roman"/>
              </a:rPr>
              <a:t> </a:t>
            </a:r>
            <a:r>
              <a:rPr sz="2400" b="1" spc="-5" dirty="0">
                <a:latin typeface="Times New Roman"/>
                <a:cs typeface="Times New Roman"/>
              </a:rPr>
              <a:t>one</a:t>
            </a:r>
            <a:r>
              <a:rPr sz="2400" b="1" spc="5" dirty="0">
                <a:latin typeface="Times New Roman"/>
                <a:cs typeface="Times New Roman"/>
              </a:rPr>
              <a:t> </a:t>
            </a:r>
            <a:r>
              <a:rPr sz="2400" spc="-5" dirty="0">
                <a:latin typeface="Times New Roman"/>
                <a:cs typeface="Times New Roman"/>
              </a:rPr>
              <a:t>(</a:t>
            </a:r>
            <a:r>
              <a:rPr sz="2400" b="1" spc="-5" dirty="0">
                <a:latin typeface="Times New Roman"/>
                <a:cs typeface="Times New Roman"/>
              </a:rPr>
              <a:t>PC</a:t>
            </a:r>
            <a:r>
              <a:rPr sz="2400" b="1" spc="-10" dirty="0">
                <a:latin typeface="Times New Roman"/>
                <a:cs typeface="Times New Roman"/>
              </a:rPr>
              <a:t> </a:t>
            </a:r>
            <a:r>
              <a:rPr sz="2400" b="1" dirty="0">
                <a:latin typeface="Times New Roman"/>
                <a:cs typeface="Times New Roman"/>
              </a:rPr>
              <a:t>+ 8</a:t>
            </a:r>
            <a:r>
              <a:rPr sz="2400" dirty="0">
                <a:latin typeface="Times New Roman"/>
                <a:cs typeface="Times New Roman"/>
              </a:rPr>
              <a:t>)</a:t>
            </a:r>
            <a:r>
              <a:rPr sz="2400" spc="-10" dirty="0">
                <a:latin typeface="Times New Roman"/>
                <a:cs typeface="Times New Roman"/>
              </a:rPr>
              <a:t> </a:t>
            </a:r>
            <a:endParaRPr lang="en-IN" sz="2400" spc="-10" dirty="0">
              <a:latin typeface="Times New Roman"/>
              <a:cs typeface="Times New Roman"/>
            </a:endParaRPr>
          </a:p>
          <a:p>
            <a:pPr marL="247015" marR="5080">
              <a:lnSpc>
                <a:spcPct val="100000"/>
              </a:lnSpc>
              <a:spcBef>
                <a:spcPts val="300"/>
              </a:spcBef>
              <a:buClr>
                <a:srgbClr val="EF7E09"/>
              </a:buClr>
              <a:buSzPct val="79166"/>
              <a:tabLst>
                <a:tab pos="513080" algn="l"/>
                <a:tab pos="513715" algn="l"/>
              </a:tabLst>
            </a:pPr>
            <a:r>
              <a:rPr lang="en-IN" sz="2400" spc="-10" dirty="0">
                <a:latin typeface="Times New Roman"/>
                <a:cs typeface="Times New Roman"/>
              </a:rPr>
              <a:t>    </a:t>
            </a:r>
            <a:r>
              <a:rPr sz="2400" spc="-5" dirty="0">
                <a:latin typeface="Times New Roman"/>
                <a:cs typeface="Times New Roman"/>
              </a:rPr>
              <a:t>is</a:t>
            </a:r>
            <a:r>
              <a:rPr sz="2400" dirty="0">
                <a:latin typeface="Times New Roman"/>
                <a:cs typeface="Times New Roman"/>
              </a:rPr>
              <a:t> issued by the</a:t>
            </a:r>
            <a:r>
              <a:rPr sz="2400" spc="-10" dirty="0">
                <a:latin typeface="Times New Roman"/>
                <a:cs typeface="Times New Roman"/>
              </a:rPr>
              <a:t> </a:t>
            </a:r>
            <a:r>
              <a:rPr sz="2400" spc="-5" dirty="0">
                <a:latin typeface="Times New Roman"/>
                <a:cs typeface="Times New Roman"/>
              </a:rPr>
              <a:t>processor</a:t>
            </a:r>
            <a:endParaRPr sz="2400" dirty="0">
              <a:latin typeface="Times New Roman"/>
              <a:cs typeface="Times New Roman"/>
            </a:endParaRPr>
          </a:p>
          <a:p>
            <a:pPr marL="513080" indent="-266065">
              <a:lnSpc>
                <a:spcPct val="100000"/>
              </a:lnSpc>
              <a:spcBef>
                <a:spcPts val="300"/>
              </a:spcBef>
              <a:buClr>
                <a:srgbClr val="EF7E09"/>
              </a:buClr>
              <a:buSzPct val="79166"/>
              <a:buFont typeface="Segoe UI Symbol"/>
              <a:buChar char="⚫"/>
              <a:tabLst>
                <a:tab pos="513080" algn="l"/>
                <a:tab pos="513715" algn="l"/>
              </a:tabLst>
            </a:pPr>
            <a:r>
              <a:rPr sz="2400" b="1" dirty="0">
                <a:latin typeface="Times New Roman"/>
                <a:cs typeface="Times New Roman"/>
              </a:rPr>
              <a:t>Branch</a:t>
            </a:r>
            <a:r>
              <a:rPr sz="2400" b="1" spc="-15" dirty="0">
                <a:latin typeface="Times New Roman"/>
                <a:cs typeface="Times New Roman"/>
              </a:rPr>
              <a:t> </a:t>
            </a:r>
            <a:r>
              <a:rPr sz="2400" dirty="0">
                <a:latin typeface="Times New Roman"/>
                <a:cs typeface="Times New Roman"/>
              </a:rPr>
              <a:t>instructions</a:t>
            </a:r>
            <a:r>
              <a:rPr sz="2400" spc="-45" dirty="0">
                <a:latin typeface="Times New Roman"/>
                <a:cs typeface="Times New Roman"/>
              </a:rPr>
              <a:t> </a:t>
            </a:r>
            <a:r>
              <a:rPr sz="2400" dirty="0">
                <a:latin typeface="Times New Roman"/>
                <a:cs typeface="Times New Roman"/>
              </a:rPr>
              <a:t>flush</a:t>
            </a:r>
            <a:r>
              <a:rPr sz="2400" spc="-1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refill</a:t>
            </a:r>
            <a:r>
              <a:rPr sz="2400" spc="-3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instruction</a:t>
            </a:r>
            <a:r>
              <a:rPr sz="2400" spc="-45" dirty="0">
                <a:latin typeface="Times New Roman"/>
                <a:cs typeface="Times New Roman"/>
              </a:rPr>
              <a:t> </a:t>
            </a:r>
            <a:r>
              <a:rPr sz="2400" dirty="0">
                <a:latin typeface="Times New Roman"/>
                <a:cs typeface="Times New Roman"/>
              </a:rPr>
              <a:t>pipeline</a:t>
            </a:r>
          </a:p>
          <a:p>
            <a:pPr marL="6854190">
              <a:lnSpc>
                <a:spcPts val="1885"/>
              </a:lnSpc>
              <a:spcBef>
                <a:spcPts val="1370"/>
              </a:spcBef>
            </a:pPr>
            <a:endParaRPr sz="1800" dirty="0">
              <a:latin typeface="Times New Roman"/>
              <a:cs typeface="Times New Roman"/>
            </a:endParaRPr>
          </a:p>
        </p:txBody>
      </p:sp>
    </p:spTree>
    <p:extLst>
      <p:ext uri="{BB962C8B-B14F-4D97-AF65-F5344CB8AC3E}">
        <p14:creationId xmlns:p14="http://schemas.microsoft.com/office/powerpoint/2010/main" val="3776267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6898-6AC1-7531-8A6D-B49C6F7E3EA3}"/>
              </a:ext>
            </a:extLst>
          </p:cNvPr>
          <p:cNvSpPr>
            <a:spLocks noGrp="1"/>
          </p:cNvSpPr>
          <p:nvPr>
            <p:ph type="title"/>
          </p:nvPr>
        </p:nvSpPr>
        <p:spPr>
          <a:xfrm>
            <a:off x="2420727" y="182880"/>
            <a:ext cx="7023653" cy="990600"/>
          </a:xfrm>
        </p:spPr>
        <p:txBody>
          <a:bodyPr>
            <a:normAutofit/>
          </a:bodyPr>
          <a:lstStyle/>
          <a:p>
            <a:pPr algn="ctr"/>
            <a:r>
              <a:rPr lang="en-IN" sz="2800" b="1" spc="-5" dirty="0">
                <a:solidFill>
                  <a:schemeClr val="tx2">
                    <a:lumMod val="75000"/>
                  </a:schemeClr>
                </a:solidFill>
              </a:rPr>
              <a:t>PC</a:t>
            </a:r>
            <a:r>
              <a:rPr lang="en-IN" sz="2800" b="1" spc="-45" dirty="0">
                <a:solidFill>
                  <a:schemeClr val="tx2">
                    <a:lumMod val="75000"/>
                  </a:schemeClr>
                </a:solidFill>
              </a:rPr>
              <a:t> </a:t>
            </a:r>
            <a:r>
              <a:rPr lang="en-IN" sz="2800" b="1" dirty="0">
                <a:solidFill>
                  <a:schemeClr val="tx2">
                    <a:lumMod val="75000"/>
                  </a:schemeClr>
                </a:solidFill>
              </a:rPr>
              <a:t>(r15)</a:t>
            </a:r>
            <a:r>
              <a:rPr lang="en-IN" sz="2800" b="1" spc="-45" dirty="0">
                <a:solidFill>
                  <a:schemeClr val="tx2">
                    <a:lumMod val="75000"/>
                  </a:schemeClr>
                </a:solidFill>
              </a:rPr>
              <a:t> </a:t>
            </a:r>
            <a:r>
              <a:rPr lang="en-IN" sz="2800" b="1" dirty="0">
                <a:solidFill>
                  <a:schemeClr val="tx2">
                    <a:lumMod val="75000"/>
                  </a:schemeClr>
                </a:solidFill>
              </a:rPr>
              <a:t>Behaviour</a:t>
            </a:r>
          </a:p>
        </p:txBody>
      </p:sp>
      <p:sp>
        <p:nvSpPr>
          <p:cNvPr id="4" name="Date Placeholder 3">
            <a:extLst>
              <a:ext uri="{FF2B5EF4-FFF2-40B4-BE49-F238E27FC236}">
                <a16:creationId xmlns:a16="http://schemas.microsoft.com/office/drawing/2014/main" id="{B653208C-1496-75FD-7174-DDFAA7B8D09D}"/>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D9D16588-8FDF-5FB1-E70B-C32C1FC05C08}"/>
              </a:ext>
            </a:extLst>
          </p:cNvPr>
          <p:cNvSpPr>
            <a:spLocks noGrp="1"/>
          </p:cNvSpPr>
          <p:nvPr>
            <p:ph type="sldNum" sz="quarter" idx="12"/>
          </p:nvPr>
        </p:nvSpPr>
        <p:spPr/>
        <p:txBody>
          <a:bodyPr/>
          <a:lstStyle/>
          <a:p>
            <a:fld id="{6A62D07B-C644-4C1A-8832-5F21DBCCF5FD}" type="slidenum">
              <a:rPr lang="en-IN" smtClean="0"/>
              <a:t>37</a:t>
            </a:fld>
            <a:endParaRPr lang="en-IN"/>
          </a:p>
        </p:txBody>
      </p:sp>
      <p:sp>
        <p:nvSpPr>
          <p:cNvPr id="3" name="object 6">
            <a:extLst>
              <a:ext uri="{FF2B5EF4-FFF2-40B4-BE49-F238E27FC236}">
                <a16:creationId xmlns:a16="http://schemas.microsoft.com/office/drawing/2014/main" id="{D64BB14A-AA2E-F0BF-2353-EE30E00DF4D0}"/>
              </a:ext>
            </a:extLst>
          </p:cNvPr>
          <p:cNvSpPr txBox="1"/>
          <p:nvPr/>
        </p:nvSpPr>
        <p:spPr>
          <a:xfrm>
            <a:off x="468976" y="1252367"/>
            <a:ext cx="11577250" cy="5019323"/>
          </a:xfrm>
          <a:prstGeom prst="rect">
            <a:avLst/>
          </a:prstGeom>
        </p:spPr>
        <p:txBody>
          <a:bodyPr vert="horz" wrap="square" lIns="0" tIns="12700" rIns="0" bIns="0" rtlCol="0">
            <a:spAutoFit/>
          </a:bodyPr>
          <a:lstStyle/>
          <a:p>
            <a:pPr marL="277495" marR="5080" indent="-265430">
              <a:lnSpc>
                <a:spcPct val="100000"/>
              </a:lnSpc>
              <a:spcBef>
                <a:spcPts val="100"/>
              </a:spcBef>
              <a:buClr>
                <a:srgbClr val="EF7E09"/>
              </a:buClr>
              <a:buSzPct val="79166"/>
              <a:buFont typeface="Segoe UI Symbol"/>
              <a:buChar char="⚫"/>
              <a:tabLst>
                <a:tab pos="277495" algn="l"/>
                <a:tab pos="278130" algn="l"/>
              </a:tabLst>
            </a:pPr>
            <a:r>
              <a:rPr sz="2400" spc="-5" dirty="0">
                <a:latin typeface="Times New Roman"/>
                <a:cs typeface="Times New Roman"/>
              </a:rPr>
              <a:t>One </a:t>
            </a:r>
            <a:r>
              <a:rPr sz="2400" dirty="0">
                <a:latin typeface="Times New Roman"/>
                <a:cs typeface="Times New Roman"/>
              </a:rPr>
              <a:t>consequence of the </a:t>
            </a:r>
            <a:r>
              <a:rPr sz="2400" spc="-5" dirty="0">
                <a:latin typeface="Times New Roman"/>
                <a:cs typeface="Times New Roman"/>
              </a:rPr>
              <a:t>pipelined </a:t>
            </a:r>
            <a:r>
              <a:rPr sz="2400" dirty="0">
                <a:latin typeface="Times New Roman"/>
                <a:cs typeface="Times New Roman"/>
              </a:rPr>
              <a:t>execution </a:t>
            </a:r>
            <a:r>
              <a:rPr sz="2400" spc="-5" dirty="0">
                <a:latin typeface="Times New Roman"/>
                <a:cs typeface="Times New Roman"/>
              </a:rPr>
              <a:t>model </a:t>
            </a:r>
            <a:r>
              <a:rPr sz="2400" dirty="0">
                <a:latin typeface="Times New Roman"/>
                <a:cs typeface="Times New Roman"/>
              </a:rPr>
              <a:t>used in the </a:t>
            </a:r>
            <a:r>
              <a:rPr sz="2400" spc="5" dirty="0">
                <a:latin typeface="Times New Roman"/>
                <a:cs typeface="Times New Roman"/>
              </a:rPr>
              <a:t> </a:t>
            </a:r>
            <a:r>
              <a:rPr sz="2400" spc="-5" dirty="0">
                <a:latin typeface="Times New Roman"/>
                <a:cs typeface="Times New Roman"/>
              </a:rPr>
              <a:t>ARM</a:t>
            </a:r>
            <a:r>
              <a:rPr sz="2400" spc="5" dirty="0">
                <a:latin typeface="Times New Roman"/>
                <a:cs typeface="Times New Roman"/>
              </a:rPr>
              <a:t> </a:t>
            </a:r>
            <a:r>
              <a:rPr sz="2400" spc="-5" dirty="0">
                <a:latin typeface="Times New Roman"/>
                <a:cs typeface="Times New Roman"/>
              </a:rPr>
              <a:t>is</a:t>
            </a:r>
            <a:r>
              <a:rPr sz="2400" dirty="0">
                <a:latin typeface="Times New Roman"/>
                <a:cs typeface="Times New Roman"/>
              </a:rPr>
              <a:t> that</a:t>
            </a:r>
            <a:r>
              <a:rPr sz="2400" spc="-2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b="1" spc="-10" dirty="0">
                <a:latin typeface="Times New Roman"/>
                <a:cs typeface="Times New Roman"/>
              </a:rPr>
              <a:t>Program </a:t>
            </a:r>
            <a:r>
              <a:rPr sz="2400" b="1" dirty="0">
                <a:latin typeface="Times New Roman"/>
                <a:cs typeface="Times New Roman"/>
              </a:rPr>
              <a:t>Counter</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which</a:t>
            </a:r>
            <a:r>
              <a:rPr sz="2400" spc="-15" dirty="0">
                <a:latin typeface="Times New Roman"/>
                <a:cs typeface="Times New Roman"/>
              </a:rPr>
              <a:t> </a:t>
            </a:r>
            <a:r>
              <a:rPr sz="2400" spc="-5" dirty="0">
                <a:latin typeface="Times New Roman"/>
                <a:cs typeface="Times New Roman"/>
              </a:rPr>
              <a:t>is</a:t>
            </a:r>
            <a:r>
              <a:rPr sz="2400" dirty="0">
                <a:latin typeface="Times New Roman"/>
                <a:cs typeface="Times New Roman"/>
              </a:rPr>
              <a:t> visible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the </a:t>
            </a:r>
            <a:r>
              <a:rPr sz="2400" spc="-5" dirty="0">
                <a:latin typeface="Times New Roman"/>
                <a:cs typeface="Times New Roman"/>
              </a:rPr>
              <a:t>user</a:t>
            </a:r>
            <a:r>
              <a:rPr sz="2400" spc="-10" dirty="0">
                <a:latin typeface="Times New Roman"/>
                <a:cs typeface="Times New Roman"/>
              </a:rPr>
              <a:t> </a:t>
            </a:r>
            <a:r>
              <a:rPr sz="2400" spc="-5" dirty="0">
                <a:latin typeface="Times New Roman"/>
                <a:cs typeface="Times New Roman"/>
              </a:rPr>
              <a:t>as </a:t>
            </a:r>
            <a:r>
              <a:rPr sz="2400" spc="-585" dirty="0">
                <a:latin typeface="Times New Roman"/>
                <a:cs typeface="Times New Roman"/>
              </a:rPr>
              <a:t> </a:t>
            </a:r>
            <a:r>
              <a:rPr sz="2400" b="1" dirty="0">
                <a:latin typeface="Times New Roman"/>
                <a:cs typeface="Times New Roman"/>
              </a:rPr>
              <a:t>r15</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must</a:t>
            </a:r>
            <a:r>
              <a:rPr sz="2400" dirty="0">
                <a:latin typeface="Times New Roman"/>
                <a:cs typeface="Times New Roman"/>
              </a:rPr>
              <a:t> run ahead</a:t>
            </a:r>
            <a:r>
              <a:rPr sz="2400" spc="-25" dirty="0">
                <a:latin typeface="Times New Roman"/>
                <a:cs typeface="Times New Roman"/>
              </a:rPr>
              <a:t> </a:t>
            </a:r>
            <a:r>
              <a:rPr sz="2400" dirty="0">
                <a:latin typeface="Times New Roman"/>
                <a:cs typeface="Times New Roman"/>
              </a:rPr>
              <a:t>of the</a:t>
            </a:r>
            <a:r>
              <a:rPr sz="2400" spc="-10" dirty="0">
                <a:latin typeface="Times New Roman"/>
                <a:cs typeface="Times New Roman"/>
              </a:rPr>
              <a:t> </a:t>
            </a:r>
            <a:r>
              <a:rPr sz="2400" dirty="0">
                <a:latin typeface="Times New Roman"/>
                <a:cs typeface="Times New Roman"/>
              </a:rPr>
              <a:t>current</a:t>
            </a:r>
            <a:r>
              <a:rPr sz="2400" spc="-35" dirty="0">
                <a:latin typeface="Times New Roman"/>
                <a:cs typeface="Times New Roman"/>
              </a:rPr>
              <a:t> </a:t>
            </a:r>
            <a:r>
              <a:rPr sz="2400" dirty="0">
                <a:latin typeface="Times New Roman"/>
                <a:cs typeface="Times New Roman"/>
              </a:rPr>
              <a:t>instruction</a:t>
            </a:r>
            <a:endParaRPr lang="en-IN" sz="2400" dirty="0">
              <a:latin typeface="Times New Roman"/>
              <a:cs typeface="Times New Roman"/>
            </a:endParaRPr>
          </a:p>
          <a:p>
            <a:pPr marL="277495" marR="5080" indent="-265430">
              <a:lnSpc>
                <a:spcPct val="100000"/>
              </a:lnSpc>
              <a:spcBef>
                <a:spcPts val="100"/>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marR="214629" indent="-265430">
              <a:lnSpc>
                <a:spcPct val="100000"/>
              </a:lnSpc>
              <a:spcBef>
                <a:spcPts val="305"/>
              </a:spcBef>
              <a:buClr>
                <a:srgbClr val="EF7E09"/>
              </a:buClr>
              <a:buSzPct val="79166"/>
              <a:buFont typeface="Segoe UI Symbol"/>
              <a:buChar char="⚫"/>
              <a:tabLst>
                <a:tab pos="277495" algn="l"/>
                <a:tab pos="278130" algn="l"/>
              </a:tabLst>
            </a:pPr>
            <a:r>
              <a:rPr sz="2400" dirty="0">
                <a:latin typeface="Times New Roman"/>
                <a:cs typeface="Times New Roman"/>
              </a:rPr>
              <a:t>Instructions</a:t>
            </a:r>
            <a:r>
              <a:rPr sz="2400" spc="-40" dirty="0">
                <a:latin typeface="Times New Roman"/>
                <a:cs typeface="Times New Roman"/>
              </a:rPr>
              <a:t> </a:t>
            </a:r>
            <a:r>
              <a:rPr sz="2400" dirty="0">
                <a:latin typeface="Times New Roman"/>
                <a:cs typeface="Times New Roman"/>
              </a:rPr>
              <a:t>fetch</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b="1" dirty="0">
                <a:latin typeface="Times New Roman"/>
                <a:cs typeface="Times New Roman"/>
              </a:rPr>
              <a:t>next</a:t>
            </a:r>
            <a:r>
              <a:rPr sz="2400" b="1" spc="-5" dirty="0">
                <a:latin typeface="Times New Roman"/>
                <a:cs typeface="Times New Roman"/>
              </a:rPr>
              <a:t> </a:t>
            </a:r>
            <a:r>
              <a:rPr sz="2400" b="1" dirty="0">
                <a:latin typeface="Times New Roman"/>
                <a:cs typeface="Times New Roman"/>
              </a:rPr>
              <a:t>instruction</a:t>
            </a:r>
            <a:r>
              <a:rPr sz="2400" b="1" spc="-35" dirty="0">
                <a:latin typeface="Times New Roman"/>
                <a:cs typeface="Times New Roman"/>
              </a:rPr>
              <a:t> </a:t>
            </a:r>
            <a:r>
              <a:rPr sz="2400" b="1" spc="-5" dirty="0">
                <a:latin typeface="Times New Roman"/>
                <a:cs typeface="Times New Roman"/>
              </a:rPr>
              <a:t>but</a:t>
            </a:r>
            <a:r>
              <a:rPr sz="2400" b="1" dirty="0">
                <a:latin typeface="Times New Roman"/>
                <a:cs typeface="Times New Roman"/>
              </a:rPr>
              <a:t> </a:t>
            </a:r>
            <a:r>
              <a:rPr sz="2400" b="1" spc="-5" dirty="0">
                <a:latin typeface="Times New Roman"/>
                <a:cs typeface="Times New Roman"/>
              </a:rPr>
              <a:t>one</a:t>
            </a:r>
            <a:r>
              <a:rPr sz="2400" b="1" spc="15" dirty="0">
                <a:latin typeface="Times New Roman"/>
                <a:cs typeface="Times New Roman"/>
              </a:rPr>
              <a:t> </a:t>
            </a:r>
            <a:r>
              <a:rPr sz="2400" dirty="0">
                <a:latin typeface="Times New Roman"/>
                <a:cs typeface="Times New Roman"/>
              </a:rPr>
              <a:t>during</a:t>
            </a:r>
            <a:r>
              <a:rPr sz="2400" spc="-20" dirty="0">
                <a:latin typeface="Times New Roman"/>
                <a:cs typeface="Times New Roman"/>
              </a:rPr>
              <a:t> </a:t>
            </a:r>
            <a:r>
              <a:rPr sz="2400" dirty="0">
                <a:latin typeface="Times New Roman"/>
                <a:cs typeface="Times New Roman"/>
              </a:rPr>
              <a:t>their</a:t>
            </a:r>
            <a:r>
              <a:rPr sz="2400" spc="-20" dirty="0">
                <a:latin typeface="Times New Roman"/>
                <a:cs typeface="Times New Roman"/>
              </a:rPr>
              <a:t> </a:t>
            </a:r>
            <a:r>
              <a:rPr sz="2400" b="1" dirty="0">
                <a:latin typeface="Times New Roman"/>
                <a:cs typeface="Times New Roman"/>
              </a:rPr>
              <a:t>first </a:t>
            </a:r>
            <a:r>
              <a:rPr sz="2400" b="1" spc="-585" dirty="0">
                <a:latin typeface="Times New Roman"/>
                <a:cs typeface="Times New Roman"/>
              </a:rPr>
              <a:t> </a:t>
            </a:r>
            <a:r>
              <a:rPr sz="2400" b="1" dirty="0">
                <a:latin typeface="Times New Roman"/>
                <a:cs typeface="Times New Roman"/>
              </a:rPr>
              <a:t>cycle</a:t>
            </a:r>
            <a:r>
              <a:rPr sz="2400" dirty="0">
                <a:latin typeface="Times New Roman"/>
                <a:cs typeface="Times New Roman"/>
              </a:rPr>
              <a:t>, this suggests that the PC </a:t>
            </a:r>
            <a:r>
              <a:rPr sz="2400" spc="-10" dirty="0">
                <a:latin typeface="Times New Roman"/>
                <a:cs typeface="Times New Roman"/>
              </a:rPr>
              <a:t>must </a:t>
            </a:r>
            <a:r>
              <a:rPr sz="2400" dirty="0">
                <a:latin typeface="Times New Roman"/>
                <a:cs typeface="Times New Roman"/>
              </a:rPr>
              <a:t>point eight bytes (two </a:t>
            </a:r>
            <a:r>
              <a:rPr sz="2400" spc="5" dirty="0">
                <a:latin typeface="Times New Roman"/>
                <a:cs typeface="Times New Roman"/>
              </a:rPr>
              <a:t> </a:t>
            </a:r>
            <a:r>
              <a:rPr sz="2400" dirty="0">
                <a:latin typeface="Times New Roman"/>
                <a:cs typeface="Times New Roman"/>
              </a:rPr>
              <a:t>instructions)</a:t>
            </a:r>
            <a:r>
              <a:rPr sz="2400" spc="-40" dirty="0">
                <a:latin typeface="Times New Roman"/>
                <a:cs typeface="Times New Roman"/>
              </a:rPr>
              <a:t> </a:t>
            </a:r>
            <a:r>
              <a:rPr sz="2400" dirty="0">
                <a:latin typeface="Times New Roman"/>
                <a:cs typeface="Times New Roman"/>
              </a:rPr>
              <a:t>ahead</a:t>
            </a:r>
            <a:r>
              <a:rPr sz="2400" spc="-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current</a:t>
            </a:r>
            <a:r>
              <a:rPr sz="2400" spc="-25" dirty="0">
                <a:latin typeface="Times New Roman"/>
                <a:cs typeface="Times New Roman"/>
              </a:rPr>
              <a:t> </a:t>
            </a:r>
            <a:r>
              <a:rPr sz="2400" dirty="0">
                <a:latin typeface="Times New Roman"/>
                <a:cs typeface="Times New Roman"/>
              </a:rPr>
              <a:t>instruction</a:t>
            </a:r>
            <a:r>
              <a:rPr sz="2400" spc="-45"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execution</a:t>
            </a:r>
            <a:endParaRPr lang="en-IN" sz="2400" dirty="0">
              <a:latin typeface="Times New Roman"/>
              <a:cs typeface="Times New Roman"/>
            </a:endParaRPr>
          </a:p>
          <a:p>
            <a:pPr marL="277495" marR="214629" indent="-265430">
              <a:lnSpc>
                <a:spcPct val="100000"/>
              </a:lnSpc>
              <a:spcBef>
                <a:spcPts val="305"/>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marR="16510" indent="-265430">
              <a:lnSpc>
                <a:spcPct val="100000"/>
              </a:lnSpc>
              <a:spcBef>
                <a:spcPts val="300"/>
              </a:spcBef>
              <a:buClr>
                <a:srgbClr val="EF7E09"/>
              </a:buClr>
              <a:buSzPct val="79166"/>
              <a:buFont typeface="Segoe UI Symbol"/>
              <a:buChar char="⚫"/>
              <a:tabLst>
                <a:tab pos="277495" algn="l"/>
                <a:tab pos="278130" algn="l"/>
              </a:tabLst>
            </a:pPr>
            <a:r>
              <a:rPr sz="2400" dirty="0">
                <a:solidFill>
                  <a:srgbClr val="FF0000"/>
                </a:solidFill>
                <a:latin typeface="Times New Roman"/>
                <a:cs typeface="Times New Roman"/>
              </a:rPr>
              <a:t>Caution</a:t>
            </a:r>
            <a:r>
              <a:rPr sz="2400" dirty="0">
                <a:latin typeface="Times New Roman"/>
                <a:cs typeface="Times New Roman"/>
              </a:rPr>
              <a:t>: </a:t>
            </a:r>
            <a:r>
              <a:rPr sz="2400" spc="-5" dirty="0">
                <a:latin typeface="Times New Roman"/>
                <a:cs typeface="Times New Roman"/>
              </a:rPr>
              <a:t>Programmer </a:t>
            </a:r>
            <a:r>
              <a:rPr sz="2400" dirty="0">
                <a:latin typeface="Times New Roman"/>
                <a:cs typeface="Times New Roman"/>
              </a:rPr>
              <a:t>who </a:t>
            </a:r>
            <a:r>
              <a:rPr sz="2400" spc="-5" dirty="0">
                <a:latin typeface="Times New Roman"/>
                <a:cs typeface="Times New Roman"/>
              </a:rPr>
              <a:t>attempts </a:t>
            </a:r>
            <a:r>
              <a:rPr sz="2400" dirty="0">
                <a:latin typeface="Times New Roman"/>
                <a:cs typeface="Times New Roman"/>
              </a:rPr>
              <a:t>to access the </a:t>
            </a:r>
            <a:r>
              <a:rPr sz="2400" b="1" spc="-5" dirty="0">
                <a:latin typeface="Times New Roman"/>
                <a:cs typeface="Times New Roman"/>
              </a:rPr>
              <a:t>PC </a:t>
            </a:r>
            <a:r>
              <a:rPr sz="2400" dirty="0">
                <a:latin typeface="Times New Roman"/>
                <a:cs typeface="Times New Roman"/>
              </a:rPr>
              <a:t>directly </a:t>
            </a:r>
            <a:r>
              <a:rPr sz="2400" spc="5" dirty="0">
                <a:latin typeface="Times New Roman"/>
                <a:cs typeface="Times New Roman"/>
              </a:rPr>
              <a:t> </a:t>
            </a:r>
            <a:r>
              <a:rPr sz="2400" dirty="0">
                <a:latin typeface="Times New Roman"/>
                <a:cs typeface="Times New Roman"/>
              </a:rPr>
              <a:t>through</a:t>
            </a:r>
            <a:r>
              <a:rPr sz="2400" spc="-15" dirty="0">
                <a:latin typeface="Times New Roman"/>
                <a:cs typeface="Times New Roman"/>
              </a:rPr>
              <a:t> </a:t>
            </a:r>
            <a:r>
              <a:rPr sz="2400" b="1" dirty="0">
                <a:latin typeface="Times New Roman"/>
                <a:cs typeface="Times New Roman"/>
              </a:rPr>
              <a:t>r15</a:t>
            </a:r>
            <a:r>
              <a:rPr sz="2400" b="1" spc="-15" dirty="0">
                <a:latin typeface="Times New Roman"/>
                <a:cs typeface="Times New Roman"/>
              </a:rPr>
              <a:t> </a:t>
            </a:r>
            <a:r>
              <a:rPr sz="2400" spc="-10" dirty="0">
                <a:latin typeface="Times New Roman"/>
                <a:cs typeface="Times New Roman"/>
              </a:rPr>
              <a:t>must</a:t>
            </a:r>
            <a:r>
              <a:rPr sz="2400" spc="10" dirty="0">
                <a:latin typeface="Times New Roman"/>
                <a:cs typeface="Times New Roman"/>
              </a:rPr>
              <a:t> </a:t>
            </a:r>
            <a:r>
              <a:rPr sz="2400" dirty="0">
                <a:latin typeface="Times New Roman"/>
                <a:cs typeface="Times New Roman"/>
              </a:rPr>
              <a:t>take</a:t>
            </a:r>
            <a:r>
              <a:rPr sz="2400" spc="-20" dirty="0">
                <a:latin typeface="Times New Roman"/>
                <a:cs typeface="Times New Roman"/>
              </a:rPr>
              <a:t> </a:t>
            </a:r>
            <a:r>
              <a:rPr sz="2400" dirty="0">
                <a:latin typeface="Times New Roman"/>
                <a:cs typeface="Times New Roman"/>
              </a:rPr>
              <a:t>into</a:t>
            </a:r>
            <a:r>
              <a:rPr sz="2400" spc="-5" dirty="0">
                <a:latin typeface="Times New Roman"/>
                <a:cs typeface="Times New Roman"/>
              </a:rPr>
              <a:t> </a:t>
            </a:r>
            <a:r>
              <a:rPr sz="2400" dirty="0">
                <a:latin typeface="Times New Roman"/>
                <a:cs typeface="Times New Roman"/>
              </a:rPr>
              <a:t>account</a:t>
            </a:r>
            <a:r>
              <a:rPr sz="2400" spc="-3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exposure</a:t>
            </a:r>
            <a:r>
              <a:rPr sz="2400" spc="-1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pipeline</a:t>
            </a:r>
            <a:endParaRPr lang="en-IN" sz="2400" dirty="0">
              <a:latin typeface="Times New Roman"/>
              <a:cs typeface="Times New Roman"/>
            </a:endParaRPr>
          </a:p>
          <a:p>
            <a:pPr marL="12065" marR="16510">
              <a:lnSpc>
                <a:spcPct val="100000"/>
              </a:lnSpc>
              <a:spcBef>
                <a:spcPts val="300"/>
              </a:spcBef>
              <a:buClr>
                <a:srgbClr val="EF7E09"/>
              </a:buClr>
              <a:buSzPct val="79166"/>
              <a:tabLst>
                <a:tab pos="277495" algn="l"/>
                <a:tab pos="278130" algn="l"/>
              </a:tabLst>
            </a:pPr>
            <a:endParaRPr sz="2400" dirty="0">
              <a:latin typeface="Times New Roman"/>
              <a:cs typeface="Times New Roman"/>
            </a:endParaRPr>
          </a:p>
          <a:p>
            <a:pPr marL="277495" marR="86360" indent="-265430">
              <a:lnSpc>
                <a:spcPct val="100000"/>
              </a:lnSpc>
              <a:spcBef>
                <a:spcPts val="305"/>
              </a:spcBef>
              <a:buClr>
                <a:srgbClr val="EF7E09"/>
              </a:buClr>
              <a:buSzPct val="79166"/>
              <a:buFont typeface="Segoe UI Symbol"/>
              <a:buChar char="⚫"/>
              <a:tabLst>
                <a:tab pos="277495" algn="l"/>
                <a:tab pos="278130" algn="l"/>
              </a:tabLst>
            </a:pPr>
            <a:r>
              <a:rPr sz="2400" dirty="0">
                <a:latin typeface="Times New Roman"/>
                <a:cs typeface="Times New Roman"/>
              </a:rPr>
              <a:t>Even</a:t>
            </a:r>
            <a:r>
              <a:rPr sz="2400" spc="-20" dirty="0">
                <a:latin typeface="Times New Roman"/>
                <a:cs typeface="Times New Roman"/>
              </a:rPr>
              <a:t> </a:t>
            </a:r>
            <a:r>
              <a:rPr sz="2400" spc="-5" dirty="0">
                <a:latin typeface="Times New Roman"/>
                <a:cs typeface="Times New Roman"/>
              </a:rPr>
              <a:t>more</a:t>
            </a:r>
            <a:r>
              <a:rPr sz="2400" spc="5" dirty="0">
                <a:latin typeface="Times New Roman"/>
                <a:cs typeface="Times New Roman"/>
              </a:rPr>
              <a:t> </a:t>
            </a:r>
            <a:r>
              <a:rPr sz="2400" spc="-5" dirty="0">
                <a:latin typeface="Times New Roman"/>
                <a:cs typeface="Times New Roman"/>
              </a:rPr>
              <a:t>complex </a:t>
            </a:r>
            <a:r>
              <a:rPr sz="2400" dirty="0">
                <a:latin typeface="Times New Roman"/>
                <a:cs typeface="Times New Roman"/>
              </a:rPr>
              <a:t>behaviour</a:t>
            </a:r>
            <a:r>
              <a:rPr sz="2400" spc="-25" dirty="0">
                <a:latin typeface="Times New Roman"/>
                <a:cs typeface="Times New Roman"/>
              </a:rPr>
              <a:t> </a:t>
            </a:r>
            <a:r>
              <a:rPr sz="2400" spc="-5" dirty="0">
                <a:latin typeface="Times New Roman"/>
                <a:cs typeface="Times New Roman"/>
              </a:rPr>
              <a:t>is </a:t>
            </a:r>
            <a:r>
              <a:rPr sz="2400" dirty="0">
                <a:latin typeface="Times New Roman"/>
                <a:cs typeface="Times New Roman"/>
              </a:rPr>
              <a:t>exposed</a:t>
            </a:r>
            <a:r>
              <a:rPr sz="2400" spc="-15" dirty="0">
                <a:latin typeface="Times New Roman"/>
                <a:cs typeface="Times New Roman"/>
              </a:rPr>
              <a:t> </a:t>
            </a:r>
            <a:r>
              <a:rPr sz="2400" dirty="0">
                <a:latin typeface="Times New Roman"/>
                <a:cs typeface="Times New Roman"/>
              </a:rPr>
              <a:t>if</a:t>
            </a:r>
            <a:r>
              <a:rPr sz="2400" spc="10" dirty="0">
                <a:latin typeface="Times New Roman"/>
                <a:cs typeface="Times New Roman"/>
              </a:rPr>
              <a:t> </a:t>
            </a:r>
            <a:r>
              <a:rPr sz="2400" b="1" dirty="0">
                <a:latin typeface="Times New Roman"/>
                <a:cs typeface="Times New Roman"/>
              </a:rPr>
              <a:t>r15</a:t>
            </a:r>
            <a:r>
              <a:rPr sz="2400" b="1" spc="-15" dirty="0">
                <a:latin typeface="Times New Roman"/>
                <a:cs typeface="Times New Roman"/>
              </a:rPr>
              <a:t> </a:t>
            </a:r>
            <a:r>
              <a:rPr sz="2400" spc="-5" dirty="0">
                <a:latin typeface="Times New Roman"/>
                <a:cs typeface="Times New Roman"/>
              </a:rPr>
              <a:t>is </a:t>
            </a:r>
            <a:r>
              <a:rPr sz="2400" dirty="0">
                <a:latin typeface="Times New Roman"/>
                <a:cs typeface="Times New Roman"/>
              </a:rPr>
              <a:t>used</a:t>
            </a:r>
            <a:r>
              <a:rPr sz="2400" spc="-15" dirty="0">
                <a:latin typeface="Times New Roman"/>
                <a:cs typeface="Times New Roman"/>
              </a:rPr>
              <a:t> </a:t>
            </a:r>
            <a:r>
              <a:rPr sz="2400" dirty="0">
                <a:latin typeface="Times New Roman"/>
                <a:cs typeface="Times New Roman"/>
              </a:rPr>
              <a:t>later</a:t>
            </a:r>
            <a:r>
              <a:rPr sz="2400" spc="-35" dirty="0">
                <a:latin typeface="Times New Roman"/>
                <a:cs typeface="Times New Roman"/>
              </a:rPr>
              <a:t> </a:t>
            </a:r>
            <a:r>
              <a:rPr sz="2400" dirty="0">
                <a:latin typeface="Times New Roman"/>
                <a:cs typeface="Times New Roman"/>
              </a:rPr>
              <a:t>than </a:t>
            </a:r>
            <a:r>
              <a:rPr sz="2400" spc="-585" dirty="0">
                <a:latin typeface="Times New Roman"/>
                <a:cs typeface="Times New Roman"/>
              </a:rPr>
              <a:t> </a:t>
            </a:r>
            <a:r>
              <a:rPr sz="2400" dirty="0">
                <a:latin typeface="Times New Roman"/>
                <a:cs typeface="Times New Roman"/>
              </a:rPr>
              <a:t>the </a:t>
            </a:r>
            <a:r>
              <a:rPr sz="2400" spc="-5" dirty="0">
                <a:latin typeface="Times New Roman"/>
                <a:cs typeface="Times New Roman"/>
              </a:rPr>
              <a:t>first </a:t>
            </a:r>
            <a:r>
              <a:rPr sz="2400" dirty="0">
                <a:latin typeface="Times New Roman"/>
                <a:cs typeface="Times New Roman"/>
              </a:rPr>
              <a:t>cycle of an instruction, since the instruction would have </a:t>
            </a:r>
            <a:r>
              <a:rPr sz="2400" spc="5" dirty="0">
                <a:latin typeface="Times New Roman"/>
                <a:cs typeface="Times New Roman"/>
              </a:rPr>
              <a:t> </a:t>
            </a:r>
            <a:r>
              <a:rPr sz="2400" dirty="0">
                <a:latin typeface="Times New Roman"/>
                <a:cs typeface="Times New Roman"/>
              </a:rPr>
              <a:t>itself </a:t>
            </a:r>
            <a:r>
              <a:rPr sz="2400" spc="-5" dirty="0">
                <a:latin typeface="Times New Roman"/>
                <a:cs typeface="Times New Roman"/>
              </a:rPr>
              <a:t>incremented </a:t>
            </a:r>
            <a:r>
              <a:rPr sz="2400" dirty="0">
                <a:latin typeface="Times New Roman"/>
                <a:cs typeface="Times New Roman"/>
              </a:rPr>
              <a:t>the </a:t>
            </a:r>
            <a:r>
              <a:rPr sz="2400" b="1" spc="-5" dirty="0">
                <a:latin typeface="Times New Roman"/>
                <a:cs typeface="Times New Roman"/>
              </a:rPr>
              <a:t>PC </a:t>
            </a:r>
            <a:r>
              <a:rPr sz="2400" dirty="0">
                <a:latin typeface="Times New Roman"/>
                <a:cs typeface="Times New Roman"/>
              </a:rPr>
              <a:t>during its </a:t>
            </a:r>
            <a:r>
              <a:rPr sz="2400" spc="-5" dirty="0">
                <a:latin typeface="Times New Roman"/>
                <a:cs typeface="Times New Roman"/>
              </a:rPr>
              <a:t>first </a:t>
            </a:r>
            <a:r>
              <a:rPr sz="2400" dirty="0">
                <a:latin typeface="Times New Roman"/>
                <a:cs typeface="Times New Roman"/>
              </a:rPr>
              <a:t>cycle. Such </a:t>
            </a:r>
            <a:r>
              <a:rPr sz="2400" spc="-5" dirty="0">
                <a:latin typeface="Times New Roman"/>
                <a:cs typeface="Times New Roman"/>
              </a:rPr>
              <a:t>uses </a:t>
            </a:r>
            <a:r>
              <a:rPr sz="2400" dirty="0">
                <a:latin typeface="Times New Roman"/>
                <a:cs typeface="Times New Roman"/>
              </a:rPr>
              <a:t>are </a:t>
            </a:r>
            <a:r>
              <a:rPr sz="2400" spc="5" dirty="0">
                <a:latin typeface="Times New Roman"/>
                <a:cs typeface="Times New Roman"/>
              </a:rPr>
              <a:t> </a:t>
            </a:r>
            <a:r>
              <a:rPr sz="2400" dirty="0">
                <a:latin typeface="Times New Roman"/>
                <a:cs typeface="Times New Roman"/>
              </a:rPr>
              <a:t>‘unp</a:t>
            </a:r>
            <a:r>
              <a:rPr sz="2400" spc="5" dirty="0">
                <a:latin typeface="Times New Roman"/>
                <a:cs typeface="Times New Roman"/>
              </a:rPr>
              <a:t>r</a:t>
            </a:r>
            <a:r>
              <a:rPr sz="2400" dirty="0">
                <a:latin typeface="Times New Roman"/>
                <a:cs typeface="Times New Roman"/>
              </a:rPr>
              <a:t>edi</a:t>
            </a:r>
            <a:r>
              <a:rPr sz="2400" spc="5" dirty="0">
                <a:latin typeface="Times New Roman"/>
                <a:cs typeface="Times New Roman"/>
              </a:rPr>
              <a:t>c</a:t>
            </a:r>
            <a:r>
              <a:rPr sz="2400" dirty="0">
                <a:latin typeface="Times New Roman"/>
                <a:cs typeface="Times New Roman"/>
              </a:rPr>
              <a:t>tabl</a:t>
            </a:r>
            <a:r>
              <a:rPr sz="2400" spc="-10" dirty="0">
                <a:latin typeface="Times New Roman"/>
                <a:cs typeface="Times New Roman"/>
              </a:rPr>
              <a:t>e</a:t>
            </a:r>
            <a:r>
              <a:rPr sz="2400" dirty="0">
                <a:latin typeface="Times New Roman"/>
                <a:cs typeface="Times New Roman"/>
              </a:rPr>
              <a:t>’</a:t>
            </a:r>
            <a:r>
              <a:rPr sz="2400" spc="-215" dirty="0">
                <a:latin typeface="Times New Roman"/>
                <a:cs typeface="Times New Roman"/>
              </a:rPr>
              <a:t> </a:t>
            </a:r>
            <a:r>
              <a:rPr sz="2400" dirty="0">
                <a:latin typeface="Times New Roman"/>
                <a:cs typeface="Times New Roman"/>
              </a:rPr>
              <a:t>as per</a:t>
            </a:r>
            <a:r>
              <a:rPr sz="2400" spc="-140" dirty="0">
                <a:latin typeface="Times New Roman"/>
                <a:cs typeface="Times New Roman"/>
              </a:rPr>
              <a:t> </a:t>
            </a:r>
            <a:r>
              <a:rPr sz="2400" spc="-5" dirty="0">
                <a:latin typeface="Times New Roman"/>
                <a:cs typeface="Times New Roman"/>
              </a:rPr>
              <a:t>A</a:t>
            </a:r>
            <a:r>
              <a:rPr sz="2400" spc="-10" dirty="0">
                <a:latin typeface="Times New Roman"/>
                <a:cs typeface="Times New Roman"/>
              </a:rPr>
              <a:t>R</a:t>
            </a:r>
            <a:r>
              <a:rPr sz="2400" dirty="0">
                <a:latin typeface="Times New Roman"/>
                <a:cs typeface="Times New Roman"/>
              </a:rPr>
              <a:t>M</a:t>
            </a:r>
            <a:r>
              <a:rPr sz="2400" spc="-120" dirty="0">
                <a:latin typeface="Times New Roman"/>
                <a:cs typeface="Times New Roman"/>
              </a:rPr>
              <a:t> </a:t>
            </a:r>
            <a:r>
              <a:rPr sz="2400" spc="-5" dirty="0">
                <a:latin typeface="Times New Roman"/>
                <a:cs typeface="Times New Roman"/>
              </a:rPr>
              <a:t>Arc</a:t>
            </a:r>
            <a:r>
              <a:rPr sz="2400" dirty="0">
                <a:latin typeface="Times New Roman"/>
                <a:cs typeface="Times New Roman"/>
              </a:rPr>
              <a:t>h</a:t>
            </a:r>
            <a:r>
              <a:rPr sz="2400" spc="-5" dirty="0">
                <a:latin typeface="Times New Roman"/>
                <a:cs typeface="Times New Roman"/>
              </a:rPr>
              <a:t> </a:t>
            </a:r>
            <a:r>
              <a:rPr sz="2400" dirty="0">
                <a:latin typeface="Times New Roman"/>
                <a:cs typeface="Times New Roman"/>
              </a:rPr>
              <a:t>definit</a:t>
            </a:r>
            <a:r>
              <a:rPr sz="2400" spc="5" dirty="0">
                <a:latin typeface="Times New Roman"/>
                <a:cs typeface="Times New Roman"/>
              </a:rPr>
              <a:t>i</a:t>
            </a:r>
            <a:r>
              <a:rPr sz="2400" dirty="0">
                <a:latin typeface="Times New Roman"/>
                <a:cs typeface="Times New Roman"/>
              </a:rPr>
              <a:t>on</a:t>
            </a:r>
          </a:p>
        </p:txBody>
      </p:sp>
    </p:spTree>
    <p:extLst>
      <p:ext uri="{BB962C8B-B14F-4D97-AF65-F5344CB8AC3E}">
        <p14:creationId xmlns:p14="http://schemas.microsoft.com/office/powerpoint/2010/main" val="1838529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6898-6AC1-7531-8A6D-B49C6F7E3EA3}"/>
              </a:ext>
            </a:extLst>
          </p:cNvPr>
          <p:cNvSpPr>
            <a:spLocks noGrp="1"/>
          </p:cNvSpPr>
          <p:nvPr>
            <p:ph type="title"/>
          </p:nvPr>
        </p:nvSpPr>
        <p:spPr>
          <a:xfrm>
            <a:off x="2420727" y="182880"/>
            <a:ext cx="7023653" cy="990600"/>
          </a:xfrm>
        </p:spPr>
        <p:txBody>
          <a:bodyPr>
            <a:normAutofit/>
          </a:bodyPr>
          <a:lstStyle/>
          <a:p>
            <a:pPr algn="ctr"/>
            <a:r>
              <a:rPr lang="en-IN" sz="2800" b="1" spc="-5" dirty="0">
                <a:solidFill>
                  <a:schemeClr val="tx2">
                    <a:lumMod val="75000"/>
                  </a:schemeClr>
                </a:solidFill>
              </a:rPr>
              <a:t>Other Characteristics of Pipeline</a:t>
            </a:r>
            <a:endParaRPr lang="en-IN" sz="2800" b="1" dirty="0">
              <a:solidFill>
                <a:schemeClr val="tx2">
                  <a:lumMod val="75000"/>
                </a:schemeClr>
              </a:solidFill>
            </a:endParaRPr>
          </a:p>
        </p:txBody>
      </p:sp>
      <p:sp>
        <p:nvSpPr>
          <p:cNvPr id="4" name="Date Placeholder 3">
            <a:extLst>
              <a:ext uri="{FF2B5EF4-FFF2-40B4-BE49-F238E27FC236}">
                <a16:creationId xmlns:a16="http://schemas.microsoft.com/office/drawing/2014/main" id="{B653208C-1496-75FD-7174-DDFAA7B8D09D}"/>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D9D16588-8FDF-5FB1-E70B-C32C1FC05C08}"/>
              </a:ext>
            </a:extLst>
          </p:cNvPr>
          <p:cNvSpPr>
            <a:spLocks noGrp="1"/>
          </p:cNvSpPr>
          <p:nvPr>
            <p:ph type="sldNum" sz="quarter" idx="12"/>
          </p:nvPr>
        </p:nvSpPr>
        <p:spPr/>
        <p:txBody>
          <a:bodyPr/>
          <a:lstStyle/>
          <a:p>
            <a:fld id="{6A62D07B-C644-4C1A-8832-5F21DBCCF5FD}" type="slidenum">
              <a:rPr lang="en-IN" smtClean="0"/>
              <a:t>38</a:t>
            </a:fld>
            <a:endParaRPr lang="en-IN"/>
          </a:p>
        </p:txBody>
      </p:sp>
      <p:sp>
        <p:nvSpPr>
          <p:cNvPr id="6" name="object 10">
            <a:extLst>
              <a:ext uri="{FF2B5EF4-FFF2-40B4-BE49-F238E27FC236}">
                <a16:creationId xmlns:a16="http://schemas.microsoft.com/office/drawing/2014/main" id="{A6AE498B-9100-3A2D-4D14-52CB2B403F67}"/>
              </a:ext>
            </a:extLst>
          </p:cNvPr>
          <p:cNvSpPr txBox="1"/>
          <p:nvPr/>
        </p:nvSpPr>
        <p:spPr>
          <a:xfrm>
            <a:off x="703248" y="1318856"/>
            <a:ext cx="10879152" cy="5019323"/>
          </a:xfrm>
          <a:prstGeom prst="rect">
            <a:avLst/>
          </a:prstGeom>
        </p:spPr>
        <p:txBody>
          <a:bodyPr vert="horz" wrap="square" lIns="0" tIns="12700" rIns="0" bIns="0" rtlCol="0">
            <a:spAutoFit/>
          </a:bodyPr>
          <a:lstStyle/>
          <a:p>
            <a:pPr marL="278130" indent="-266065">
              <a:lnSpc>
                <a:spcPct val="100000"/>
              </a:lnSpc>
              <a:spcBef>
                <a:spcPts val="100"/>
              </a:spcBef>
              <a:buClr>
                <a:srgbClr val="EF7E09"/>
              </a:buClr>
              <a:buSzPct val="79166"/>
              <a:buFont typeface="Segoe UI Symbol"/>
              <a:buChar char="⚫"/>
              <a:tabLst>
                <a:tab pos="277495" algn="l"/>
                <a:tab pos="278765" algn="l"/>
              </a:tabLst>
            </a:pPr>
            <a:r>
              <a:rPr sz="2400" dirty="0">
                <a:latin typeface="Times New Roman"/>
                <a:cs typeface="Times New Roman"/>
              </a:rPr>
              <a:t>Execution</a:t>
            </a:r>
            <a:r>
              <a:rPr sz="2400" spc="-4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a </a:t>
            </a:r>
            <a:r>
              <a:rPr sz="2400" b="1" spc="-5" dirty="0">
                <a:latin typeface="Times New Roman"/>
                <a:cs typeface="Times New Roman"/>
              </a:rPr>
              <a:t>branch</a:t>
            </a:r>
            <a:r>
              <a:rPr sz="2400" b="1" spc="-10" dirty="0">
                <a:latin typeface="Times New Roman"/>
                <a:cs typeface="Times New Roman"/>
              </a:rPr>
              <a:t> </a:t>
            </a:r>
            <a:r>
              <a:rPr sz="2400" dirty="0">
                <a:latin typeface="Times New Roman"/>
                <a:cs typeface="Times New Roman"/>
              </a:rPr>
              <a:t>instruction</a:t>
            </a:r>
            <a:r>
              <a:rPr sz="2400" spc="-40" dirty="0">
                <a:latin typeface="Times New Roman"/>
                <a:cs typeface="Times New Roman"/>
              </a:rPr>
              <a:t> </a:t>
            </a:r>
            <a:r>
              <a:rPr sz="2400" dirty="0">
                <a:latin typeface="Times New Roman"/>
                <a:cs typeface="Times New Roman"/>
              </a:rPr>
              <a:t>or</a:t>
            </a:r>
            <a:r>
              <a:rPr sz="2400" spc="-5" dirty="0">
                <a:latin typeface="Times New Roman"/>
                <a:cs typeface="Times New Roman"/>
              </a:rPr>
              <a:t> </a:t>
            </a:r>
            <a:r>
              <a:rPr sz="2400" dirty="0">
                <a:latin typeface="Times New Roman"/>
                <a:cs typeface="Times New Roman"/>
              </a:rPr>
              <a:t>branching</a:t>
            </a:r>
            <a:r>
              <a:rPr sz="2400" spc="-30" dirty="0">
                <a:latin typeface="Times New Roman"/>
                <a:cs typeface="Times New Roman"/>
              </a:rPr>
              <a:t> </a:t>
            </a:r>
            <a:r>
              <a:rPr sz="2400" dirty="0">
                <a:latin typeface="Times New Roman"/>
                <a:cs typeface="Times New Roman"/>
              </a:rPr>
              <a:t>by</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direct</a:t>
            </a:r>
            <a:r>
              <a:rPr lang="en-IN" sz="2400" dirty="0">
                <a:latin typeface="Times New Roman"/>
                <a:cs typeface="Times New Roman"/>
              </a:rPr>
              <a:t> </a:t>
            </a:r>
            <a:r>
              <a:rPr sz="2400" spc="-20" dirty="0">
                <a:latin typeface="Times New Roman"/>
                <a:cs typeface="Times New Roman"/>
              </a:rPr>
              <a:t>m</a:t>
            </a:r>
            <a:r>
              <a:rPr sz="2400" dirty="0">
                <a:latin typeface="Times New Roman"/>
                <a:cs typeface="Times New Roman"/>
              </a:rPr>
              <a:t>odifica</a:t>
            </a:r>
            <a:r>
              <a:rPr sz="2400" spc="5" dirty="0">
                <a:latin typeface="Times New Roman"/>
                <a:cs typeface="Times New Roman"/>
              </a:rPr>
              <a:t>t</a:t>
            </a:r>
            <a:r>
              <a:rPr sz="2400" dirty="0">
                <a:latin typeface="Times New Roman"/>
                <a:cs typeface="Times New Roman"/>
              </a:rPr>
              <a:t>ion</a:t>
            </a:r>
            <a:r>
              <a:rPr sz="2400" spc="-20" dirty="0">
                <a:latin typeface="Times New Roman"/>
                <a:cs typeface="Times New Roman"/>
              </a:rPr>
              <a:t> </a:t>
            </a:r>
            <a:r>
              <a:rPr sz="2400" dirty="0">
                <a:latin typeface="Times New Roman"/>
                <a:cs typeface="Times New Roman"/>
              </a:rPr>
              <a:t>of the</a:t>
            </a:r>
            <a:r>
              <a:rPr sz="2400" spc="-10" dirty="0">
                <a:latin typeface="Times New Roman"/>
                <a:cs typeface="Times New Roman"/>
              </a:rPr>
              <a:t> </a:t>
            </a:r>
            <a:r>
              <a:rPr sz="2400" b="1" spc="-10" dirty="0">
                <a:latin typeface="Times New Roman"/>
                <a:cs typeface="Times New Roman"/>
              </a:rPr>
              <a:t>P</a:t>
            </a:r>
            <a:r>
              <a:rPr sz="2400" b="1" spc="-5" dirty="0">
                <a:latin typeface="Times New Roman"/>
                <a:cs typeface="Times New Roman"/>
              </a:rPr>
              <a:t>C</a:t>
            </a:r>
            <a:r>
              <a:rPr sz="2400" b="1" spc="5" dirty="0">
                <a:latin typeface="Times New Roman"/>
                <a:cs typeface="Times New Roman"/>
              </a:rPr>
              <a:t> </a:t>
            </a:r>
            <a:r>
              <a:rPr sz="2400" dirty="0">
                <a:latin typeface="Times New Roman"/>
                <a:cs typeface="Times New Roman"/>
              </a:rPr>
              <a:t>caus</a:t>
            </a:r>
            <a:r>
              <a:rPr sz="2400" spc="5" dirty="0">
                <a:latin typeface="Times New Roman"/>
                <a:cs typeface="Times New Roman"/>
              </a:rPr>
              <a:t>e</a:t>
            </a:r>
            <a:r>
              <a:rPr sz="2400" spc="-5" dirty="0">
                <a:latin typeface="Times New Roman"/>
                <a:cs typeface="Times New Roman"/>
              </a:rPr>
              <a:t>s</a:t>
            </a:r>
            <a:r>
              <a:rPr sz="2400" spc="-10" dirty="0">
                <a:latin typeface="Times New Roman"/>
                <a:cs typeface="Times New Roman"/>
              </a:rPr>
              <a:t> </a:t>
            </a:r>
            <a:r>
              <a:rPr sz="2400" dirty="0">
                <a:latin typeface="Times New Roman"/>
                <a:cs typeface="Times New Roman"/>
              </a:rPr>
              <a:t>the</a:t>
            </a:r>
            <a:r>
              <a:rPr sz="2400" spc="-150" dirty="0">
                <a:latin typeface="Times New Roman"/>
                <a:cs typeface="Times New Roman"/>
              </a:rPr>
              <a:t> </a:t>
            </a:r>
            <a:r>
              <a:rPr sz="2400" spc="-5" dirty="0">
                <a:latin typeface="Times New Roman"/>
                <a:cs typeface="Times New Roman"/>
              </a:rPr>
              <a:t>A</a:t>
            </a:r>
            <a:r>
              <a:rPr sz="2400" spc="-15" dirty="0">
                <a:latin typeface="Times New Roman"/>
                <a:cs typeface="Times New Roman"/>
              </a:rPr>
              <a:t>R</a:t>
            </a:r>
            <a:r>
              <a:rPr sz="2400" spc="-5" dirty="0">
                <a:latin typeface="Times New Roman"/>
                <a:cs typeface="Times New Roman"/>
              </a:rPr>
              <a:t>M</a:t>
            </a:r>
            <a:r>
              <a:rPr sz="2400" spc="25" dirty="0">
                <a:latin typeface="Times New Roman"/>
                <a:cs typeface="Times New Roman"/>
              </a:rPr>
              <a:t> </a:t>
            </a:r>
            <a:r>
              <a:rPr sz="2400" dirty="0">
                <a:latin typeface="Times New Roman"/>
                <a:cs typeface="Times New Roman"/>
              </a:rPr>
              <a:t>co</a:t>
            </a:r>
            <a:r>
              <a:rPr sz="2400" spc="5" dirty="0">
                <a:latin typeface="Times New Roman"/>
                <a:cs typeface="Times New Roman"/>
              </a:rPr>
              <a:t>r</a:t>
            </a:r>
            <a:r>
              <a:rPr sz="2400" dirty="0">
                <a:latin typeface="Times New Roman"/>
                <a:cs typeface="Times New Roman"/>
              </a:rPr>
              <a:t>e</a:t>
            </a:r>
            <a:r>
              <a:rPr sz="2400" spc="-25" dirty="0">
                <a:latin typeface="Times New Roman"/>
                <a:cs typeface="Times New Roman"/>
              </a:rPr>
              <a:t> </a:t>
            </a:r>
            <a:r>
              <a:rPr sz="2400" dirty="0">
                <a:latin typeface="Times New Roman"/>
                <a:cs typeface="Times New Roman"/>
              </a:rPr>
              <a:t>to flush </a:t>
            </a:r>
            <a:r>
              <a:rPr sz="2400" spc="5" dirty="0">
                <a:latin typeface="Times New Roman"/>
                <a:cs typeface="Times New Roman"/>
              </a:rPr>
              <a:t>i</a:t>
            </a:r>
            <a:r>
              <a:rPr sz="2400" spc="-5" dirty="0">
                <a:latin typeface="Times New Roman"/>
                <a:cs typeface="Times New Roman"/>
              </a:rPr>
              <a:t>ts</a:t>
            </a:r>
            <a:r>
              <a:rPr sz="2400" spc="-20" dirty="0">
                <a:latin typeface="Times New Roman"/>
                <a:cs typeface="Times New Roman"/>
              </a:rPr>
              <a:t> </a:t>
            </a:r>
            <a:r>
              <a:rPr sz="2400" dirty="0">
                <a:latin typeface="Times New Roman"/>
                <a:cs typeface="Times New Roman"/>
              </a:rPr>
              <a:t>pipe</a:t>
            </a:r>
            <a:r>
              <a:rPr sz="2400" spc="5" dirty="0">
                <a:latin typeface="Times New Roman"/>
                <a:cs typeface="Times New Roman"/>
              </a:rPr>
              <a:t>l</a:t>
            </a:r>
            <a:r>
              <a:rPr sz="2400" dirty="0">
                <a:latin typeface="Times New Roman"/>
                <a:cs typeface="Times New Roman"/>
              </a:rPr>
              <a:t>ine</a:t>
            </a:r>
            <a:endParaRPr lang="en-IN" sz="2400" dirty="0">
              <a:latin typeface="Times New Roman"/>
              <a:cs typeface="Times New Roman"/>
            </a:endParaRPr>
          </a:p>
          <a:p>
            <a:pPr marL="278130" indent="-266065">
              <a:lnSpc>
                <a:spcPct val="100000"/>
              </a:lnSpc>
              <a:spcBef>
                <a:spcPts val="100"/>
              </a:spcBef>
              <a:buClr>
                <a:srgbClr val="EF7E09"/>
              </a:buClr>
              <a:buSzPct val="79166"/>
              <a:buFont typeface="Segoe UI Symbol"/>
              <a:buChar char="⚫"/>
              <a:tabLst>
                <a:tab pos="277495" algn="l"/>
                <a:tab pos="278765" algn="l"/>
              </a:tabLst>
            </a:pPr>
            <a:endParaRPr sz="2400" dirty="0">
              <a:latin typeface="Times New Roman"/>
              <a:cs typeface="Times New Roman"/>
            </a:endParaRPr>
          </a:p>
          <a:p>
            <a:pPr marL="278130" marR="619125" indent="-266065">
              <a:lnSpc>
                <a:spcPct val="100000"/>
              </a:lnSpc>
              <a:spcBef>
                <a:spcPts val="300"/>
              </a:spcBef>
              <a:buClr>
                <a:srgbClr val="EF7E09"/>
              </a:buClr>
              <a:buSzPct val="79166"/>
              <a:buFont typeface="Segoe UI Symbol"/>
              <a:buChar char="⚫"/>
              <a:tabLst>
                <a:tab pos="277495" algn="l"/>
                <a:tab pos="278765" algn="l"/>
              </a:tabLst>
            </a:pPr>
            <a:r>
              <a:rPr sz="2400" spc="-5" dirty="0">
                <a:latin typeface="Times New Roman"/>
                <a:cs typeface="Times New Roman"/>
              </a:rPr>
              <a:t>An </a:t>
            </a:r>
            <a:r>
              <a:rPr sz="2400" dirty="0">
                <a:latin typeface="Times New Roman"/>
                <a:cs typeface="Times New Roman"/>
              </a:rPr>
              <a:t>instruction</a:t>
            </a:r>
            <a:r>
              <a:rPr sz="2400" spc="-4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 </a:t>
            </a:r>
            <a:r>
              <a:rPr sz="2400" b="1" dirty="0">
                <a:latin typeface="Times New Roman"/>
                <a:cs typeface="Times New Roman"/>
              </a:rPr>
              <a:t>execute</a:t>
            </a:r>
            <a:r>
              <a:rPr sz="2400" b="1" spc="-25" dirty="0">
                <a:latin typeface="Times New Roman"/>
                <a:cs typeface="Times New Roman"/>
              </a:rPr>
              <a:t> </a:t>
            </a:r>
            <a:r>
              <a:rPr sz="2400" dirty="0">
                <a:latin typeface="Times New Roman"/>
                <a:cs typeface="Times New Roman"/>
              </a:rPr>
              <a:t>stage</a:t>
            </a:r>
            <a:r>
              <a:rPr sz="2400" spc="-10" dirty="0">
                <a:latin typeface="Times New Roman"/>
                <a:cs typeface="Times New Roman"/>
              </a:rPr>
              <a:t> </a:t>
            </a:r>
            <a:r>
              <a:rPr sz="2400" spc="-5" dirty="0">
                <a:latin typeface="Times New Roman"/>
                <a:cs typeface="Times New Roman"/>
              </a:rPr>
              <a:t>will</a:t>
            </a:r>
            <a:r>
              <a:rPr sz="2400" spc="-25" dirty="0">
                <a:latin typeface="Times New Roman"/>
                <a:cs typeface="Times New Roman"/>
              </a:rPr>
              <a:t> </a:t>
            </a:r>
            <a:r>
              <a:rPr sz="2400" dirty="0">
                <a:latin typeface="Times New Roman"/>
                <a:cs typeface="Times New Roman"/>
              </a:rPr>
              <a:t>be </a:t>
            </a:r>
            <a:r>
              <a:rPr sz="2400" spc="-5" dirty="0">
                <a:latin typeface="Times New Roman"/>
                <a:cs typeface="Times New Roman"/>
              </a:rPr>
              <a:t>completed</a:t>
            </a:r>
            <a:r>
              <a:rPr sz="2400" spc="-30" dirty="0">
                <a:latin typeface="Times New Roman"/>
                <a:cs typeface="Times New Roman"/>
              </a:rPr>
              <a:t> </a:t>
            </a:r>
            <a:r>
              <a:rPr sz="2400" dirty="0">
                <a:latin typeface="Times New Roman"/>
                <a:cs typeface="Times New Roman"/>
              </a:rPr>
              <a:t>before </a:t>
            </a:r>
            <a:r>
              <a:rPr sz="2400" spc="-585" dirty="0">
                <a:latin typeface="Times New Roman"/>
                <a:cs typeface="Times New Roman"/>
              </a:rPr>
              <a:t> </a:t>
            </a:r>
            <a:r>
              <a:rPr sz="2400" dirty="0">
                <a:latin typeface="Times New Roman"/>
                <a:cs typeface="Times New Roman"/>
              </a:rPr>
              <a:t>servicing</a:t>
            </a:r>
            <a:r>
              <a:rPr sz="2400" spc="-45" dirty="0">
                <a:latin typeface="Times New Roman"/>
                <a:cs typeface="Times New Roman"/>
              </a:rPr>
              <a:t> </a:t>
            </a:r>
            <a:r>
              <a:rPr sz="2400" dirty="0">
                <a:latin typeface="Times New Roman"/>
                <a:cs typeface="Times New Roman"/>
              </a:rPr>
              <a:t>an</a:t>
            </a:r>
            <a:r>
              <a:rPr sz="2400" spc="10" dirty="0">
                <a:latin typeface="Times New Roman"/>
                <a:cs typeface="Times New Roman"/>
              </a:rPr>
              <a:t> </a:t>
            </a:r>
            <a:r>
              <a:rPr sz="2400" b="1" dirty="0">
                <a:latin typeface="Times New Roman"/>
                <a:cs typeface="Times New Roman"/>
              </a:rPr>
              <a:t>interrupt</a:t>
            </a:r>
            <a:endParaRPr lang="en-IN" sz="2400" b="1" dirty="0">
              <a:latin typeface="Times New Roman"/>
              <a:cs typeface="Times New Roman"/>
            </a:endParaRPr>
          </a:p>
          <a:p>
            <a:pPr marL="278130" marR="619125" indent="-266065">
              <a:lnSpc>
                <a:spcPct val="100000"/>
              </a:lnSpc>
              <a:spcBef>
                <a:spcPts val="300"/>
              </a:spcBef>
              <a:buClr>
                <a:srgbClr val="EF7E09"/>
              </a:buClr>
              <a:buSzPct val="79166"/>
              <a:buFont typeface="Segoe UI Symbol"/>
              <a:buChar char="⚫"/>
              <a:tabLst>
                <a:tab pos="277495" algn="l"/>
                <a:tab pos="278765" algn="l"/>
              </a:tabLst>
            </a:pPr>
            <a:endParaRPr sz="2400" dirty="0">
              <a:latin typeface="Times New Roman"/>
              <a:cs typeface="Times New Roman"/>
            </a:endParaRPr>
          </a:p>
          <a:p>
            <a:pPr marL="278130" marR="64135" indent="-266065">
              <a:lnSpc>
                <a:spcPct val="100000"/>
              </a:lnSpc>
              <a:spcBef>
                <a:spcPts val="300"/>
              </a:spcBef>
              <a:buClr>
                <a:srgbClr val="EF7E09"/>
              </a:buClr>
              <a:buSzPct val="79166"/>
              <a:buFont typeface="Segoe UI Symbol"/>
              <a:buChar char="⚫"/>
              <a:tabLst>
                <a:tab pos="277495" algn="l"/>
                <a:tab pos="278765" algn="l"/>
              </a:tabLst>
            </a:pPr>
            <a:r>
              <a:rPr sz="2400" dirty="0">
                <a:latin typeface="Times New Roman"/>
                <a:cs typeface="Times New Roman"/>
              </a:rPr>
              <a:t>Other instructions in the pipeline will be abandoned, and the </a:t>
            </a:r>
            <a:r>
              <a:rPr sz="2400" spc="5" dirty="0">
                <a:latin typeface="Times New Roman"/>
                <a:cs typeface="Times New Roman"/>
              </a:rPr>
              <a:t> </a:t>
            </a:r>
            <a:r>
              <a:rPr sz="2400" spc="-5" dirty="0">
                <a:latin typeface="Times New Roman"/>
                <a:cs typeface="Times New Roman"/>
              </a:rPr>
              <a:t>processor</a:t>
            </a:r>
            <a:r>
              <a:rPr sz="2400" spc="-10" dirty="0">
                <a:latin typeface="Times New Roman"/>
                <a:cs typeface="Times New Roman"/>
              </a:rPr>
              <a:t> </a:t>
            </a:r>
            <a:r>
              <a:rPr sz="2400" spc="-5" dirty="0">
                <a:latin typeface="Times New Roman"/>
                <a:cs typeface="Times New Roman"/>
              </a:rPr>
              <a:t>will</a:t>
            </a:r>
            <a:r>
              <a:rPr sz="2400" spc="-20" dirty="0">
                <a:latin typeface="Times New Roman"/>
                <a:cs typeface="Times New Roman"/>
              </a:rPr>
              <a:t> </a:t>
            </a:r>
            <a:r>
              <a:rPr sz="2400" dirty="0">
                <a:latin typeface="Times New Roman"/>
                <a:cs typeface="Times New Roman"/>
              </a:rPr>
              <a:t>start</a:t>
            </a:r>
            <a:r>
              <a:rPr sz="2400" spc="-20" dirty="0">
                <a:latin typeface="Times New Roman"/>
                <a:cs typeface="Times New Roman"/>
              </a:rPr>
              <a:t> </a:t>
            </a:r>
            <a:r>
              <a:rPr sz="2400" dirty="0">
                <a:latin typeface="Times New Roman"/>
                <a:cs typeface="Times New Roman"/>
              </a:rPr>
              <a:t>filling</a:t>
            </a:r>
            <a:r>
              <a:rPr sz="2400" spc="-40" dirty="0">
                <a:latin typeface="Times New Roman"/>
                <a:cs typeface="Times New Roman"/>
              </a:rPr>
              <a:t> </a:t>
            </a:r>
            <a:r>
              <a:rPr sz="2400" dirty="0">
                <a:latin typeface="Times New Roman"/>
                <a:cs typeface="Times New Roman"/>
              </a:rPr>
              <a:t>the pipeline</a:t>
            </a:r>
            <a:r>
              <a:rPr sz="2400" spc="-35" dirty="0">
                <a:latin typeface="Times New Roman"/>
                <a:cs typeface="Times New Roman"/>
              </a:rPr>
              <a:t> </a:t>
            </a:r>
            <a:r>
              <a:rPr sz="2400" dirty="0">
                <a:latin typeface="Times New Roman"/>
                <a:cs typeface="Times New Roman"/>
              </a:rPr>
              <a:t>from</a:t>
            </a:r>
            <a:r>
              <a:rPr sz="2400" spc="-20" dirty="0">
                <a:latin typeface="Times New Roman"/>
                <a:cs typeface="Times New Roman"/>
              </a:rPr>
              <a:t> </a:t>
            </a:r>
            <a:r>
              <a:rPr sz="2400" dirty="0">
                <a:latin typeface="Times New Roman"/>
                <a:cs typeface="Times New Roman"/>
              </a:rPr>
              <a:t>the appropriate</a:t>
            </a:r>
            <a:r>
              <a:rPr sz="2400" spc="-50" dirty="0">
                <a:latin typeface="Times New Roman"/>
                <a:cs typeface="Times New Roman"/>
              </a:rPr>
              <a:t> </a:t>
            </a:r>
            <a:r>
              <a:rPr sz="2400" dirty="0">
                <a:latin typeface="Times New Roman"/>
                <a:cs typeface="Times New Roman"/>
              </a:rPr>
              <a:t>entry </a:t>
            </a:r>
            <a:r>
              <a:rPr sz="2400" spc="-58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 vector</a:t>
            </a:r>
            <a:r>
              <a:rPr sz="2400" spc="-25" dirty="0">
                <a:latin typeface="Times New Roman"/>
                <a:cs typeface="Times New Roman"/>
              </a:rPr>
              <a:t> </a:t>
            </a:r>
            <a:r>
              <a:rPr sz="2400" dirty="0">
                <a:latin typeface="Times New Roman"/>
                <a:cs typeface="Times New Roman"/>
              </a:rPr>
              <a:t>table,</a:t>
            </a:r>
            <a:r>
              <a:rPr sz="2400" spc="-35" dirty="0">
                <a:latin typeface="Times New Roman"/>
                <a:cs typeface="Times New Roman"/>
              </a:rPr>
              <a:t> </a:t>
            </a:r>
            <a:r>
              <a:rPr sz="2400" dirty="0">
                <a:latin typeface="Times New Roman"/>
                <a:cs typeface="Times New Roman"/>
              </a:rPr>
              <a:t>on receiving</a:t>
            </a:r>
            <a:r>
              <a:rPr sz="2400" spc="-40" dirty="0">
                <a:latin typeface="Times New Roman"/>
                <a:cs typeface="Times New Roman"/>
              </a:rPr>
              <a:t> </a:t>
            </a:r>
            <a:r>
              <a:rPr sz="2400" dirty="0">
                <a:latin typeface="Times New Roman"/>
                <a:cs typeface="Times New Roman"/>
              </a:rPr>
              <a:t>an interrupt</a:t>
            </a:r>
            <a:endParaRPr lang="en-IN" sz="2400" dirty="0">
              <a:latin typeface="Times New Roman"/>
              <a:cs typeface="Times New Roman"/>
            </a:endParaRPr>
          </a:p>
          <a:p>
            <a:pPr marL="12065" marR="64135">
              <a:lnSpc>
                <a:spcPct val="100000"/>
              </a:lnSpc>
              <a:spcBef>
                <a:spcPts val="300"/>
              </a:spcBef>
              <a:buClr>
                <a:srgbClr val="EF7E09"/>
              </a:buClr>
              <a:buSzPct val="79166"/>
              <a:tabLst>
                <a:tab pos="277495" algn="l"/>
                <a:tab pos="278765" algn="l"/>
              </a:tabLst>
            </a:pPr>
            <a:endParaRPr sz="2400" dirty="0">
              <a:latin typeface="Times New Roman"/>
              <a:cs typeface="Times New Roman"/>
            </a:endParaRPr>
          </a:p>
          <a:p>
            <a:pPr marL="278130" marR="5080" indent="-266065">
              <a:lnSpc>
                <a:spcPct val="100000"/>
              </a:lnSpc>
              <a:spcBef>
                <a:spcPts val="300"/>
              </a:spcBef>
              <a:buClr>
                <a:srgbClr val="EF7E09"/>
              </a:buClr>
              <a:buSzPct val="79166"/>
              <a:buFont typeface="Segoe UI Symbol"/>
              <a:buChar char="⚫"/>
              <a:tabLst>
                <a:tab pos="277495" algn="l"/>
                <a:tab pos="278765" algn="l"/>
              </a:tabLst>
            </a:pP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return</a:t>
            </a:r>
            <a:r>
              <a:rPr sz="2400" spc="-25" dirty="0">
                <a:latin typeface="Times New Roman"/>
                <a:cs typeface="Times New Roman"/>
              </a:rPr>
              <a:t> </a:t>
            </a:r>
            <a:r>
              <a:rPr sz="2400" spc="-5" dirty="0">
                <a:latin typeface="Times New Roman"/>
                <a:cs typeface="Times New Roman"/>
              </a:rPr>
              <a:t>from</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interrupt,</a:t>
            </a:r>
            <a:r>
              <a:rPr sz="2400" spc="-4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pipeline</a:t>
            </a:r>
            <a:r>
              <a:rPr sz="2400" spc="-45" dirty="0">
                <a:latin typeface="Times New Roman"/>
                <a:cs typeface="Times New Roman"/>
              </a:rPr>
              <a:t> </a:t>
            </a:r>
            <a:r>
              <a:rPr sz="2400" dirty="0">
                <a:latin typeface="Times New Roman"/>
                <a:cs typeface="Times New Roman"/>
              </a:rPr>
              <a:t>will </a:t>
            </a:r>
            <a:r>
              <a:rPr sz="2400" spc="-5" dirty="0">
                <a:latin typeface="Times New Roman"/>
                <a:cs typeface="Times New Roman"/>
              </a:rPr>
              <a:t>be</a:t>
            </a:r>
            <a:r>
              <a:rPr sz="2400" spc="-20" dirty="0">
                <a:latin typeface="Times New Roman"/>
                <a:cs typeface="Times New Roman"/>
              </a:rPr>
              <a:t> </a:t>
            </a:r>
            <a:r>
              <a:rPr sz="2400" dirty="0">
                <a:latin typeface="Times New Roman"/>
                <a:cs typeface="Times New Roman"/>
              </a:rPr>
              <a:t>filled</a:t>
            </a:r>
            <a:r>
              <a:rPr sz="2400" spc="-20" dirty="0">
                <a:latin typeface="Times New Roman"/>
                <a:cs typeface="Times New Roman"/>
              </a:rPr>
              <a:t> </a:t>
            </a:r>
            <a:r>
              <a:rPr sz="2400" dirty="0">
                <a:latin typeface="Times New Roman"/>
                <a:cs typeface="Times New Roman"/>
              </a:rPr>
              <a:t>again</a:t>
            </a:r>
            <a:r>
              <a:rPr sz="2400" spc="-20" dirty="0">
                <a:latin typeface="Times New Roman"/>
                <a:cs typeface="Times New Roman"/>
              </a:rPr>
              <a:t> </a:t>
            </a:r>
            <a:r>
              <a:rPr sz="2400" dirty="0">
                <a:latin typeface="Times New Roman"/>
                <a:cs typeface="Times New Roman"/>
              </a:rPr>
              <a:t>with </a:t>
            </a:r>
            <a:r>
              <a:rPr sz="2400" spc="-585" dirty="0">
                <a:latin typeface="Times New Roman"/>
                <a:cs typeface="Times New Roman"/>
              </a:rPr>
              <a:t> </a:t>
            </a:r>
            <a:r>
              <a:rPr sz="2400" dirty="0">
                <a:latin typeface="Times New Roman"/>
                <a:cs typeface="Times New Roman"/>
              </a:rPr>
              <a:t>the instruction which </a:t>
            </a:r>
            <a:r>
              <a:rPr sz="2400" spc="-5" dirty="0">
                <a:latin typeface="Times New Roman"/>
                <a:cs typeface="Times New Roman"/>
              </a:rPr>
              <a:t>was just </a:t>
            </a:r>
            <a:r>
              <a:rPr sz="2400" dirty="0">
                <a:latin typeface="Times New Roman"/>
                <a:cs typeface="Times New Roman"/>
              </a:rPr>
              <a:t>after the </a:t>
            </a:r>
            <a:r>
              <a:rPr sz="2400" spc="-5" dirty="0">
                <a:latin typeface="Times New Roman"/>
                <a:cs typeface="Times New Roman"/>
              </a:rPr>
              <a:t>completed </a:t>
            </a:r>
            <a:r>
              <a:rPr sz="2400" dirty="0">
                <a:latin typeface="Times New Roman"/>
                <a:cs typeface="Times New Roman"/>
              </a:rPr>
              <a:t>instruction, or </a:t>
            </a:r>
            <a:r>
              <a:rPr sz="2400" spc="5" dirty="0">
                <a:latin typeface="Times New Roman"/>
                <a:cs typeface="Times New Roman"/>
              </a:rPr>
              <a:t> </a:t>
            </a:r>
            <a:r>
              <a:rPr sz="2400" dirty="0">
                <a:latin typeface="Times New Roman"/>
                <a:cs typeface="Times New Roman"/>
              </a:rPr>
              <a:t>which</a:t>
            </a:r>
            <a:r>
              <a:rPr sz="2400" spc="-5" dirty="0">
                <a:latin typeface="Times New Roman"/>
                <a:cs typeface="Times New Roman"/>
              </a:rPr>
              <a:t> was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Decode</a:t>
            </a:r>
            <a:r>
              <a:rPr sz="2400" spc="-5" dirty="0">
                <a:latin typeface="Times New Roman"/>
                <a:cs typeface="Times New Roman"/>
              </a:rPr>
              <a:t> </a:t>
            </a:r>
            <a:r>
              <a:rPr sz="2400" dirty="0">
                <a:latin typeface="Times New Roman"/>
                <a:cs typeface="Times New Roman"/>
              </a:rPr>
              <a:t>stage</a:t>
            </a:r>
            <a:r>
              <a:rPr sz="2400" spc="-20" dirty="0">
                <a:latin typeface="Times New Roman"/>
                <a:cs typeface="Times New Roman"/>
              </a:rPr>
              <a:t> </a:t>
            </a:r>
            <a:r>
              <a:rPr sz="2400" dirty="0">
                <a:latin typeface="Times New Roman"/>
                <a:cs typeface="Times New Roman"/>
              </a:rPr>
              <a:t>when</a:t>
            </a:r>
            <a:r>
              <a:rPr sz="2400" spc="-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interrupt</a:t>
            </a:r>
            <a:r>
              <a:rPr sz="2400" spc="-40" dirty="0">
                <a:latin typeface="Times New Roman"/>
                <a:cs typeface="Times New Roman"/>
              </a:rPr>
              <a:t> </a:t>
            </a:r>
            <a:r>
              <a:rPr sz="2400" dirty="0">
                <a:latin typeface="Times New Roman"/>
                <a:cs typeface="Times New Roman"/>
              </a:rPr>
              <a:t>occurred</a:t>
            </a:r>
          </a:p>
        </p:txBody>
      </p:sp>
    </p:spTree>
    <p:extLst>
      <p:ext uri="{BB962C8B-B14F-4D97-AF65-F5344CB8AC3E}">
        <p14:creationId xmlns:p14="http://schemas.microsoft.com/office/powerpoint/2010/main" val="2746067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6898-6AC1-7531-8A6D-B49C6F7E3EA3}"/>
              </a:ext>
            </a:extLst>
          </p:cNvPr>
          <p:cNvSpPr>
            <a:spLocks noGrp="1"/>
          </p:cNvSpPr>
          <p:nvPr>
            <p:ph type="title"/>
          </p:nvPr>
        </p:nvSpPr>
        <p:spPr>
          <a:xfrm>
            <a:off x="2420727" y="182880"/>
            <a:ext cx="7023653" cy="990600"/>
          </a:xfrm>
        </p:spPr>
        <p:txBody>
          <a:bodyPr>
            <a:normAutofit/>
          </a:bodyPr>
          <a:lstStyle/>
          <a:p>
            <a:pPr algn="ctr"/>
            <a:r>
              <a:rPr lang="en-IN" sz="2800" b="1" spc="-5" dirty="0">
                <a:solidFill>
                  <a:schemeClr val="tx2">
                    <a:lumMod val="75000"/>
                  </a:schemeClr>
                </a:solidFill>
              </a:rPr>
              <a:t>Limitations of 3-stage Pipeline</a:t>
            </a:r>
            <a:endParaRPr lang="en-IN" sz="2800" b="1" dirty="0">
              <a:solidFill>
                <a:schemeClr val="tx2">
                  <a:lumMod val="75000"/>
                </a:schemeClr>
              </a:solidFill>
            </a:endParaRPr>
          </a:p>
        </p:txBody>
      </p:sp>
      <p:sp>
        <p:nvSpPr>
          <p:cNvPr id="4" name="Date Placeholder 3">
            <a:extLst>
              <a:ext uri="{FF2B5EF4-FFF2-40B4-BE49-F238E27FC236}">
                <a16:creationId xmlns:a16="http://schemas.microsoft.com/office/drawing/2014/main" id="{B653208C-1496-75FD-7174-DDFAA7B8D09D}"/>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D9D16588-8FDF-5FB1-E70B-C32C1FC05C08}"/>
              </a:ext>
            </a:extLst>
          </p:cNvPr>
          <p:cNvSpPr>
            <a:spLocks noGrp="1"/>
          </p:cNvSpPr>
          <p:nvPr>
            <p:ph type="sldNum" sz="quarter" idx="12"/>
          </p:nvPr>
        </p:nvSpPr>
        <p:spPr/>
        <p:txBody>
          <a:bodyPr/>
          <a:lstStyle/>
          <a:p>
            <a:fld id="{6A62D07B-C644-4C1A-8832-5F21DBCCF5FD}" type="slidenum">
              <a:rPr lang="en-IN" smtClean="0"/>
              <a:t>39</a:t>
            </a:fld>
            <a:endParaRPr lang="en-IN"/>
          </a:p>
        </p:txBody>
      </p:sp>
      <p:sp>
        <p:nvSpPr>
          <p:cNvPr id="3" name="object 13">
            <a:extLst>
              <a:ext uri="{FF2B5EF4-FFF2-40B4-BE49-F238E27FC236}">
                <a16:creationId xmlns:a16="http://schemas.microsoft.com/office/drawing/2014/main" id="{825FE7FE-55F7-A8A8-DE60-E59F71A2F88B}"/>
              </a:ext>
            </a:extLst>
          </p:cNvPr>
          <p:cNvSpPr txBox="1"/>
          <p:nvPr/>
        </p:nvSpPr>
        <p:spPr>
          <a:xfrm>
            <a:off x="419506" y="947911"/>
            <a:ext cx="11557146" cy="5727209"/>
          </a:xfrm>
          <a:prstGeom prst="rect">
            <a:avLst/>
          </a:prstGeom>
        </p:spPr>
        <p:txBody>
          <a:bodyPr vert="horz" wrap="square" lIns="0" tIns="12700" rIns="0" bIns="0" rtlCol="0">
            <a:spAutoFit/>
          </a:bodyPr>
          <a:lstStyle/>
          <a:p>
            <a:pPr marL="277495" marR="5080" indent="-265430">
              <a:lnSpc>
                <a:spcPct val="100000"/>
              </a:lnSpc>
              <a:spcBef>
                <a:spcPts val="100"/>
              </a:spcBef>
              <a:buClr>
                <a:srgbClr val="EF7E09"/>
              </a:buClr>
              <a:buSzPct val="79166"/>
              <a:buFont typeface="Segoe UI Symbol"/>
              <a:buChar char="⚫"/>
              <a:tabLst>
                <a:tab pos="277495" algn="l"/>
                <a:tab pos="278130" algn="l"/>
              </a:tabLst>
            </a:pPr>
            <a:r>
              <a:rPr sz="2400" spc="-5" dirty="0">
                <a:latin typeface="Times New Roman"/>
                <a:cs typeface="Times New Roman"/>
              </a:rPr>
              <a:t>ARM7</a:t>
            </a:r>
            <a:r>
              <a:rPr sz="2400" dirty="0">
                <a:latin typeface="Times New Roman"/>
                <a:cs typeface="Times New Roman"/>
              </a:rPr>
              <a:t> </a:t>
            </a:r>
            <a:r>
              <a:rPr sz="2400" spc="-5" dirty="0">
                <a:latin typeface="Times New Roman"/>
                <a:cs typeface="Times New Roman"/>
              </a:rPr>
              <a:t>is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von</a:t>
            </a:r>
            <a:r>
              <a:rPr sz="2400" spc="-5" dirty="0">
                <a:latin typeface="Times New Roman"/>
                <a:cs typeface="Times New Roman"/>
              </a:rPr>
              <a:t> Neumann</a:t>
            </a:r>
            <a:r>
              <a:rPr sz="2400" spc="5" dirty="0">
                <a:latin typeface="Times New Roman"/>
                <a:cs typeface="Times New Roman"/>
              </a:rPr>
              <a:t> </a:t>
            </a:r>
            <a:r>
              <a:rPr sz="2400" dirty="0">
                <a:latin typeface="Times New Roman"/>
                <a:cs typeface="Times New Roman"/>
              </a:rPr>
              <a:t>architecture</a:t>
            </a:r>
            <a:r>
              <a:rPr sz="2400" spc="-50" dirty="0">
                <a:latin typeface="Times New Roman"/>
                <a:cs typeface="Times New Roman"/>
              </a:rPr>
              <a:t> </a:t>
            </a:r>
            <a:r>
              <a:rPr sz="2400" dirty="0">
                <a:latin typeface="Times New Roman"/>
                <a:cs typeface="Times New Roman"/>
              </a:rPr>
              <a:t>with</a:t>
            </a:r>
            <a:r>
              <a:rPr sz="2400" spc="-15" dirty="0">
                <a:latin typeface="Times New Roman"/>
                <a:cs typeface="Times New Roman"/>
              </a:rPr>
              <a:t> </a:t>
            </a:r>
            <a:r>
              <a:rPr sz="2400" dirty="0">
                <a:latin typeface="Times New Roman"/>
                <a:cs typeface="Times New Roman"/>
              </a:rPr>
              <a:t>single</a:t>
            </a:r>
            <a:r>
              <a:rPr sz="2400" spc="-5" dirty="0">
                <a:latin typeface="Times New Roman"/>
                <a:cs typeface="Times New Roman"/>
              </a:rPr>
              <a:t> </a:t>
            </a:r>
            <a:r>
              <a:rPr sz="2400" dirty="0">
                <a:latin typeface="Times New Roman"/>
                <a:cs typeface="Times New Roman"/>
              </a:rPr>
              <a:t>instruction</a:t>
            </a:r>
            <a:r>
              <a:rPr sz="2400" spc="-50" dirty="0">
                <a:latin typeface="Times New Roman"/>
                <a:cs typeface="Times New Roman"/>
              </a:rPr>
              <a:t> </a:t>
            </a:r>
            <a:r>
              <a:rPr sz="2400" dirty="0">
                <a:latin typeface="Times New Roman"/>
                <a:cs typeface="Times New Roman"/>
              </a:rPr>
              <a:t>and </a:t>
            </a:r>
            <a:r>
              <a:rPr sz="2400" spc="-585" dirty="0">
                <a:latin typeface="Times New Roman"/>
                <a:cs typeface="Times New Roman"/>
              </a:rPr>
              <a:t> </a:t>
            </a:r>
            <a:r>
              <a:rPr sz="2400" dirty="0">
                <a:latin typeface="Times New Roman"/>
                <a:cs typeface="Times New Roman"/>
              </a:rPr>
              <a:t>data </a:t>
            </a:r>
            <a:r>
              <a:rPr sz="2400" spc="-30" dirty="0">
                <a:latin typeface="Times New Roman"/>
                <a:cs typeface="Times New Roman"/>
              </a:rPr>
              <a:t>memory, </a:t>
            </a:r>
            <a:r>
              <a:rPr sz="2400" dirty="0">
                <a:latin typeface="Times New Roman"/>
                <a:cs typeface="Times New Roman"/>
              </a:rPr>
              <a:t>will have its </a:t>
            </a:r>
            <a:r>
              <a:rPr sz="2400" spc="-5" dirty="0">
                <a:latin typeface="Times New Roman"/>
                <a:cs typeface="Times New Roman"/>
              </a:rPr>
              <a:t>performance limited </a:t>
            </a:r>
            <a:r>
              <a:rPr sz="2400" dirty="0">
                <a:latin typeface="Times New Roman"/>
                <a:cs typeface="Times New Roman"/>
              </a:rPr>
              <a:t>by the available </a:t>
            </a:r>
            <a:r>
              <a:rPr sz="2400" spc="5" dirty="0">
                <a:latin typeface="Times New Roman"/>
                <a:cs typeface="Times New Roman"/>
              </a:rPr>
              <a:t> </a:t>
            </a:r>
            <a:r>
              <a:rPr sz="2400" b="1" dirty="0">
                <a:latin typeface="Times New Roman"/>
                <a:cs typeface="Times New Roman"/>
              </a:rPr>
              <a:t>memory</a:t>
            </a:r>
            <a:r>
              <a:rPr sz="2400" b="1" spc="-25" dirty="0">
                <a:latin typeface="Times New Roman"/>
                <a:cs typeface="Times New Roman"/>
              </a:rPr>
              <a:t> </a:t>
            </a:r>
            <a:r>
              <a:rPr sz="2400" b="1" spc="-5" dirty="0">
                <a:latin typeface="Times New Roman"/>
                <a:cs typeface="Times New Roman"/>
              </a:rPr>
              <a:t>bandwidth</a:t>
            </a:r>
            <a:endParaRPr lang="en-IN" sz="2400" b="1" spc="-5" dirty="0">
              <a:latin typeface="Times New Roman"/>
              <a:cs typeface="Times New Roman"/>
            </a:endParaRPr>
          </a:p>
          <a:p>
            <a:pPr marL="277495" marR="5080" indent="-265430">
              <a:lnSpc>
                <a:spcPct val="100000"/>
              </a:lnSpc>
              <a:spcBef>
                <a:spcPts val="100"/>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marR="292100" indent="-265430">
              <a:lnSpc>
                <a:spcPct val="100000"/>
              </a:lnSpc>
              <a:spcBef>
                <a:spcPts val="300"/>
              </a:spcBef>
              <a:buClr>
                <a:srgbClr val="EF7E09"/>
              </a:buClr>
              <a:buSzPct val="79166"/>
              <a:buFont typeface="Segoe UI Symbol"/>
              <a:buChar char="⚫"/>
              <a:tabLst>
                <a:tab pos="277495" algn="l"/>
                <a:tab pos="278130" algn="l"/>
              </a:tabLst>
            </a:pPr>
            <a:r>
              <a:rPr sz="2400" spc="-5" dirty="0">
                <a:latin typeface="Times New Roman"/>
                <a:cs typeface="Times New Roman"/>
              </a:rPr>
              <a:t>A</a:t>
            </a:r>
            <a:r>
              <a:rPr sz="2400" spc="-130" dirty="0">
                <a:latin typeface="Times New Roman"/>
                <a:cs typeface="Times New Roman"/>
              </a:rPr>
              <a:t> </a:t>
            </a:r>
            <a:r>
              <a:rPr sz="2400" dirty="0">
                <a:latin typeface="Times New Roman"/>
                <a:cs typeface="Times New Roman"/>
              </a:rPr>
              <a:t>3-</a:t>
            </a:r>
            <a:r>
              <a:rPr sz="2400" spc="-5" dirty="0">
                <a:latin typeface="Times New Roman"/>
                <a:cs typeface="Times New Roman"/>
              </a:rPr>
              <a:t>st</a:t>
            </a:r>
            <a:r>
              <a:rPr sz="2400" dirty="0">
                <a:latin typeface="Times New Roman"/>
                <a:cs typeface="Times New Roman"/>
              </a:rPr>
              <a:t>age</a:t>
            </a:r>
            <a:r>
              <a:rPr sz="2400" spc="-155" dirty="0">
                <a:latin typeface="Times New Roman"/>
                <a:cs typeface="Times New Roman"/>
              </a:rPr>
              <a:t> </a:t>
            </a:r>
            <a:r>
              <a:rPr sz="2400" spc="-5" dirty="0">
                <a:latin typeface="Times New Roman"/>
                <a:cs typeface="Times New Roman"/>
              </a:rPr>
              <a:t>A</a:t>
            </a:r>
            <a:r>
              <a:rPr sz="2400" spc="-15" dirty="0">
                <a:latin typeface="Times New Roman"/>
                <a:cs typeface="Times New Roman"/>
              </a:rPr>
              <a:t>R</a:t>
            </a:r>
            <a:r>
              <a:rPr sz="2400" spc="-5" dirty="0">
                <a:latin typeface="Times New Roman"/>
                <a:cs typeface="Times New Roman"/>
              </a:rPr>
              <a:t>M</a:t>
            </a:r>
            <a:r>
              <a:rPr sz="2400" spc="10" dirty="0">
                <a:latin typeface="Times New Roman"/>
                <a:cs typeface="Times New Roman"/>
              </a:rPr>
              <a:t> </a:t>
            </a:r>
            <a:r>
              <a:rPr sz="2400" dirty="0">
                <a:latin typeface="Times New Roman"/>
                <a:cs typeface="Times New Roman"/>
              </a:rPr>
              <a:t>co</a:t>
            </a:r>
            <a:r>
              <a:rPr sz="2400" spc="5" dirty="0">
                <a:latin typeface="Times New Roman"/>
                <a:cs typeface="Times New Roman"/>
              </a:rPr>
              <a:t>r</a:t>
            </a:r>
            <a:r>
              <a:rPr sz="2400" dirty="0">
                <a:latin typeface="Times New Roman"/>
                <a:cs typeface="Times New Roman"/>
              </a:rPr>
              <a:t>e</a:t>
            </a:r>
            <a:r>
              <a:rPr sz="2400" spc="-10" dirty="0">
                <a:latin typeface="Times New Roman"/>
                <a:cs typeface="Times New Roman"/>
              </a:rPr>
              <a:t> </a:t>
            </a:r>
            <a:r>
              <a:rPr sz="2400" dirty="0">
                <a:latin typeface="Times New Roman"/>
                <a:cs typeface="Times New Roman"/>
              </a:rPr>
              <a:t>acc</a:t>
            </a:r>
            <a:r>
              <a:rPr sz="2400" spc="5" dirty="0">
                <a:latin typeface="Times New Roman"/>
                <a:cs typeface="Times New Roman"/>
              </a:rPr>
              <a:t>e</a:t>
            </a:r>
            <a:r>
              <a:rPr sz="2400" spc="-5" dirty="0">
                <a:latin typeface="Times New Roman"/>
                <a:cs typeface="Times New Roman"/>
              </a:rPr>
              <a:t>sses</a:t>
            </a:r>
            <a:r>
              <a:rPr sz="2400" spc="-20" dirty="0">
                <a:latin typeface="Times New Roman"/>
                <a:cs typeface="Times New Roman"/>
              </a:rPr>
              <a:t> m</a:t>
            </a:r>
            <a:r>
              <a:rPr sz="2400" dirty="0">
                <a:latin typeface="Times New Roman"/>
                <a:cs typeface="Times New Roman"/>
              </a:rPr>
              <a:t>e</a:t>
            </a:r>
            <a:r>
              <a:rPr sz="2400" spc="-20" dirty="0">
                <a:latin typeface="Times New Roman"/>
                <a:cs typeface="Times New Roman"/>
              </a:rPr>
              <a:t>m</a:t>
            </a:r>
            <a:r>
              <a:rPr sz="2400" dirty="0">
                <a:latin typeface="Times New Roman"/>
                <a:cs typeface="Times New Roman"/>
              </a:rPr>
              <a:t>ory</a:t>
            </a:r>
            <a:r>
              <a:rPr sz="2400" spc="25" dirty="0">
                <a:latin typeface="Times New Roman"/>
                <a:cs typeface="Times New Roman"/>
              </a:rPr>
              <a:t> </a:t>
            </a:r>
            <a:r>
              <a:rPr sz="2400" dirty="0">
                <a:latin typeface="Times New Roman"/>
                <a:cs typeface="Times New Roman"/>
              </a:rPr>
              <a:t>on (al</a:t>
            </a:r>
            <a:r>
              <a:rPr sz="2400" spc="-15" dirty="0">
                <a:latin typeface="Times New Roman"/>
                <a:cs typeface="Times New Roman"/>
              </a:rPr>
              <a:t>m</a:t>
            </a:r>
            <a:r>
              <a:rPr sz="2400" spc="-5" dirty="0">
                <a:latin typeface="Times New Roman"/>
                <a:cs typeface="Times New Roman"/>
              </a:rPr>
              <a:t>ost)</a:t>
            </a:r>
            <a:r>
              <a:rPr sz="2400" spc="-15" dirty="0">
                <a:latin typeface="Times New Roman"/>
                <a:cs typeface="Times New Roman"/>
              </a:rPr>
              <a:t> </a:t>
            </a:r>
            <a:r>
              <a:rPr sz="2400" dirty="0">
                <a:latin typeface="Times New Roman"/>
                <a:cs typeface="Times New Roman"/>
              </a:rPr>
              <a:t>eve</a:t>
            </a:r>
            <a:r>
              <a:rPr sz="2400" spc="5" dirty="0">
                <a:latin typeface="Times New Roman"/>
                <a:cs typeface="Times New Roman"/>
              </a:rPr>
              <a:t>r</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clo</a:t>
            </a:r>
            <a:r>
              <a:rPr sz="2400" spc="5" dirty="0">
                <a:latin typeface="Times New Roman"/>
                <a:cs typeface="Times New Roman"/>
              </a:rPr>
              <a:t>c</a:t>
            </a:r>
            <a:r>
              <a:rPr sz="2400" dirty="0">
                <a:latin typeface="Times New Roman"/>
                <a:cs typeface="Times New Roman"/>
              </a:rPr>
              <a:t>k  cycle</a:t>
            </a:r>
            <a:r>
              <a:rPr sz="2400" spc="-30" dirty="0">
                <a:latin typeface="Times New Roman"/>
                <a:cs typeface="Times New Roman"/>
              </a:rPr>
              <a:t> </a:t>
            </a:r>
            <a:r>
              <a:rPr sz="2400" dirty="0">
                <a:latin typeface="Times New Roman"/>
                <a:cs typeface="Times New Roman"/>
              </a:rPr>
              <a:t>either</a:t>
            </a:r>
            <a:r>
              <a:rPr sz="2400" spc="-4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fetch</a:t>
            </a:r>
            <a:r>
              <a:rPr sz="2400" spc="-15" dirty="0">
                <a:latin typeface="Times New Roman"/>
                <a:cs typeface="Times New Roman"/>
              </a:rPr>
              <a:t> </a:t>
            </a:r>
            <a:r>
              <a:rPr sz="2400" dirty="0">
                <a:latin typeface="Times New Roman"/>
                <a:cs typeface="Times New Roman"/>
              </a:rPr>
              <a:t>an instruction</a:t>
            </a:r>
            <a:r>
              <a:rPr sz="2400" spc="-45" dirty="0">
                <a:latin typeface="Times New Roman"/>
                <a:cs typeface="Times New Roman"/>
              </a:rPr>
              <a:t> </a:t>
            </a:r>
            <a:r>
              <a:rPr sz="2400" dirty="0">
                <a:latin typeface="Times New Roman"/>
                <a:cs typeface="Times New Roman"/>
              </a:rPr>
              <a:t>or to</a:t>
            </a:r>
            <a:r>
              <a:rPr sz="2400" spc="-20" dirty="0">
                <a:latin typeface="Times New Roman"/>
                <a:cs typeface="Times New Roman"/>
              </a:rPr>
              <a:t> </a:t>
            </a:r>
            <a:r>
              <a:rPr sz="2400" dirty="0">
                <a:latin typeface="Times New Roman"/>
                <a:cs typeface="Times New Roman"/>
              </a:rPr>
              <a:t>transfer</a:t>
            </a:r>
            <a:r>
              <a:rPr sz="2400" spc="-20" dirty="0">
                <a:latin typeface="Times New Roman"/>
                <a:cs typeface="Times New Roman"/>
              </a:rPr>
              <a:t> </a:t>
            </a:r>
            <a:r>
              <a:rPr sz="2400" dirty="0">
                <a:latin typeface="Times New Roman"/>
                <a:cs typeface="Times New Roman"/>
              </a:rPr>
              <a:t>data</a:t>
            </a:r>
            <a:endParaRPr lang="en-IN" sz="2400" dirty="0">
              <a:latin typeface="Times New Roman"/>
              <a:cs typeface="Times New Roman"/>
            </a:endParaRPr>
          </a:p>
          <a:p>
            <a:pPr marL="277495" marR="292100" indent="-265430">
              <a:lnSpc>
                <a:spcPct val="100000"/>
              </a:lnSpc>
              <a:spcBef>
                <a:spcPts val="300"/>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marR="434340" indent="-265430">
              <a:lnSpc>
                <a:spcPct val="100000"/>
              </a:lnSpc>
              <a:spcBef>
                <a:spcPts val="300"/>
              </a:spcBef>
              <a:buClr>
                <a:srgbClr val="EF7E09"/>
              </a:buClr>
              <a:buSzPct val="79166"/>
              <a:buFont typeface="Segoe UI Symbol"/>
              <a:buChar char="⚫"/>
              <a:tabLst>
                <a:tab pos="277495" algn="l"/>
                <a:tab pos="278130" algn="l"/>
              </a:tabLst>
            </a:pPr>
            <a:r>
              <a:rPr sz="2400" spc="-90" dirty="0">
                <a:latin typeface="Times New Roman"/>
                <a:cs typeface="Times New Roman"/>
              </a:rPr>
              <a:t>To </a:t>
            </a:r>
            <a:r>
              <a:rPr sz="2400" dirty="0">
                <a:latin typeface="Times New Roman"/>
                <a:cs typeface="Times New Roman"/>
              </a:rPr>
              <a:t>get better </a:t>
            </a:r>
            <a:r>
              <a:rPr sz="2400" spc="-5" dirty="0">
                <a:latin typeface="Times New Roman"/>
                <a:cs typeface="Times New Roman"/>
              </a:rPr>
              <a:t>CPI </a:t>
            </a:r>
            <a:r>
              <a:rPr sz="2400" dirty="0">
                <a:latin typeface="Times New Roman"/>
                <a:cs typeface="Times New Roman"/>
              </a:rPr>
              <a:t>(Cycles </a:t>
            </a:r>
            <a:r>
              <a:rPr sz="2400" spc="-5" dirty="0">
                <a:latin typeface="Times New Roman"/>
                <a:cs typeface="Times New Roman"/>
              </a:rPr>
              <a:t>Per </a:t>
            </a:r>
            <a:r>
              <a:rPr sz="2400" dirty="0">
                <a:latin typeface="Times New Roman"/>
                <a:cs typeface="Times New Roman"/>
              </a:rPr>
              <a:t>Instruction) the </a:t>
            </a:r>
            <a:r>
              <a:rPr sz="2400" spc="-10" dirty="0">
                <a:latin typeface="Times New Roman"/>
                <a:cs typeface="Times New Roman"/>
              </a:rPr>
              <a:t>memory </a:t>
            </a:r>
            <a:r>
              <a:rPr sz="2400" dirty="0">
                <a:latin typeface="Times New Roman"/>
                <a:cs typeface="Times New Roman"/>
              </a:rPr>
              <a:t>system </a:t>
            </a:r>
            <a:r>
              <a:rPr sz="2400" spc="-585" dirty="0">
                <a:latin typeface="Times New Roman"/>
                <a:cs typeface="Times New Roman"/>
              </a:rPr>
              <a:t> </a:t>
            </a:r>
            <a:r>
              <a:rPr sz="2400" spc="-10" dirty="0">
                <a:latin typeface="Times New Roman"/>
                <a:cs typeface="Times New Roman"/>
              </a:rPr>
              <a:t>must</a:t>
            </a:r>
            <a:r>
              <a:rPr sz="2400" spc="10" dirty="0">
                <a:latin typeface="Times New Roman"/>
                <a:cs typeface="Times New Roman"/>
              </a:rPr>
              <a:t> </a:t>
            </a:r>
            <a:r>
              <a:rPr sz="2400" dirty="0">
                <a:latin typeface="Times New Roman"/>
                <a:cs typeface="Times New Roman"/>
              </a:rPr>
              <a:t>deliver</a:t>
            </a:r>
            <a:r>
              <a:rPr sz="2400" spc="-35" dirty="0">
                <a:latin typeface="Times New Roman"/>
                <a:cs typeface="Times New Roman"/>
              </a:rPr>
              <a:t> </a:t>
            </a:r>
            <a:r>
              <a:rPr sz="2400" spc="-5" dirty="0">
                <a:latin typeface="Times New Roman"/>
                <a:cs typeface="Times New Roman"/>
              </a:rPr>
              <a:t>more </a:t>
            </a:r>
            <a:r>
              <a:rPr sz="2400" dirty="0">
                <a:latin typeface="Times New Roman"/>
                <a:cs typeface="Times New Roman"/>
              </a:rPr>
              <a:t>than</a:t>
            </a:r>
            <a:r>
              <a:rPr sz="2400" spc="-15" dirty="0">
                <a:latin typeface="Times New Roman"/>
                <a:cs typeface="Times New Roman"/>
              </a:rPr>
              <a:t> </a:t>
            </a:r>
            <a:r>
              <a:rPr sz="2400" dirty="0">
                <a:latin typeface="Times New Roman"/>
                <a:cs typeface="Times New Roman"/>
              </a:rPr>
              <a:t>one</a:t>
            </a:r>
            <a:r>
              <a:rPr sz="2400" spc="-20" dirty="0">
                <a:latin typeface="Times New Roman"/>
                <a:cs typeface="Times New Roman"/>
              </a:rPr>
              <a:t> </a:t>
            </a:r>
            <a:r>
              <a:rPr sz="2400" dirty="0">
                <a:latin typeface="Times New Roman"/>
                <a:cs typeface="Times New Roman"/>
              </a:rPr>
              <a:t>value</a:t>
            </a:r>
            <a:r>
              <a:rPr sz="2400" spc="-10"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each</a:t>
            </a:r>
            <a:r>
              <a:rPr sz="2400" spc="-15" dirty="0">
                <a:latin typeface="Times New Roman"/>
                <a:cs typeface="Times New Roman"/>
              </a:rPr>
              <a:t> </a:t>
            </a:r>
            <a:r>
              <a:rPr sz="2400" dirty="0">
                <a:latin typeface="Times New Roman"/>
                <a:cs typeface="Times New Roman"/>
              </a:rPr>
              <a:t>clock</a:t>
            </a:r>
            <a:r>
              <a:rPr sz="2400" spc="-20" dirty="0">
                <a:latin typeface="Times New Roman"/>
                <a:cs typeface="Times New Roman"/>
              </a:rPr>
              <a:t> </a:t>
            </a:r>
            <a:r>
              <a:rPr sz="2400" dirty="0">
                <a:latin typeface="Times New Roman"/>
                <a:cs typeface="Times New Roman"/>
              </a:rPr>
              <a:t>cycle</a:t>
            </a:r>
            <a:r>
              <a:rPr sz="2400" spc="-25" dirty="0">
                <a:latin typeface="Times New Roman"/>
                <a:cs typeface="Times New Roman"/>
              </a:rPr>
              <a:t> </a:t>
            </a:r>
            <a:r>
              <a:rPr sz="2400" dirty="0">
                <a:latin typeface="Times New Roman"/>
                <a:cs typeface="Times New Roman"/>
              </a:rPr>
              <a:t>either</a:t>
            </a:r>
          </a:p>
          <a:p>
            <a:pPr marL="561340" lvl="1" indent="-201295">
              <a:lnSpc>
                <a:spcPct val="100000"/>
              </a:lnSpc>
              <a:spcBef>
                <a:spcPts val="320"/>
              </a:spcBef>
              <a:buClr>
                <a:srgbClr val="EF7E09"/>
              </a:buClr>
              <a:buFont typeface="Verdana"/>
              <a:buChar char="◦"/>
              <a:tabLst>
                <a:tab pos="561340" algn="l"/>
              </a:tabLst>
            </a:pP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delivering</a:t>
            </a:r>
            <a:r>
              <a:rPr sz="2000" spc="-25" dirty="0">
                <a:latin typeface="Times New Roman"/>
                <a:cs typeface="Times New Roman"/>
              </a:rPr>
              <a:t> </a:t>
            </a:r>
            <a:r>
              <a:rPr sz="2000" spc="-5" dirty="0">
                <a:latin typeface="Times New Roman"/>
                <a:cs typeface="Times New Roman"/>
              </a:rPr>
              <a:t>more</a:t>
            </a:r>
            <a:r>
              <a:rPr sz="2000" dirty="0">
                <a:latin typeface="Times New Roman"/>
                <a:cs typeface="Times New Roman"/>
              </a:rPr>
              <a:t> than</a:t>
            </a:r>
            <a:r>
              <a:rPr sz="2000" spc="-5" dirty="0">
                <a:latin typeface="Times New Roman"/>
                <a:cs typeface="Times New Roman"/>
              </a:rPr>
              <a:t> </a:t>
            </a:r>
            <a:r>
              <a:rPr sz="2000" dirty="0">
                <a:latin typeface="Times New Roman"/>
                <a:cs typeface="Times New Roman"/>
              </a:rPr>
              <a:t>32</a:t>
            </a:r>
            <a:r>
              <a:rPr sz="2000" spc="5" dirty="0">
                <a:latin typeface="Times New Roman"/>
                <a:cs typeface="Times New Roman"/>
              </a:rPr>
              <a:t> </a:t>
            </a:r>
            <a:r>
              <a:rPr sz="2000" dirty="0">
                <a:latin typeface="Times New Roman"/>
                <a:cs typeface="Times New Roman"/>
              </a:rPr>
              <a:t>bits</a:t>
            </a:r>
            <a:r>
              <a:rPr sz="2000" spc="-25" dirty="0">
                <a:latin typeface="Times New Roman"/>
                <a:cs typeface="Times New Roman"/>
              </a:rPr>
              <a:t> </a:t>
            </a:r>
            <a:r>
              <a:rPr sz="2000" dirty="0">
                <a:latin typeface="Times New Roman"/>
                <a:cs typeface="Times New Roman"/>
              </a:rPr>
              <a:t>per</a:t>
            </a:r>
            <a:r>
              <a:rPr sz="2000" spc="-10" dirty="0">
                <a:latin typeface="Times New Roman"/>
                <a:cs typeface="Times New Roman"/>
              </a:rPr>
              <a:t> </a:t>
            </a:r>
            <a:r>
              <a:rPr sz="2000" dirty="0">
                <a:latin typeface="Times New Roman"/>
                <a:cs typeface="Times New Roman"/>
              </a:rPr>
              <a:t>cycle</a:t>
            </a:r>
            <a:r>
              <a:rPr sz="2000" spc="5" dirty="0">
                <a:latin typeface="Times New Roman"/>
                <a:cs typeface="Times New Roman"/>
              </a:rPr>
              <a:t> from</a:t>
            </a:r>
            <a:r>
              <a:rPr sz="2000" spc="-4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single</a:t>
            </a:r>
            <a:r>
              <a:rPr sz="2000" spc="-15" dirty="0">
                <a:latin typeface="Times New Roman"/>
                <a:cs typeface="Times New Roman"/>
              </a:rPr>
              <a:t> </a:t>
            </a:r>
            <a:r>
              <a:rPr sz="2000" spc="-5" dirty="0">
                <a:latin typeface="Times New Roman"/>
                <a:cs typeface="Times New Roman"/>
              </a:rPr>
              <a:t>memory</a:t>
            </a:r>
            <a:r>
              <a:rPr sz="2000" dirty="0">
                <a:latin typeface="Times New Roman"/>
                <a:cs typeface="Times New Roman"/>
              </a:rPr>
              <a:t> or</a:t>
            </a:r>
          </a:p>
          <a:p>
            <a:pPr marL="561340" lvl="1" indent="-201295">
              <a:lnSpc>
                <a:spcPct val="100000"/>
              </a:lnSpc>
              <a:spcBef>
                <a:spcPts val="300"/>
              </a:spcBef>
              <a:buClr>
                <a:srgbClr val="EF7E09"/>
              </a:buClr>
              <a:buFont typeface="Verdana"/>
              <a:buChar char="◦"/>
              <a:tabLst>
                <a:tab pos="561340" algn="l"/>
              </a:tabLst>
            </a:pPr>
            <a:r>
              <a:rPr sz="2000" dirty="0">
                <a:latin typeface="Times New Roman"/>
                <a:cs typeface="Times New Roman"/>
              </a:rPr>
              <a:t>by</a:t>
            </a:r>
            <a:r>
              <a:rPr sz="2000" spc="-5" dirty="0">
                <a:latin typeface="Times New Roman"/>
                <a:cs typeface="Times New Roman"/>
              </a:rPr>
              <a:t> </a:t>
            </a:r>
            <a:r>
              <a:rPr sz="2000" dirty="0">
                <a:latin typeface="Times New Roman"/>
                <a:cs typeface="Times New Roman"/>
              </a:rPr>
              <a:t>having</a:t>
            </a:r>
            <a:r>
              <a:rPr sz="2000" spc="-15" dirty="0">
                <a:latin typeface="Times New Roman"/>
                <a:cs typeface="Times New Roman"/>
              </a:rPr>
              <a:t> </a:t>
            </a:r>
            <a:r>
              <a:rPr sz="2000" dirty="0">
                <a:latin typeface="Times New Roman"/>
                <a:cs typeface="Times New Roman"/>
              </a:rPr>
              <a:t>separate</a:t>
            </a:r>
            <a:r>
              <a:rPr sz="2000" spc="-15" dirty="0">
                <a:latin typeface="Times New Roman"/>
                <a:cs typeface="Times New Roman"/>
              </a:rPr>
              <a:t> </a:t>
            </a:r>
            <a:r>
              <a:rPr sz="2000" spc="-5" dirty="0">
                <a:latin typeface="Times New Roman"/>
                <a:cs typeface="Times New Roman"/>
              </a:rPr>
              <a:t>memories</a:t>
            </a:r>
            <a:r>
              <a:rPr sz="2000" spc="5" dirty="0">
                <a:latin typeface="Times New Roman"/>
                <a:cs typeface="Times New Roman"/>
              </a:rPr>
              <a:t> </a:t>
            </a:r>
            <a:r>
              <a:rPr sz="2000" dirty="0">
                <a:latin typeface="Times New Roman"/>
                <a:cs typeface="Times New Roman"/>
              </a:rPr>
              <a:t>for</a:t>
            </a:r>
            <a:r>
              <a:rPr sz="2000" spc="-10" dirty="0">
                <a:latin typeface="Times New Roman"/>
                <a:cs typeface="Times New Roman"/>
              </a:rPr>
              <a:t> </a:t>
            </a:r>
            <a:r>
              <a:rPr sz="2000" dirty="0">
                <a:latin typeface="Times New Roman"/>
                <a:cs typeface="Times New Roman"/>
              </a:rPr>
              <a:t>instruction</a:t>
            </a:r>
            <a:r>
              <a:rPr sz="2000" spc="-3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data</a:t>
            </a:r>
            <a:r>
              <a:rPr sz="2000" spc="-5" dirty="0">
                <a:latin typeface="Times New Roman"/>
                <a:cs typeface="Times New Roman"/>
              </a:rPr>
              <a:t> </a:t>
            </a:r>
            <a:r>
              <a:rPr sz="2000" dirty="0">
                <a:latin typeface="Times New Roman"/>
                <a:cs typeface="Times New Roman"/>
              </a:rPr>
              <a:t>accesses</a:t>
            </a:r>
            <a:endParaRPr lang="en-IN" sz="2000" dirty="0">
              <a:latin typeface="Times New Roman"/>
              <a:cs typeface="Times New Roman"/>
            </a:endParaRPr>
          </a:p>
          <a:p>
            <a:pPr marL="561340" lvl="1" indent="-201295">
              <a:lnSpc>
                <a:spcPct val="100000"/>
              </a:lnSpc>
              <a:spcBef>
                <a:spcPts val="300"/>
              </a:spcBef>
              <a:buClr>
                <a:srgbClr val="EF7E09"/>
              </a:buClr>
              <a:buFont typeface="Verdana"/>
              <a:buChar char="◦"/>
              <a:tabLst>
                <a:tab pos="561340" algn="l"/>
              </a:tabLst>
            </a:pPr>
            <a:endParaRPr sz="2000" dirty="0">
              <a:latin typeface="Times New Roman"/>
              <a:cs typeface="Times New Roman"/>
            </a:endParaRPr>
          </a:p>
          <a:p>
            <a:pPr marL="277495" marR="111125" indent="-265430">
              <a:lnSpc>
                <a:spcPct val="100000"/>
              </a:lnSpc>
              <a:spcBef>
                <a:spcPts val="280"/>
              </a:spcBef>
              <a:buClr>
                <a:srgbClr val="EF7E09"/>
              </a:buClr>
              <a:buSzPct val="79166"/>
              <a:buFont typeface="Segoe UI Symbol"/>
              <a:buChar char="⚫"/>
              <a:tabLst>
                <a:tab pos="277495" algn="l"/>
                <a:tab pos="278130" algn="l"/>
              </a:tabLst>
            </a:pPr>
            <a:r>
              <a:rPr sz="2400" dirty="0">
                <a:latin typeface="Times New Roman"/>
                <a:cs typeface="Times New Roman"/>
              </a:rPr>
              <a:t>As a result of the above issues, higher </a:t>
            </a:r>
            <a:r>
              <a:rPr sz="2400" spc="-5" dirty="0">
                <a:latin typeface="Times New Roman"/>
                <a:cs typeface="Times New Roman"/>
              </a:rPr>
              <a:t>performance ARM </a:t>
            </a:r>
            <a:r>
              <a:rPr sz="2400" dirty="0">
                <a:latin typeface="Times New Roman"/>
                <a:cs typeface="Times New Roman"/>
              </a:rPr>
              <a:t>cores </a:t>
            </a:r>
            <a:r>
              <a:rPr sz="2400" spc="5" dirty="0">
                <a:latin typeface="Times New Roman"/>
                <a:cs typeface="Times New Roman"/>
              </a:rPr>
              <a:t> </a:t>
            </a:r>
            <a:r>
              <a:rPr sz="2400" spc="-5" dirty="0">
                <a:latin typeface="Times New Roman"/>
                <a:cs typeface="Times New Roman"/>
              </a:rPr>
              <a:t>employ</a:t>
            </a:r>
            <a:r>
              <a:rPr sz="2400" spc="-1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5-stage</a:t>
            </a:r>
            <a:r>
              <a:rPr sz="2400" spc="-20" dirty="0">
                <a:latin typeface="Times New Roman"/>
                <a:cs typeface="Times New Roman"/>
              </a:rPr>
              <a:t> </a:t>
            </a:r>
            <a:r>
              <a:rPr sz="2400" dirty="0">
                <a:latin typeface="Times New Roman"/>
                <a:cs typeface="Times New Roman"/>
              </a:rPr>
              <a:t>pipeline</a:t>
            </a:r>
            <a:r>
              <a:rPr sz="2400" spc="-50"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have</a:t>
            </a:r>
            <a:r>
              <a:rPr sz="2400" spc="-10" dirty="0">
                <a:latin typeface="Times New Roman"/>
                <a:cs typeface="Times New Roman"/>
              </a:rPr>
              <a:t> </a:t>
            </a:r>
            <a:r>
              <a:rPr sz="2400" dirty="0">
                <a:latin typeface="Times New Roman"/>
                <a:cs typeface="Times New Roman"/>
              </a:rPr>
              <a:t>separate</a:t>
            </a:r>
            <a:r>
              <a:rPr sz="2400" spc="-35" dirty="0">
                <a:latin typeface="Times New Roman"/>
                <a:cs typeface="Times New Roman"/>
              </a:rPr>
              <a:t> </a:t>
            </a:r>
            <a:r>
              <a:rPr sz="2400" dirty="0">
                <a:latin typeface="Times New Roman"/>
                <a:cs typeface="Times New Roman"/>
              </a:rPr>
              <a:t>instruction</a:t>
            </a:r>
            <a:r>
              <a:rPr sz="2400" spc="-4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data </a:t>
            </a:r>
            <a:r>
              <a:rPr sz="2400" spc="-585" dirty="0">
                <a:latin typeface="Times New Roman"/>
                <a:cs typeface="Times New Roman"/>
              </a:rPr>
              <a:t> </a:t>
            </a:r>
            <a:r>
              <a:rPr sz="2400" spc="-5" dirty="0">
                <a:latin typeface="Times New Roman"/>
                <a:cs typeface="Times New Roman"/>
              </a:rPr>
              <a:t>memories</a:t>
            </a:r>
            <a:endParaRPr lang="en-IN" sz="2400" spc="-5" dirty="0">
              <a:latin typeface="Times New Roman"/>
              <a:cs typeface="Times New Roman"/>
            </a:endParaRPr>
          </a:p>
          <a:p>
            <a:pPr marL="277495" marR="111125" indent="-265430">
              <a:lnSpc>
                <a:spcPct val="100000"/>
              </a:lnSpc>
              <a:spcBef>
                <a:spcPts val="280"/>
              </a:spcBef>
              <a:buClr>
                <a:srgbClr val="EF7E09"/>
              </a:buClr>
              <a:buSzPct val="79166"/>
              <a:buFont typeface="Segoe UI Symbol"/>
              <a:buChar char="⚫"/>
              <a:tabLst>
                <a:tab pos="277495" algn="l"/>
                <a:tab pos="278130" algn="l"/>
              </a:tabLst>
            </a:pPr>
            <a:endParaRPr sz="2400" dirty="0">
              <a:latin typeface="Times New Roman"/>
              <a:cs typeface="Times New Roman"/>
            </a:endParaRPr>
          </a:p>
          <a:p>
            <a:pPr marL="277495" indent="-265430">
              <a:lnSpc>
                <a:spcPct val="100000"/>
              </a:lnSpc>
              <a:spcBef>
                <a:spcPts val="305"/>
              </a:spcBef>
              <a:buClr>
                <a:srgbClr val="EF7E09"/>
              </a:buClr>
              <a:buSzPct val="79166"/>
              <a:buFont typeface="Segoe UI Symbol"/>
              <a:buChar char="⚫"/>
              <a:tabLst>
                <a:tab pos="277495" algn="l"/>
                <a:tab pos="278130" algn="l"/>
                <a:tab pos="6298565" algn="l"/>
              </a:tabLst>
            </a:pPr>
            <a:r>
              <a:rPr sz="2400" spc="-110" dirty="0">
                <a:latin typeface="Times New Roman"/>
                <a:cs typeface="Times New Roman"/>
              </a:rPr>
              <a:t>We</a:t>
            </a:r>
            <a:r>
              <a:rPr sz="2400" spc="15" dirty="0">
                <a:latin typeface="Times New Roman"/>
                <a:cs typeface="Times New Roman"/>
              </a:rPr>
              <a:t> </a:t>
            </a:r>
            <a:r>
              <a:rPr sz="2400" spc="-5" dirty="0">
                <a:latin typeface="Times New Roman"/>
                <a:cs typeface="Times New Roman"/>
              </a:rPr>
              <a:t>will</a:t>
            </a:r>
            <a:r>
              <a:rPr sz="2400" spc="-15" dirty="0">
                <a:latin typeface="Times New Roman"/>
                <a:cs typeface="Times New Roman"/>
              </a:rPr>
              <a:t> </a:t>
            </a:r>
            <a:r>
              <a:rPr sz="2400" dirty="0">
                <a:latin typeface="Times New Roman"/>
                <a:cs typeface="Times New Roman"/>
              </a:rPr>
              <a:t>look</a:t>
            </a:r>
            <a:r>
              <a:rPr sz="2400" spc="5" dirty="0">
                <a:latin typeface="Times New Roman"/>
                <a:cs typeface="Times New Roman"/>
              </a:rPr>
              <a:t> </a:t>
            </a:r>
            <a:r>
              <a:rPr sz="2400" dirty="0">
                <a:latin typeface="Times New Roman"/>
                <a:cs typeface="Times New Roman"/>
              </a:rPr>
              <a:t>at</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5-stage</a:t>
            </a:r>
            <a:r>
              <a:rPr sz="2400" spc="-20" dirty="0">
                <a:latin typeface="Times New Roman"/>
                <a:cs typeface="Times New Roman"/>
              </a:rPr>
              <a:t> </a:t>
            </a:r>
            <a:r>
              <a:rPr sz="2400" dirty="0">
                <a:latin typeface="Times New Roman"/>
                <a:cs typeface="Times New Roman"/>
              </a:rPr>
              <a:t>pipeline</a:t>
            </a:r>
            <a:r>
              <a:rPr sz="2400" spc="-25" dirty="0">
                <a:latin typeface="Times New Roman"/>
                <a:cs typeface="Times New Roman"/>
              </a:rPr>
              <a:t> </a:t>
            </a:r>
            <a:r>
              <a:rPr sz="2400" dirty="0">
                <a:latin typeface="Times New Roman"/>
                <a:cs typeface="Times New Roman"/>
              </a:rPr>
              <a:t>of</a:t>
            </a:r>
            <a:r>
              <a:rPr sz="2400" spc="-125" dirty="0">
                <a:latin typeface="Times New Roman"/>
                <a:cs typeface="Times New Roman"/>
              </a:rPr>
              <a:t> </a:t>
            </a:r>
            <a:r>
              <a:rPr sz="2400" spc="-5" dirty="0">
                <a:latin typeface="Times New Roman"/>
                <a:cs typeface="Times New Roman"/>
              </a:rPr>
              <a:t>ARM9</a:t>
            </a:r>
            <a:r>
              <a:rPr sz="2400" spc="15" dirty="0">
                <a:latin typeface="Times New Roman"/>
                <a:cs typeface="Times New Roman"/>
              </a:rPr>
              <a:t> </a:t>
            </a:r>
            <a:r>
              <a:rPr sz="2400" dirty="0">
                <a:latin typeface="Times New Roman"/>
                <a:cs typeface="Times New Roman"/>
              </a:rPr>
              <a:t>in	the</a:t>
            </a:r>
            <a:r>
              <a:rPr sz="2400" spc="-45" dirty="0">
                <a:latin typeface="Times New Roman"/>
                <a:cs typeface="Times New Roman"/>
              </a:rPr>
              <a:t> </a:t>
            </a:r>
            <a:r>
              <a:rPr sz="2400" dirty="0">
                <a:latin typeface="Times New Roman"/>
                <a:cs typeface="Times New Roman"/>
              </a:rPr>
              <a:t>next</a:t>
            </a:r>
            <a:r>
              <a:rPr sz="2400" spc="-50" dirty="0">
                <a:latin typeface="Times New Roman"/>
                <a:cs typeface="Times New Roman"/>
              </a:rPr>
              <a:t> </a:t>
            </a:r>
            <a:r>
              <a:rPr sz="2400" dirty="0">
                <a:latin typeface="Times New Roman"/>
                <a:cs typeface="Times New Roman"/>
              </a:rPr>
              <a:t>session</a:t>
            </a:r>
          </a:p>
        </p:txBody>
      </p:sp>
    </p:spTree>
    <p:extLst>
      <p:ext uri="{BB962C8B-B14F-4D97-AF65-F5344CB8AC3E}">
        <p14:creationId xmlns:p14="http://schemas.microsoft.com/office/powerpoint/2010/main" val="372858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120" y="182880"/>
            <a:ext cx="3413760" cy="990600"/>
          </a:xfrm>
        </p:spPr>
        <p:txBody>
          <a:bodyPr/>
          <a:lstStyle/>
          <a:p>
            <a:r>
              <a:rPr lang="en-US" dirty="0"/>
              <a:t>What is ARM?</a:t>
            </a:r>
            <a:endParaRPr lang="en-IN" dirty="0"/>
          </a:p>
        </p:txBody>
      </p:sp>
      <p:sp>
        <p:nvSpPr>
          <p:cNvPr id="3" name="Content Placeholder 2"/>
          <p:cNvSpPr>
            <a:spLocks noGrp="1"/>
          </p:cNvSpPr>
          <p:nvPr>
            <p:ph idx="1"/>
          </p:nvPr>
        </p:nvSpPr>
        <p:spPr>
          <a:xfrm>
            <a:off x="728869" y="1173480"/>
            <a:ext cx="10972800" cy="4876800"/>
          </a:xfrm>
        </p:spPr>
        <p:txBody>
          <a:bodyPr vert="horz" lIns="91440" tIns="45720" rIns="91440" bIns="45720" rtlCol="0" anchor="t">
            <a:normAutofit/>
          </a:bodyPr>
          <a:lstStyle/>
          <a:p>
            <a:pPr algn="just"/>
            <a:r>
              <a:rPr lang="en-US" i="1" dirty="0"/>
              <a:t>ARM processor is basically a 32-bit processor, meant particularly for high end applications which involve more complex computation and calculations.</a:t>
            </a:r>
          </a:p>
          <a:p>
            <a:pPr algn="just"/>
            <a:endParaRPr lang="en-US" i="1" dirty="0">
              <a:cs typeface="Arial"/>
            </a:endParaRPr>
          </a:p>
          <a:p>
            <a:pPr algn="just"/>
            <a:r>
              <a:rPr lang="en-US" i="1" dirty="0"/>
              <a:t>ARM processor was first developed at “ACORN computer Limited” of Cambridge, England between 1983 and 1985 just after 1980 when the concept of RISC was introduced at Stanford and Berkley.  (ARM – Acorn RISC Machine) </a:t>
            </a:r>
          </a:p>
          <a:p>
            <a:pPr algn="just"/>
            <a:endParaRPr lang="en-US" i="1" dirty="0">
              <a:cs typeface="Arial"/>
            </a:endParaRPr>
          </a:p>
          <a:p>
            <a:pPr algn="just"/>
            <a:r>
              <a:rPr lang="en-US" i="1" dirty="0"/>
              <a:t>ARM specializes in the concept of ARM core, which they have licensed to number of other manufacturers to make a variety of chips around the same processor core.  (Means, I tell you how to make, you make it in your name!)</a:t>
            </a:r>
            <a:endParaRPr lang="en-IN" i="1" dirty="0"/>
          </a:p>
        </p:txBody>
      </p:sp>
      <p:sp>
        <p:nvSpPr>
          <p:cNvPr id="6" name="Slide Number Placeholder 5"/>
          <p:cNvSpPr>
            <a:spLocks noGrp="1"/>
          </p:cNvSpPr>
          <p:nvPr>
            <p:ph type="sldNum" sz="quarter" idx="4294967295"/>
          </p:nvPr>
        </p:nvSpPr>
        <p:spPr>
          <a:xfrm>
            <a:off x="9144000" y="18288"/>
            <a:ext cx="1066800" cy="329184"/>
          </a:xfrm>
          <a:prstGeom prst="rect">
            <a:avLst/>
          </a:prstGeom>
        </p:spPr>
        <p:txBody>
          <a:bodyPr/>
          <a:lstStyle/>
          <a:p>
            <a:pPr defTabSz="914400"/>
            <a:fld id="{6A62D07B-C644-4C1A-8832-5F21DBCCF5FD}" type="slidenum">
              <a:rPr lang="en-IN">
                <a:solidFill>
                  <a:srgbClr val="292934"/>
                </a:solidFill>
                <a:latin typeface="Arial"/>
              </a:rPr>
              <a:pPr defTabSz="914400"/>
              <a:t>4</a:t>
            </a:fld>
            <a:endParaRPr lang="en-IN">
              <a:solidFill>
                <a:srgbClr val="292934"/>
              </a:solidFill>
              <a:latin typeface="Arial"/>
            </a:endParaRPr>
          </a:p>
        </p:txBody>
      </p:sp>
    </p:spTree>
    <p:extLst>
      <p:ext uri="{BB962C8B-B14F-4D97-AF65-F5344CB8AC3E}">
        <p14:creationId xmlns:p14="http://schemas.microsoft.com/office/powerpoint/2010/main" val="296986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BBE0-73A2-4549-69FA-9F631D797B82}"/>
              </a:ext>
            </a:extLst>
          </p:cNvPr>
          <p:cNvSpPr>
            <a:spLocks noGrp="1"/>
          </p:cNvSpPr>
          <p:nvPr>
            <p:ph type="title"/>
          </p:nvPr>
        </p:nvSpPr>
        <p:spPr/>
        <p:txBody>
          <a:bodyPr/>
          <a:lstStyle/>
          <a:p>
            <a:pPr algn="ctr"/>
            <a:r>
              <a:rPr lang="en-IN" b="1" dirty="0"/>
              <a:t>ARM Family Attribute Comparison</a:t>
            </a:r>
          </a:p>
        </p:txBody>
      </p:sp>
      <p:sp>
        <p:nvSpPr>
          <p:cNvPr id="3" name="Content Placeholder 2">
            <a:extLst>
              <a:ext uri="{FF2B5EF4-FFF2-40B4-BE49-F238E27FC236}">
                <a16:creationId xmlns:a16="http://schemas.microsoft.com/office/drawing/2014/main" id="{C61259C4-EF71-4EA0-02F2-62984A292C6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9180F21-659B-825A-B65E-026F5A389C5B}"/>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C6CF8AC6-8F77-2330-94BB-06506F9E0050}"/>
              </a:ext>
            </a:extLst>
          </p:cNvPr>
          <p:cNvSpPr>
            <a:spLocks noGrp="1"/>
          </p:cNvSpPr>
          <p:nvPr>
            <p:ph type="sldNum" sz="quarter" idx="12"/>
          </p:nvPr>
        </p:nvSpPr>
        <p:spPr/>
        <p:txBody>
          <a:bodyPr/>
          <a:lstStyle/>
          <a:p>
            <a:fld id="{6A62D07B-C644-4C1A-8832-5F21DBCCF5FD}" type="slidenum">
              <a:rPr lang="en-IN" smtClean="0"/>
              <a:t>40</a:t>
            </a:fld>
            <a:endParaRPr lang="en-IN"/>
          </a:p>
        </p:txBody>
      </p:sp>
      <p:pic>
        <p:nvPicPr>
          <p:cNvPr id="6" name="object 12">
            <a:extLst>
              <a:ext uri="{FF2B5EF4-FFF2-40B4-BE49-F238E27FC236}">
                <a16:creationId xmlns:a16="http://schemas.microsoft.com/office/drawing/2014/main" id="{3246553B-F688-492D-2EB6-2D2B02ED244E}"/>
              </a:ext>
            </a:extLst>
          </p:cNvPr>
          <p:cNvPicPr/>
          <p:nvPr/>
        </p:nvPicPr>
        <p:blipFill>
          <a:blip r:embed="rId2" cstate="print"/>
          <a:stretch>
            <a:fillRect/>
          </a:stretch>
        </p:blipFill>
        <p:spPr>
          <a:xfrm>
            <a:off x="1073426" y="1709928"/>
            <a:ext cx="10127973" cy="4472211"/>
          </a:xfrm>
          <a:prstGeom prst="rect">
            <a:avLst/>
          </a:prstGeom>
          <a:ln>
            <a:solidFill>
              <a:srgbClr val="C00000"/>
            </a:solidFill>
          </a:ln>
        </p:spPr>
      </p:pic>
    </p:spTree>
    <p:extLst>
      <p:ext uri="{BB962C8B-B14F-4D97-AF65-F5344CB8AC3E}">
        <p14:creationId xmlns:p14="http://schemas.microsoft.com/office/powerpoint/2010/main" val="1941868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F8F5-33B1-0FCF-13E1-0FAF1F6C589F}"/>
              </a:ext>
            </a:extLst>
          </p:cNvPr>
          <p:cNvSpPr>
            <a:spLocks noGrp="1"/>
          </p:cNvSpPr>
          <p:nvPr>
            <p:ph type="title"/>
          </p:nvPr>
        </p:nvSpPr>
        <p:spPr/>
        <p:txBody>
          <a:bodyPr/>
          <a:lstStyle/>
          <a:p>
            <a:pPr algn="ctr"/>
            <a:r>
              <a:rPr lang="en-IN" sz="4000" dirty="0">
                <a:solidFill>
                  <a:srgbClr val="FF0000"/>
                </a:solidFill>
              </a:rPr>
              <a:t>ARM9 </a:t>
            </a:r>
            <a:r>
              <a:rPr lang="en-IN" sz="4000" spc="-5" dirty="0">
                <a:solidFill>
                  <a:srgbClr val="FF0000"/>
                </a:solidFill>
              </a:rPr>
              <a:t>5-stage</a:t>
            </a:r>
            <a:r>
              <a:rPr lang="en-IN" sz="4000" dirty="0">
                <a:solidFill>
                  <a:srgbClr val="FF0000"/>
                </a:solidFill>
              </a:rPr>
              <a:t> </a:t>
            </a:r>
            <a:r>
              <a:rPr lang="en-IN" sz="4000" spc="-5" dirty="0">
                <a:solidFill>
                  <a:srgbClr val="FF0000"/>
                </a:solidFill>
              </a:rPr>
              <a:t>Pipeline</a:t>
            </a:r>
            <a:r>
              <a:rPr lang="en-IN" sz="4000" spc="5" dirty="0">
                <a:solidFill>
                  <a:srgbClr val="FF0000"/>
                </a:solidFill>
              </a:rPr>
              <a:t> </a:t>
            </a:r>
            <a:r>
              <a:rPr lang="en-IN" sz="4000" spc="-10" dirty="0">
                <a:solidFill>
                  <a:srgbClr val="FF0000"/>
                </a:solidFill>
              </a:rPr>
              <a:t>Structure</a:t>
            </a:r>
            <a:endParaRPr lang="en-IN" dirty="0">
              <a:solidFill>
                <a:srgbClr val="FF0000"/>
              </a:solidFill>
            </a:endParaRPr>
          </a:p>
        </p:txBody>
      </p:sp>
      <p:sp>
        <p:nvSpPr>
          <p:cNvPr id="4" name="Date Placeholder 3">
            <a:extLst>
              <a:ext uri="{FF2B5EF4-FFF2-40B4-BE49-F238E27FC236}">
                <a16:creationId xmlns:a16="http://schemas.microsoft.com/office/drawing/2014/main" id="{14E1D32C-53A9-DA0C-8B4B-15DAE828A021}"/>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15DE2F60-CDEF-7B1D-4FFD-58933C01C508}"/>
              </a:ext>
            </a:extLst>
          </p:cNvPr>
          <p:cNvSpPr>
            <a:spLocks noGrp="1"/>
          </p:cNvSpPr>
          <p:nvPr>
            <p:ph type="sldNum" sz="quarter" idx="12"/>
          </p:nvPr>
        </p:nvSpPr>
        <p:spPr/>
        <p:txBody>
          <a:bodyPr/>
          <a:lstStyle/>
          <a:p>
            <a:fld id="{6A62D07B-C644-4C1A-8832-5F21DBCCF5FD}" type="slidenum">
              <a:rPr lang="en-IN" smtClean="0"/>
              <a:t>41</a:t>
            </a:fld>
            <a:endParaRPr lang="en-IN"/>
          </a:p>
        </p:txBody>
      </p:sp>
      <p:grpSp>
        <p:nvGrpSpPr>
          <p:cNvPr id="6" name="object 7">
            <a:extLst>
              <a:ext uri="{FF2B5EF4-FFF2-40B4-BE49-F238E27FC236}">
                <a16:creationId xmlns:a16="http://schemas.microsoft.com/office/drawing/2014/main" id="{80A207DA-264A-B7A6-C819-57E2A873E4B2}"/>
              </a:ext>
            </a:extLst>
          </p:cNvPr>
          <p:cNvGrpSpPr/>
          <p:nvPr/>
        </p:nvGrpSpPr>
        <p:grpSpPr>
          <a:xfrm>
            <a:off x="1193424" y="4006215"/>
            <a:ext cx="9839011" cy="2086471"/>
            <a:chOff x="239268" y="3704844"/>
            <a:chExt cx="8522335" cy="1682750"/>
          </a:xfrm>
        </p:grpSpPr>
        <p:pic>
          <p:nvPicPr>
            <p:cNvPr id="7" name="object 8">
              <a:extLst>
                <a:ext uri="{FF2B5EF4-FFF2-40B4-BE49-F238E27FC236}">
                  <a16:creationId xmlns:a16="http://schemas.microsoft.com/office/drawing/2014/main" id="{4E36CBE7-41B3-E216-739A-7A7F13EA5C38}"/>
                </a:ext>
              </a:extLst>
            </p:cNvPr>
            <p:cNvPicPr/>
            <p:nvPr/>
          </p:nvPicPr>
          <p:blipFill>
            <a:blip r:embed="rId2" cstate="print"/>
            <a:stretch>
              <a:fillRect/>
            </a:stretch>
          </p:blipFill>
          <p:spPr>
            <a:xfrm>
              <a:off x="545592" y="3933444"/>
              <a:ext cx="8075676" cy="1371600"/>
            </a:xfrm>
            <a:prstGeom prst="rect">
              <a:avLst/>
            </a:prstGeom>
          </p:spPr>
        </p:pic>
        <p:sp>
          <p:nvSpPr>
            <p:cNvPr id="8" name="object 9">
              <a:extLst>
                <a:ext uri="{FF2B5EF4-FFF2-40B4-BE49-F238E27FC236}">
                  <a16:creationId xmlns:a16="http://schemas.microsoft.com/office/drawing/2014/main" id="{7F2EE7B5-BBFD-2A3D-6EF3-87FAC51F46B7}"/>
                </a:ext>
              </a:extLst>
            </p:cNvPr>
            <p:cNvSpPr/>
            <p:nvPr/>
          </p:nvSpPr>
          <p:spPr>
            <a:xfrm>
              <a:off x="252222" y="3717798"/>
              <a:ext cx="8496300" cy="1656714"/>
            </a:xfrm>
            <a:custGeom>
              <a:avLst/>
              <a:gdLst/>
              <a:ahLst/>
              <a:cxnLst/>
              <a:rect l="l" t="t" r="r" b="b"/>
              <a:pathLst>
                <a:path w="8496300" h="1656714">
                  <a:moveTo>
                    <a:pt x="0" y="1656588"/>
                  </a:moveTo>
                  <a:lnTo>
                    <a:pt x="8496300" y="1656588"/>
                  </a:lnTo>
                  <a:lnTo>
                    <a:pt x="8496300" y="0"/>
                  </a:lnTo>
                  <a:lnTo>
                    <a:pt x="0" y="0"/>
                  </a:lnTo>
                  <a:lnTo>
                    <a:pt x="0" y="1656588"/>
                  </a:lnTo>
                  <a:close/>
                </a:path>
              </a:pathLst>
            </a:custGeom>
            <a:ln w="25907">
              <a:solidFill>
                <a:srgbClr val="AF5C04"/>
              </a:solidFill>
            </a:ln>
          </p:spPr>
          <p:txBody>
            <a:bodyPr wrap="square" lIns="0" tIns="0" rIns="0" bIns="0" rtlCol="0"/>
            <a:lstStyle/>
            <a:p>
              <a:endParaRPr/>
            </a:p>
          </p:txBody>
        </p:sp>
      </p:grpSp>
      <p:grpSp>
        <p:nvGrpSpPr>
          <p:cNvPr id="9" name="object 10">
            <a:extLst>
              <a:ext uri="{FF2B5EF4-FFF2-40B4-BE49-F238E27FC236}">
                <a16:creationId xmlns:a16="http://schemas.microsoft.com/office/drawing/2014/main" id="{8703B5E8-900F-28F4-DDAC-CC9B9ABBB552}"/>
              </a:ext>
            </a:extLst>
          </p:cNvPr>
          <p:cNvGrpSpPr/>
          <p:nvPr/>
        </p:nvGrpSpPr>
        <p:grpSpPr>
          <a:xfrm>
            <a:off x="1193424" y="1846707"/>
            <a:ext cx="9756170" cy="1727441"/>
            <a:chOff x="239268" y="1545336"/>
            <a:chExt cx="8450580" cy="1393190"/>
          </a:xfrm>
        </p:grpSpPr>
        <p:pic>
          <p:nvPicPr>
            <p:cNvPr id="10" name="object 11">
              <a:extLst>
                <a:ext uri="{FF2B5EF4-FFF2-40B4-BE49-F238E27FC236}">
                  <a16:creationId xmlns:a16="http://schemas.microsoft.com/office/drawing/2014/main" id="{ACC24F49-6268-BA6E-539F-87D8E7E4CDF4}"/>
                </a:ext>
              </a:extLst>
            </p:cNvPr>
            <p:cNvPicPr/>
            <p:nvPr/>
          </p:nvPicPr>
          <p:blipFill>
            <a:blip r:embed="rId3" cstate="print"/>
            <a:stretch>
              <a:fillRect/>
            </a:stretch>
          </p:blipFill>
          <p:spPr>
            <a:xfrm>
              <a:off x="467868" y="1629156"/>
              <a:ext cx="7780020" cy="1254252"/>
            </a:xfrm>
            <a:prstGeom prst="rect">
              <a:avLst/>
            </a:prstGeom>
          </p:spPr>
        </p:pic>
        <p:sp>
          <p:nvSpPr>
            <p:cNvPr id="11" name="object 12">
              <a:extLst>
                <a:ext uri="{FF2B5EF4-FFF2-40B4-BE49-F238E27FC236}">
                  <a16:creationId xmlns:a16="http://schemas.microsoft.com/office/drawing/2014/main" id="{DC491DDB-66FB-3573-9044-A25C8FA9E288}"/>
                </a:ext>
              </a:extLst>
            </p:cNvPr>
            <p:cNvSpPr/>
            <p:nvPr/>
          </p:nvSpPr>
          <p:spPr>
            <a:xfrm>
              <a:off x="252222" y="1558290"/>
              <a:ext cx="8425180" cy="1367155"/>
            </a:xfrm>
            <a:custGeom>
              <a:avLst/>
              <a:gdLst/>
              <a:ahLst/>
              <a:cxnLst/>
              <a:rect l="l" t="t" r="r" b="b"/>
              <a:pathLst>
                <a:path w="8425180" h="1367155">
                  <a:moveTo>
                    <a:pt x="0" y="1367027"/>
                  </a:moveTo>
                  <a:lnTo>
                    <a:pt x="8424672" y="1367027"/>
                  </a:lnTo>
                  <a:lnTo>
                    <a:pt x="8424672" y="0"/>
                  </a:lnTo>
                  <a:lnTo>
                    <a:pt x="0" y="0"/>
                  </a:lnTo>
                  <a:lnTo>
                    <a:pt x="0" y="1367027"/>
                  </a:lnTo>
                  <a:close/>
                </a:path>
              </a:pathLst>
            </a:custGeom>
            <a:ln w="25908">
              <a:solidFill>
                <a:srgbClr val="AF5C04"/>
              </a:solidFill>
            </a:ln>
          </p:spPr>
          <p:txBody>
            <a:bodyPr wrap="square" lIns="0" tIns="0" rIns="0" bIns="0" rtlCol="0"/>
            <a:lstStyle/>
            <a:p>
              <a:endParaRPr/>
            </a:p>
          </p:txBody>
        </p:sp>
      </p:grpSp>
      <p:sp>
        <p:nvSpPr>
          <p:cNvPr id="12" name="object 13">
            <a:extLst>
              <a:ext uri="{FF2B5EF4-FFF2-40B4-BE49-F238E27FC236}">
                <a16:creationId xmlns:a16="http://schemas.microsoft.com/office/drawing/2014/main" id="{EC3B7A77-D8D2-EE7C-5B49-B3C56B3F61DB}"/>
              </a:ext>
            </a:extLst>
          </p:cNvPr>
          <p:cNvSpPr txBox="1"/>
          <p:nvPr/>
        </p:nvSpPr>
        <p:spPr>
          <a:xfrm>
            <a:off x="1284356" y="1524000"/>
            <a:ext cx="2538012"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ARM</a:t>
            </a:r>
            <a:r>
              <a:rPr sz="1800" b="1" spc="-20" dirty="0">
                <a:latin typeface="Times New Roman"/>
                <a:cs typeface="Times New Roman"/>
              </a:rPr>
              <a:t> </a:t>
            </a:r>
            <a:r>
              <a:rPr sz="1800" b="1" spc="-5" dirty="0">
                <a:latin typeface="Times New Roman"/>
                <a:cs typeface="Times New Roman"/>
              </a:rPr>
              <a:t>3-Stage</a:t>
            </a:r>
            <a:r>
              <a:rPr sz="1800" b="1" spc="-30" dirty="0">
                <a:latin typeface="Times New Roman"/>
                <a:cs typeface="Times New Roman"/>
              </a:rPr>
              <a:t> </a:t>
            </a:r>
            <a:r>
              <a:rPr sz="1800" b="1" dirty="0">
                <a:latin typeface="Times New Roman"/>
                <a:cs typeface="Times New Roman"/>
              </a:rPr>
              <a:t>Pipeline</a:t>
            </a:r>
            <a:endParaRPr sz="1800">
              <a:latin typeface="Times New Roman"/>
              <a:cs typeface="Times New Roman"/>
            </a:endParaRPr>
          </a:p>
        </p:txBody>
      </p:sp>
      <p:sp>
        <p:nvSpPr>
          <p:cNvPr id="13" name="object 14">
            <a:extLst>
              <a:ext uri="{FF2B5EF4-FFF2-40B4-BE49-F238E27FC236}">
                <a16:creationId xmlns:a16="http://schemas.microsoft.com/office/drawing/2014/main" id="{D294FB88-7EE5-920C-3FBA-15C89496AB69}"/>
              </a:ext>
            </a:extLst>
          </p:cNvPr>
          <p:cNvSpPr txBox="1"/>
          <p:nvPr/>
        </p:nvSpPr>
        <p:spPr>
          <a:xfrm>
            <a:off x="1284356" y="3684779"/>
            <a:ext cx="2538012"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ARM</a:t>
            </a:r>
            <a:r>
              <a:rPr sz="1800" b="1" spc="-20" dirty="0">
                <a:latin typeface="Times New Roman"/>
                <a:cs typeface="Times New Roman"/>
              </a:rPr>
              <a:t> </a:t>
            </a:r>
            <a:r>
              <a:rPr sz="1800" b="1" spc="-5" dirty="0">
                <a:latin typeface="Times New Roman"/>
                <a:cs typeface="Times New Roman"/>
              </a:rPr>
              <a:t>5-Stage</a:t>
            </a:r>
            <a:r>
              <a:rPr sz="1800" b="1" spc="-30" dirty="0">
                <a:latin typeface="Times New Roman"/>
                <a:cs typeface="Times New Roman"/>
              </a:rPr>
              <a:t> </a:t>
            </a:r>
            <a:r>
              <a:rPr sz="1800" b="1" dirty="0">
                <a:latin typeface="Times New Roman"/>
                <a:cs typeface="Times New Roman"/>
              </a:rPr>
              <a:t>Pipeline</a:t>
            </a:r>
            <a:endParaRPr sz="1800">
              <a:latin typeface="Times New Roman"/>
              <a:cs typeface="Times New Roman"/>
            </a:endParaRPr>
          </a:p>
        </p:txBody>
      </p:sp>
    </p:spTree>
    <p:extLst>
      <p:ext uri="{BB962C8B-B14F-4D97-AF65-F5344CB8AC3E}">
        <p14:creationId xmlns:p14="http://schemas.microsoft.com/office/powerpoint/2010/main" val="2705197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FBCD-A347-B705-437A-07883BC73915}"/>
              </a:ext>
            </a:extLst>
          </p:cNvPr>
          <p:cNvSpPr>
            <a:spLocks noGrp="1"/>
          </p:cNvSpPr>
          <p:nvPr>
            <p:ph type="title"/>
          </p:nvPr>
        </p:nvSpPr>
        <p:spPr/>
        <p:txBody>
          <a:bodyPr/>
          <a:lstStyle/>
          <a:p>
            <a:pPr algn="ctr"/>
            <a:r>
              <a:rPr lang="en-IN" sz="4000" dirty="0">
                <a:solidFill>
                  <a:srgbClr val="FF0000"/>
                </a:solidFill>
              </a:rPr>
              <a:t>5-stage</a:t>
            </a:r>
            <a:r>
              <a:rPr lang="en-IN" sz="4000" spc="-75" dirty="0">
                <a:solidFill>
                  <a:srgbClr val="FF0000"/>
                </a:solidFill>
              </a:rPr>
              <a:t> </a:t>
            </a:r>
            <a:r>
              <a:rPr lang="en-IN" sz="4000" spc="-5" dirty="0">
                <a:solidFill>
                  <a:srgbClr val="FF0000"/>
                </a:solidFill>
              </a:rPr>
              <a:t>Pipeline</a:t>
            </a:r>
            <a:endParaRPr lang="en-IN" dirty="0">
              <a:solidFill>
                <a:srgbClr val="FF0000"/>
              </a:solidFill>
            </a:endParaRPr>
          </a:p>
        </p:txBody>
      </p:sp>
      <p:sp>
        <p:nvSpPr>
          <p:cNvPr id="3" name="Content Placeholder 2">
            <a:extLst>
              <a:ext uri="{FF2B5EF4-FFF2-40B4-BE49-F238E27FC236}">
                <a16:creationId xmlns:a16="http://schemas.microsoft.com/office/drawing/2014/main" id="{147815EE-8B39-A21E-751A-CF381107272D}"/>
              </a:ext>
            </a:extLst>
          </p:cNvPr>
          <p:cNvSpPr>
            <a:spLocks noGrp="1"/>
          </p:cNvSpPr>
          <p:nvPr>
            <p:ph idx="1"/>
          </p:nvPr>
        </p:nvSpPr>
        <p:spPr>
          <a:xfrm>
            <a:off x="609600" y="1447800"/>
            <a:ext cx="11582400" cy="4876800"/>
          </a:xfrm>
        </p:spPr>
        <p:txBody>
          <a:bodyPr/>
          <a:lstStyle/>
          <a:p>
            <a:pPr marL="277495" marR="433070" indent="-265430">
              <a:lnSpc>
                <a:spcPct val="100000"/>
              </a:lnSpc>
              <a:spcBef>
                <a:spcPts val="100"/>
              </a:spcBef>
              <a:buClr>
                <a:srgbClr val="EF7E09"/>
              </a:buClr>
              <a:buSzPct val="79166"/>
              <a:buFont typeface="Segoe UI Symbol"/>
              <a:buChar char="⚫"/>
              <a:tabLst>
                <a:tab pos="277495" algn="l"/>
                <a:tab pos="278130" algn="l"/>
              </a:tabLst>
            </a:pPr>
            <a:r>
              <a:rPr lang="en-US" sz="2400" dirty="0">
                <a:latin typeface="Times New Roman"/>
                <a:cs typeface="Times New Roman"/>
              </a:rPr>
              <a:t>Breaking instruction execution </a:t>
            </a:r>
            <a:r>
              <a:rPr lang="en-US" sz="2400" spc="-5" dirty="0">
                <a:latin typeface="Times New Roman"/>
                <a:cs typeface="Times New Roman"/>
              </a:rPr>
              <a:t>down </a:t>
            </a:r>
            <a:r>
              <a:rPr lang="en-US" sz="2400" dirty="0">
                <a:latin typeface="Times New Roman"/>
                <a:cs typeface="Times New Roman"/>
              </a:rPr>
              <a:t>into </a:t>
            </a:r>
            <a:r>
              <a:rPr lang="en-US" sz="2400" b="1" dirty="0">
                <a:latin typeface="Times New Roman"/>
                <a:cs typeface="Times New Roman"/>
              </a:rPr>
              <a:t>five </a:t>
            </a:r>
            <a:r>
              <a:rPr lang="en-US" sz="2400" spc="-5" dirty="0">
                <a:latin typeface="Times New Roman"/>
                <a:cs typeface="Times New Roman"/>
              </a:rPr>
              <a:t>components </a:t>
            </a:r>
            <a:r>
              <a:rPr lang="en-US" sz="2400" dirty="0">
                <a:latin typeface="Times New Roman"/>
                <a:cs typeface="Times New Roman"/>
              </a:rPr>
              <a:t> rather than </a:t>
            </a:r>
            <a:r>
              <a:rPr lang="en-US" sz="2400" b="1" spc="-10" dirty="0">
                <a:latin typeface="Times New Roman"/>
                <a:cs typeface="Times New Roman"/>
              </a:rPr>
              <a:t>three </a:t>
            </a:r>
            <a:r>
              <a:rPr lang="en-US" sz="2400" dirty="0">
                <a:latin typeface="Times New Roman"/>
                <a:cs typeface="Times New Roman"/>
              </a:rPr>
              <a:t>reduces the </a:t>
            </a:r>
            <a:r>
              <a:rPr lang="en-US" sz="2400" spc="-5" dirty="0">
                <a:latin typeface="Times New Roman"/>
                <a:cs typeface="Times New Roman"/>
              </a:rPr>
              <a:t>maximum </a:t>
            </a:r>
            <a:r>
              <a:rPr lang="en-US" sz="2400" dirty="0">
                <a:latin typeface="Times New Roman"/>
                <a:cs typeface="Times New Roman"/>
              </a:rPr>
              <a:t>work </a:t>
            </a:r>
            <a:r>
              <a:rPr lang="en-US" sz="2400" spc="-5" dirty="0">
                <a:latin typeface="Times New Roman"/>
                <a:cs typeface="Times New Roman"/>
              </a:rPr>
              <a:t>which </a:t>
            </a:r>
            <a:r>
              <a:rPr lang="en-US" sz="2400" spc="-10" dirty="0">
                <a:latin typeface="Times New Roman"/>
                <a:cs typeface="Times New Roman"/>
              </a:rPr>
              <a:t>must </a:t>
            </a:r>
            <a:r>
              <a:rPr lang="en-US" sz="2400" dirty="0">
                <a:latin typeface="Times New Roman"/>
                <a:cs typeface="Times New Roman"/>
              </a:rPr>
              <a:t>be </a:t>
            </a:r>
            <a:r>
              <a:rPr lang="en-US" sz="2400" spc="-585" dirty="0">
                <a:latin typeface="Times New Roman"/>
                <a:cs typeface="Times New Roman"/>
              </a:rPr>
              <a:t> </a:t>
            </a:r>
            <a:r>
              <a:rPr lang="en-US" sz="2400" spc="-5" dirty="0">
                <a:latin typeface="Times New Roman"/>
                <a:cs typeface="Times New Roman"/>
              </a:rPr>
              <a:t>completed</a:t>
            </a:r>
            <a:r>
              <a:rPr lang="en-US" sz="2400" spc="-30" dirty="0">
                <a:latin typeface="Times New Roman"/>
                <a:cs typeface="Times New Roman"/>
              </a:rPr>
              <a:t> </a:t>
            </a:r>
            <a:r>
              <a:rPr lang="en-US" sz="2400" dirty="0">
                <a:latin typeface="Times New Roman"/>
                <a:cs typeface="Times New Roman"/>
              </a:rPr>
              <a:t>in</a:t>
            </a:r>
            <a:r>
              <a:rPr lang="en-US" sz="2400" spc="-10" dirty="0">
                <a:latin typeface="Times New Roman"/>
                <a:cs typeface="Times New Roman"/>
              </a:rPr>
              <a:t> </a:t>
            </a:r>
            <a:r>
              <a:rPr lang="en-US" sz="2400" dirty="0">
                <a:latin typeface="Times New Roman"/>
                <a:cs typeface="Times New Roman"/>
              </a:rPr>
              <a:t>a clock</a:t>
            </a:r>
            <a:r>
              <a:rPr lang="en-US" sz="2400" spc="-25" dirty="0">
                <a:latin typeface="Times New Roman"/>
                <a:cs typeface="Times New Roman"/>
              </a:rPr>
              <a:t> </a:t>
            </a:r>
            <a:r>
              <a:rPr lang="en-US" sz="2400" dirty="0">
                <a:latin typeface="Times New Roman"/>
                <a:cs typeface="Times New Roman"/>
              </a:rPr>
              <a:t>cycle</a:t>
            </a:r>
          </a:p>
          <a:p>
            <a:pPr marL="277495" marR="433070" indent="-265430">
              <a:lnSpc>
                <a:spcPct val="100000"/>
              </a:lnSpc>
              <a:spcBef>
                <a:spcPts val="100"/>
              </a:spcBef>
              <a:buClr>
                <a:srgbClr val="EF7E09"/>
              </a:buClr>
              <a:buSzPct val="79166"/>
              <a:buFont typeface="Segoe UI Symbol"/>
              <a:buChar char="⚫"/>
              <a:tabLst>
                <a:tab pos="277495" algn="l"/>
                <a:tab pos="278130" algn="l"/>
              </a:tabLst>
            </a:pPr>
            <a:endParaRPr lang="en-US" sz="2400" dirty="0">
              <a:latin typeface="Times New Roman"/>
              <a:cs typeface="Times New Roman"/>
            </a:endParaRPr>
          </a:p>
          <a:p>
            <a:pPr marL="277495" indent="-265430">
              <a:lnSpc>
                <a:spcPct val="100000"/>
              </a:lnSpc>
              <a:spcBef>
                <a:spcPts val="305"/>
              </a:spcBef>
              <a:buClr>
                <a:srgbClr val="EF7E09"/>
              </a:buClr>
              <a:buSzPct val="79166"/>
              <a:buFont typeface="Segoe UI Symbol"/>
              <a:buChar char="⚫"/>
              <a:tabLst>
                <a:tab pos="277495" algn="l"/>
                <a:tab pos="278130" algn="l"/>
              </a:tabLst>
            </a:pPr>
            <a:r>
              <a:rPr lang="en-US" sz="2400" dirty="0">
                <a:latin typeface="Times New Roman"/>
                <a:cs typeface="Times New Roman"/>
              </a:rPr>
              <a:t>Hence</a:t>
            </a:r>
            <a:r>
              <a:rPr lang="en-US" sz="2400" spc="-25" dirty="0">
                <a:latin typeface="Times New Roman"/>
                <a:cs typeface="Times New Roman"/>
              </a:rPr>
              <a:t> </a:t>
            </a:r>
            <a:r>
              <a:rPr lang="en-US" sz="2400" dirty="0">
                <a:latin typeface="Times New Roman"/>
                <a:cs typeface="Times New Roman"/>
              </a:rPr>
              <a:t>allows</a:t>
            </a:r>
            <a:r>
              <a:rPr lang="en-US" sz="2400" spc="-20" dirty="0">
                <a:latin typeface="Times New Roman"/>
                <a:cs typeface="Times New Roman"/>
              </a:rPr>
              <a:t> </a:t>
            </a:r>
            <a:r>
              <a:rPr lang="en-US" sz="2400" dirty="0">
                <a:latin typeface="Times New Roman"/>
                <a:cs typeface="Times New Roman"/>
              </a:rPr>
              <a:t>a higher</a:t>
            </a:r>
            <a:r>
              <a:rPr lang="en-US" sz="2400" spc="-25" dirty="0">
                <a:latin typeface="Times New Roman"/>
                <a:cs typeface="Times New Roman"/>
              </a:rPr>
              <a:t> </a:t>
            </a:r>
            <a:r>
              <a:rPr lang="en-US" sz="2400" dirty="0">
                <a:latin typeface="Times New Roman"/>
                <a:cs typeface="Times New Roman"/>
              </a:rPr>
              <a:t>clock</a:t>
            </a:r>
            <a:r>
              <a:rPr lang="en-US" sz="2400" spc="-15" dirty="0">
                <a:latin typeface="Times New Roman"/>
                <a:cs typeface="Times New Roman"/>
              </a:rPr>
              <a:t> </a:t>
            </a:r>
            <a:r>
              <a:rPr lang="en-US" sz="2400" spc="-5" dirty="0">
                <a:latin typeface="Times New Roman"/>
                <a:cs typeface="Times New Roman"/>
              </a:rPr>
              <a:t>frequency</a:t>
            </a:r>
            <a:r>
              <a:rPr lang="en-US" sz="2400" spc="-10" dirty="0">
                <a:latin typeface="Times New Roman"/>
                <a:cs typeface="Times New Roman"/>
              </a:rPr>
              <a:t> </a:t>
            </a:r>
            <a:r>
              <a:rPr lang="en-US" sz="2400" dirty="0">
                <a:latin typeface="Times New Roman"/>
                <a:cs typeface="Times New Roman"/>
              </a:rPr>
              <a:t>to</a:t>
            </a:r>
            <a:r>
              <a:rPr lang="en-US" sz="2400" spc="-15" dirty="0">
                <a:latin typeface="Times New Roman"/>
                <a:cs typeface="Times New Roman"/>
              </a:rPr>
              <a:t> </a:t>
            </a:r>
            <a:r>
              <a:rPr lang="en-US" sz="2400" dirty="0">
                <a:latin typeface="Times New Roman"/>
                <a:cs typeface="Times New Roman"/>
              </a:rPr>
              <a:t>be</a:t>
            </a:r>
            <a:r>
              <a:rPr lang="en-US" sz="2400" spc="-15" dirty="0">
                <a:latin typeface="Times New Roman"/>
                <a:cs typeface="Times New Roman"/>
              </a:rPr>
              <a:t> </a:t>
            </a:r>
            <a:r>
              <a:rPr lang="en-US" sz="2400" dirty="0">
                <a:latin typeface="Times New Roman"/>
                <a:cs typeface="Times New Roman"/>
              </a:rPr>
              <a:t>used</a:t>
            </a:r>
          </a:p>
          <a:p>
            <a:pPr marL="277495" indent="-265430">
              <a:lnSpc>
                <a:spcPct val="100000"/>
              </a:lnSpc>
              <a:spcBef>
                <a:spcPts val="305"/>
              </a:spcBef>
              <a:buClr>
                <a:srgbClr val="EF7E09"/>
              </a:buClr>
              <a:buSzPct val="79166"/>
              <a:buFont typeface="Segoe UI Symbol"/>
              <a:buChar char="⚫"/>
              <a:tabLst>
                <a:tab pos="277495" algn="l"/>
                <a:tab pos="278130" algn="l"/>
              </a:tabLst>
            </a:pPr>
            <a:endParaRPr lang="en-US" sz="2400" dirty="0">
              <a:latin typeface="Times New Roman"/>
              <a:cs typeface="Times New Roman"/>
            </a:endParaRPr>
          </a:p>
          <a:p>
            <a:pPr marL="277495" marR="12700" indent="-265430">
              <a:lnSpc>
                <a:spcPct val="100000"/>
              </a:lnSpc>
              <a:spcBef>
                <a:spcPts val="300"/>
              </a:spcBef>
              <a:buClr>
                <a:srgbClr val="EF7E09"/>
              </a:buClr>
              <a:buSzPct val="79166"/>
              <a:buFont typeface="Segoe UI Symbol"/>
              <a:buChar char="⚫"/>
              <a:tabLst>
                <a:tab pos="277495" algn="l"/>
                <a:tab pos="278130" algn="l"/>
              </a:tabLst>
            </a:pPr>
            <a:r>
              <a:rPr lang="en-US" sz="2400" dirty="0">
                <a:latin typeface="Times New Roman"/>
                <a:cs typeface="Times New Roman"/>
              </a:rPr>
              <a:t>Provided that other system </a:t>
            </a:r>
            <a:r>
              <a:rPr lang="en-US" sz="2400" spc="-5" dirty="0">
                <a:latin typeface="Times New Roman"/>
                <a:cs typeface="Times New Roman"/>
              </a:rPr>
              <a:t>components, </a:t>
            </a:r>
            <a:r>
              <a:rPr lang="en-US" sz="2400" dirty="0">
                <a:latin typeface="Times New Roman"/>
                <a:cs typeface="Times New Roman"/>
              </a:rPr>
              <a:t>and particularly the </a:t>
            </a:r>
            <a:r>
              <a:rPr lang="en-US" sz="2400" spc="5" dirty="0">
                <a:latin typeface="Times New Roman"/>
                <a:cs typeface="Times New Roman"/>
              </a:rPr>
              <a:t> </a:t>
            </a:r>
            <a:r>
              <a:rPr lang="en-US" sz="2400" dirty="0">
                <a:latin typeface="Times New Roman"/>
                <a:cs typeface="Times New Roman"/>
              </a:rPr>
              <a:t>instruction</a:t>
            </a:r>
            <a:r>
              <a:rPr lang="en-US" sz="2400" spc="-50" dirty="0">
                <a:latin typeface="Times New Roman"/>
                <a:cs typeface="Times New Roman"/>
              </a:rPr>
              <a:t> </a:t>
            </a:r>
            <a:r>
              <a:rPr lang="en-US" sz="2400" spc="-30" dirty="0">
                <a:latin typeface="Times New Roman"/>
                <a:cs typeface="Times New Roman"/>
              </a:rPr>
              <a:t>memory,</a:t>
            </a:r>
            <a:r>
              <a:rPr lang="en-US" sz="2400" spc="15" dirty="0">
                <a:latin typeface="Times New Roman"/>
                <a:cs typeface="Times New Roman"/>
              </a:rPr>
              <a:t> </a:t>
            </a:r>
            <a:r>
              <a:rPr lang="en-US" sz="2400" dirty="0">
                <a:latin typeface="Times New Roman"/>
                <a:cs typeface="Times New Roman"/>
              </a:rPr>
              <a:t>are</a:t>
            </a:r>
            <a:r>
              <a:rPr lang="en-US" sz="2400" spc="-10" dirty="0">
                <a:latin typeface="Times New Roman"/>
                <a:cs typeface="Times New Roman"/>
              </a:rPr>
              <a:t> </a:t>
            </a:r>
            <a:r>
              <a:rPr lang="en-US" sz="2400" dirty="0">
                <a:latin typeface="Times New Roman"/>
                <a:cs typeface="Times New Roman"/>
              </a:rPr>
              <a:t>also</a:t>
            </a:r>
            <a:r>
              <a:rPr lang="en-US" sz="2400" spc="-30" dirty="0">
                <a:latin typeface="Times New Roman"/>
                <a:cs typeface="Times New Roman"/>
              </a:rPr>
              <a:t> </a:t>
            </a:r>
            <a:r>
              <a:rPr lang="en-US" sz="2400" dirty="0">
                <a:latin typeface="Times New Roman"/>
                <a:cs typeface="Times New Roman"/>
              </a:rPr>
              <a:t>redesigned</a:t>
            </a:r>
            <a:r>
              <a:rPr lang="en-US" sz="2400" spc="-30" dirty="0">
                <a:latin typeface="Times New Roman"/>
                <a:cs typeface="Times New Roman"/>
              </a:rPr>
              <a:t> </a:t>
            </a:r>
            <a:r>
              <a:rPr lang="en-US" sz="2400" dirty="0">
                <a:latin typeface="Times New Roman"/>
                <a:cs typeface="Times New Roman"/>
              </a:rPr>
              <a:t>to</a:t>
            </a:r>
            <a:r>
              <a:rPr lang="en-US" sz="2400" spc="-15" dirty="0">
                <a:latin typeface="Times New Roman"/>
                <a:cs typeface="Times New Roman"/>
              </a:rPr>
              <a:t> </a:t>
            </a:r>
            <a:r>
              <a:rPr lang="en-US" sz="2400" dirty="0">
                <a:latin typeface="Times New Roman"/>
                <a:cs typeface="Times New Roman"/>
              </a:rPr>
              <a:t>operate</a:t>
            </a:r>
            <a:r>
              <a:rPr lang="en-US" sz="2400" spc="-25" dirty="0">
                <a:latin typeface="Times New Roman"/>
                <a:cs typeface="Times New Roman"/>
              </a:rPr>
              <a:t> </a:t>
            </a:r>
            <a:r>
              <a:rPr lang="en-US" sz="2400" dirty="0">
                <a:latin typeface="Times New Roman"/>
                <a:cs typeface="Times New Roman"/>
              </a:rPr>
              <a:t>at</a:t>
            </a:r>
            <a:r>
              <a:rPr lang="en-US" sz="2400" spc="-10" dirty="0">
                <a:latin typeface="Times New Roman"/>
                <a:cs typeface="Times New Roman"/>
              </a:rPr>
              <a:t> </a:t>
            </a:r>
            <a:r>
              <a:rPr lang="en-US" sz="2400" spc="-5" dirty="0">
                <a:latin typeface="Times New Roman"/>
                <a:cs typeface="Times New Roman"/>
              </a:rPr>
              <a:t>this</a:t>
            </a:r>
            <a:r>
              <a:rPr lang="en-US" sz="2400" spc="-25" dirty="0">
                <a:latin typeface="Times New Roman"/>
                <a:cs typeface="Times New Roman"/>
              </a:rPr>
              <a:t> </a:t>
            </a:r>
            <a:r>
              <a:rPr lang="en-US" sz="2400" dirty="0">
                <a:latin typeface="Times New Roman"/>
                <a:cs typeface="Times New Roman"/>
              </a:rPr>
              <a:t>higher </a:t>
            </a:r>
            <a:r>
              <a:rPr lang="en-US" sz="2400" spc="-585" dirty="0">
                <a:latin typeface="Times New Roman"/>
                <a:cs typeface="Times New Roman"/>
              </a:rPr>
              <a:t> </a:t>
            </a:r>
            <a:r>
              <a:rPr lang="en-US" sz="2400" dirty="0">
                <a:latin typeface="Times New Roman"/>
                <a:cs typeface="Times New Roman"/>
              </a:rPr>
              <a:t>clock</a:t>
            </a:r>
            <a:r>
              <a:rPr lang="en-US" sz="2400" spc="-30" dirty="0">
                <a:latin typeface="Times New Roman"/>
                <a:cs typeface="Times New Roman"/>
              </a:rPr>
              <a:t> </a:t>
            </a:r>
            <a:r>
              <a:rPr lang="en-US" sz="2400" dirty="0">
                <a:latin typeface="Times New Roman"/>
                <a:cs typeface="Times New Roman"/>
              </a:rPr>
              <a:t>rate</a:t>
            </a:r>
          </a:p>
          <a:p>
            <a:pPr marL="277495" marR="12700" indent="-265430">
              <a:lnSpc>
                <a:spcPct val="100000"/>
              </a:lnSpc>
              <a:spcBef>
                <a:spcPts val="300"/>
              </a:spcBef>
              <a:buClr>
                <a:srgbClr val="EF7E09"/>
              </a:buClr>
              <a:buSzPct val="79166"/>
              <a:buFont typeface="Segoe UI Symbol"/>
              <a:buChar char="⚫"/>
              <a:tabLst>
                <a:tab pos="277495" algn="l"/>
                <a:tab pos="278130" algn="l"/>
              </a:tabLst>
            </a:pPr>
            <a:endParaRPr lang="en-US" sz="2400" dirty="0">
              <a:latin typeface="Times New Roman"/>
              <a:cs typeface="Times New Roman"/>
            </a:endParaRPr>
          </a:p>
          <a:p>
            <a:pPr marL="277495" marR="5080" indent="-265430">
              <a:lnSpc>
                <a:spcPct val="100000"/>
              </a:lnSpc>
              <a:spcBef>
                <a:spcPts val="305"/>
              </a:spcBef>
              <a:buClr>
                <a:srgbClr val="EF7E09"/>
              </a:buClr>
              <a:buSzPct val="79166"/>
              <a:buFont typeface="Segoe UI Symbol"/>
              <a:buChar char="⚫"/>
              <a:tabLst>
                <a:tab pos="277495" algn="l"/>
                <a:tab pos="278130" algn="l"/>
              </a:tabLst>
            </a:pPr>
            <a:r>
              <a:rPr lang="en-US" sz="2400" dirty="0">
                <a:latin typeface="Times New Roman"/>
                <a:cs typeface="Times New Roman"/>
              </a:rPr>
              <a:t>The separate instruction and data </a:t>
            </a:r>
            <a:r>
              <a:rPr lang="en-US" sz="2400" spc="-5" dirty="0">
                <a:latin typeface="Times New Roman"/>
                <a:cs typeface="Times New Roman"/>
              </a:rPr>
              <a:t>memories </a:t>
            </a:r>
            <a:r>
              <a:rPr lang="en-US" sz="2400" dirty="0">
                <a:latin typeface="Times New Roman"/>
                <a:cs typeface="Times New Roman"/>
              </a:rPr>
              <a:t>(which </a:t>
            </a:r>
            <a:r>
              <a:rPr lang="en-US" sz="2400" spc="-10" dirty="0">
                <a:latin typeface="Times New Roman"/>
                <a:cs typeface="Times New Roman"/>
              </a:rPr>
              <a:t>may </a:t>
            </a:r>
            <a:r>
              <a:rPr lang="en-US" sz="2400" dirty="0">
                <a:latin typeface="Times New Roman"/>
                <a:cs typeface="Times New Roman"/>
              </a:rPr>
              <a:t>have </a:t>
            </a:r>
            <a:r>
              <a:rPr lang="en-US" sz="2400" spc="5" dirty="0">
                <a:latin typeface="Times New Roman"/>
                <a:cs typeface="Times New Roman"/>
              </a:rPr>
              <a:t> </a:t>
            </a:r>
            <a:r>
              <a:rPr lang="en-US" sz="2400" dirty="0">
                <a:latin typeface="Times New Roman"/>
                <a:cs typeface="Times New Roman"/>
              </a:rPr>
              <a:t>separate</a:t>
            </a:r>
            <a:r>
              <a:rPr lang="en-US" sz="2400" spc="-40" dirty="0">
                <a:latin typeface="Times New Roman"/>
                <a:cs typeface="Times New Roman"/>
              </a:rPr>
              <a:t> </a:t>
            </a:r>
            <a:r>
              <a:rPr lang="en-US" sz="2400" dirty="0">
                <a:latin typeface="Times New Roman"/>
                <a:cs typeface="Times New Roman"/>
              </a:rPr>
              <a:t>caches</a:t>
            </a:r>
            <a:r>
              <a:rPr lang="en-US" sz="2400" spc="-35" dirty="0">
                <a:latin typeface="Times New Roman"/>
                <a:cs typeface="Times New Roman"/>
              </a:rPr>
              <a:t> </a:t>
            </a:r>
            <a:r>
              <a:rPr lang="en-US" sz="2400" dirty="0">
                <a:latin typeface="Times New Roman"/>
                <a:cs typeface="Times New Roman"/>
              </a:rPr>
              <a:t>connected</a:t>
            </a:r>
            <a:r>
              <a:rPr lang="en-US" sz="2400" spc="-30" dirty="0">
                <a:latin typeface="Times New Roman"/>
                <a:cs typeface="Times New Roman"/>
              </a:rPr>
              <a:t> </a:t>
            </a:r>
            <a:r>
              <a:rPr lang="en-US" sz="2400" dirty="0">
                <a:latin typeface="Times New Roman"/>
                <a:cs typeface="Times New Roman"/>
              </a:rPr>
              <a:t>to</a:t>
            </a:r>
            <a:r>
              <a:rPr lang="en-US" sz="2400" spc="-20" dirty="0">
                <a:latin typeface="Times New Roman"/>
                <a:cs typeface="Times New Roman"/>
              </a:rPr>
              <a:t> </a:t>
            </a:r>
            <a:r>
              <a:rPr lang="en-US" sz="2400" dirty="0">
                <a:latin typeface="Times New Roman"/>
                <a:cs typeface="Times New Roman"/>
              </a:rPr>
              <a:t>a</a:t>
            </a:r>
            <a:r>
              <a:rPr lang="en-US" sz="2400" spc="-10" dirty="0">
                <a:latin typeface="Times New Roman"/>
                <a:cs typeface="Times New Roman"/>
              </a:rPr>
              <a:t> </a:t>
            </a:r>
            <a:r>
              <a:rPr lang="en-US" sz="2400" dirty="0">
                <a:latin typeface="Times New Roman"/>
                <a:cs typeface="Times New Roman"/>
              </a:rPr>
              <a:t>unified</a:t>
            </a:r>
            <a:r>
              <a:rPr lang="en-US" sz="2400" spc="-30" dirty="0">
                <a:latin typeface="Times New Roman"/>
                <a:cs typeface="Times New Roman"/>
              </a:rPr>
              <a:t> </a:t>
            </a:r>
            <a:r>
              <a:rPr lang="en-US" sz="2400" dirty="0">
                <a:latin typeface="Times New Roman"/>
                <a:cs typeface="Times New Roman"/>
              </a:rPr>
              <a:t>instruction</a:t>
            </a:r>
            <a:r>
              <a:rPr lang="en-US" sz="2400" spc="-45" dirty="0">
                <a:latin typeface="Times New Roman"/>
                <a:cs typeface="Times New Roman"/>
              </a:rPr>
              <a:t>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data</a:t>
            </a:r>
            <a:r>
              <a:rPr lang="en-US" sz="2400" spc="-30" dirty="0">
                <a:latin typeface="Times New Roman"/>
                <a:cs typeface="Times New Roman"/>
              </a:rPr>
              <a:t> </a:t>
            </a:r>
            <a:r>
              <a:rPr lang="en-US" sz="2400" spc="-5" dirty="0">
                <a:latin typeface="Times New Roman"/>
                <a:cs typeface="Times New Roman"/>
              </a:rPr>
              <a:t>main </a:t>
            </a:r>
            <a:r>
              <a:rPr lang="en-US" sz="2400" spc="-585" dirty="0">
                <a:latin typeface="Times New Roman"/>
                <a:cs typeface="Times New Roman"/>
              </a:rPr>
              <a:t> </a:t>
            </a:r>
            <a:r>
              <a:rPr lang="en-US" sz="2400" spc="-10" dirty="0">
                <a:latin typeface="Times New Roman"/>
                <a:cs typeface="Times New Roman"/>
              </a:rPr>
              <a:t>memory)</a:t>
            </a:r>
            <a:r>
              <a:rPr lang="en-US" sz="2400" spc="10" dirty="0">
                <a:latin typeface="Times New Roman"/>
                <a:cs typeface="Times New Roman"/>
              </a:rPr>
              <a:t> </a:t>
            </a:r>
            <a:r>
              <a:rPr lang="en-US" sz="2400" dirty="0">
                <a:latin typeface="Times New Roman"/>
                <a:cs typeface="Times New Roman"/>
              </a:rPr>
              <a:t>allow</a:t>
            </a:r>
            <a:r>
              <a:rPr lang="en-US" sz="2400" spc="-20" dirty="0">
                <a:latin typeface="Times New Roman"/>
                <a:cs typeface="Times New Roman"/>
              </a:rPr>
              <a:t> </a:t>
            </a:r>
            <a:r>
              <a:rPr lang="en-US" sz="2400" dirty="0">
                <a:latin typeface="Times New Roman"/>
                <a:cs typeface="Times New Roman"/>
              </a:rPr>
              <a:t>a significant</a:t>
            </a:r>
            <a:r>
              <a:rPr lang="en-US" sz="2400" spc="-40" dirty="0">
                <a:latin typeface="Times New Roman"/>
                <a:cs typeface="Times New Roman"/>
              </a:rPr>
              <a:t> </a:t>
            </a:r>
            <a:r>
              <a:rPr lang="en-US" sz="2400" dirty="0">
                <a:latin typeface="Times New Roman"/>
                <a:cs typeface="Times New Roman"/>
              </a:rPr>
              <a:t>reduction</a:t>
            </a:r>
            <a:r>
              <a:rPr lang="en-US" sz="2400" spc="-40" dirty="0">
                <a:latin typeface="Times New Roman"/>
                <a:cs typeface="Times New Roman"/>
              </a:rPr>
              <a:t> </a:t>
            </a:r>
            <a:r>
              <a:rPr lang="en-US" sz="2400" dirty="0">
                <a:latin typeface="Times New Roman"/>
                <a:cs typeface="Times New Roman"/>
              </a:rPr>
              <a:t>in</a:t>
            </a:r>
            <a:r>
              <a:rPr lang="en-US" sz="2400" spc="-5" dirty="0">
                <a:latin typeface="Times New Roman"/>
                <a:cs typeface="Times New Roman"/>
              </a:rPr>
              <a:t> </a:t>
            </a:r>
            <a:r>
              <a:rPr lang="en-US" sz="2400" dirty="0">
                <a:latin typeface="Times New Roman"/>
                <a:cs typeface="Times New Roman"/>
              </a:rPr>
              <a:t>the</a:t>
            </a:r>
            <a:r>
              <a:rPr lang="en-US" sz="2400" spc="-25" dirty="0">
                <a:latin typeface="Times New Roman"/>
                <a:cs typeface="Times New Roman"/>
              </a:rPr>
              <a:t> </a:t>
            </a:r>
            <a:r>
              <a:rPr lang="en-US" sz="2400" spc="-5" dirty="0">
                <a:latin typeface="Times New Roman"/>
                <a:cs typeface="Times New Roman"/>
              </a:rPr>
              <a:t>core's</a:t>
            </a:r>
            <a:r>
              <a:rPr lang="en-US" sz="2400" spc="10" dirty="0">
                <a:latin typeface="Times New Roman"/>
                <a:cs typeface="Times New Roman"/>
              </a:rPr>
              <a:t> </a:t>
            </a:r>
            <a:r>
              <a:rPr lang="en-US" sz="2400" spc="-5" dirty="0">
                <a:latin typeface="Times New Roman"/>
                <a:cs typeface="Times New Roman"/>
              </a:rPr>
              <a:t>CPI</a:t>
            </a:r>
          </a:p>
          <a:p>
            <a:pPr marL="277495" marR="5080" indent="-265430">
              <a:lnSpc>
                <a:spcPct val="100000"/>
              </a:lnSpc>
              <a:spcBef>
                <a:spcPts val="305"/>
              </a:spcBef>
              <a:buClr>
                <a:srgbClr val="EF7E09"/>
              </a:buClr>
              <a:buSzPct val="79166"/>
              <a:buFont typeface="Segoe UI Symbol"/>
              <a:buChar char="⚫"/>
              <a:tabLst>
                <a:tab pos="277495" algn="l"/>
                <a:tab pos="278130" algn="l"/>
              </a:tabLst>
            </a:pPr>
            <a:endParaRPr lang="en-US" sz="2400" dirty="0">
              <a:latin typeface="Times New Roman"/>
              <a:cs typeface="Times New Roman"/>
            </a:endParaRPr>
          </a:p>
          <a:p>
            <a:pPr marL="277495" indent="-265430">
              <a:lnSpc>
                <a:spcPct val="100000"/>
              </a:lnSpc>
              <a:spcBef>
                <a:spcPts val="300"/>
              </a:spcBef>
              <a:buClr>
                <a:srgbClr val="EF7E09"/>
              </a:buClr>
              <a:buSzPct val="79166"/>
              <a:buFont typeface="Segoe UI Symbol"/>
              <a:buChar char="⚫"/>
              <a:tabLst>
                <a:tab pos="277495" algn="l"/>
                <a:tab pos="278130" algn="l"/>
              </a:tabLst>
            </a:pPr>
            <a:r>
              <a:rPr lang="en-US" sz="2400" dirty="0">
                <a:latin typeface="Times New Roman"/>
                <a:cs typeface="Times New Roman"/>
              </a:rPr>
              <a:t>This</a:t>
            </a:r>
            <a:r>
              <a:rPr lang="en-US" sz="2400" spc="-20" dirty="0">
                <a:latin typeface="Times New Roman"/>
                <a:cs typeface="Times New Roman"/>
              </a:rPr>
              <a:t> </a:t>
            </a:r>
            <a:r>
              <a:rPr lang="en-US" sz="2400" dirty="0">
                <a:latin typeface="Times New Roman"/>
                <a:cs typeface="Times New Roman"/>
              </a:rPr>
              <a:t>is</a:t>
            </a:r>
            <a:r>
              <a:rPr lang="en-US" sz="2400" spc="-5" dirty="0">
                <a:latin typeface="Times New Roman"/>
                <a:cs typeface="Times New Roman"/>
              </a:rPr>
              <a:t> implemented</a:t>
            </a:r>
            <a:r>
              <a:rPr lang="en-US" sz="2400" spc="-25" dirty="0">
                <a:latin typeface="Times New Roman"/>
                <a:cs typeface="Times New Roman"/>
              </a:rPr>
              <a:t> </a:t>
            </a:r>
            <a:r>
              <a:rPr lang="en-US" sz="2400" dirty="0">
                <a:latin typeface="Times New Roman"/>
                <a:cs typeface="Times New Roman"/>
              </a:rPr>
              <a:t>in</a:t>
            </a:r>
            <a:r>
              <a:rPr lang="en-US" sz="2400" spc="-15" dirty="0">
                <a:latin typeface="Times New Roman"/>
                <a:cs typeface="Times New Roman"/>
              </a:rPr>
              <a:t> </a:t>
            </a:r>
            <a:r>
              <a:rPr lang="en-US" sz="2400" dirty="0">
                <a:latin typeface="Times New Roman"/>
                <a:cs typeface="Times New Roman"/>
              </a:rPr>
              <a:t>the</a:t>
            </a:r>
            <a:r>
              <a:rPr lang="en-US" sz="2400" spc="-145" dirty="0">
                <a:latin typeface="Times New Roman"/>
                <a:cs typeface="Times New Roman"/>
              </a:rPr>
              <a:t> </a:t>
            </a:r>
            <a:r>
              <a:rPr lang="en-US" sz="2400" spc="-5" dirty="0">
                <a:latin typeface="Times New Roman"/>
                <a:cs typeface="Times New Roman"/>
              </a:rPr>
              <a:t>ARM9TDMI</a:t>
            </a:r>
            <a:r>
              <a:rPr lang="en-US" sz="2400" spc="20" dirty="0">
                <a:latin typeface="Times New Roman"/>
                <a:cs typeface="Times New Roman"/>
              </a:rPr>
              <a:t> </a:t>
            </a:r>
            <a:r>
              <a:rPr lang="en-US" sz="2400" spc="-5" dirty="0">
                <a:latin typeface="Times New Roman"/>
                <a:cs typeface="Times New Roman"/>
              </a:rPr>
              <a:t>CPU</a:t>
            </a:r>
            <a:endParaRPr lang="en-US" sz="2400" dirty="0">
              <a:latin typeface="Times New Roman"/>
              <a:cs typeface="Times New Roman"/>
            </a:endParaRPr>
          </a:p>
          <a:p>
            <a:endParaRPr lang="en-IN" dirty="0"/>
          </a:p>
        </p:txBody>
      </p:sp>
      <p:sp>
        <p:nvSpPr>
          <p:cNvPr id="4" name="Date Placeholder 3">
            <a:extLst>
              <a:ext uri="{FF2B5EF4-FFF2-40B4-BE49-F238E27FC236}">
                <a16:creationId xmlns:a16="http://schemas.microsoft.com/office/drawing/2014/main" id="{3441137D-34EA-A5D0-146A-A91462D43188}"/>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FF88CFA2-7A42-E28E-0A13-09E17D854DA5}"/>
              </a:ext>
            </a:extLst>
          </p:cNvPr>
          <p:cNvSpPr>
            <a:spLocks noGrp="1"/>
          </p:cNvSpPr>
          <p:nvPr>
            <p:ph type="sldNum" sz="quarter" idx="12"/>
          </p:nvPr>
        </p:nvSpPr>
        <p:spPr/>
        <p:txBody>
          <a:bodyPr/>
          <a:lstStyle/>
          <a:p>
            <a:fld id="{6A62D07B-C644-4C1A-8832-5F21DBCCF5FD}" type="slidenum">
              <a:rPr lang="en-IN" smtClean="0"/>
              <a:t>42</a:t>
            </a:fld>
            <a:endParaRPr lang="en-IN"/>
          </a:p>
        </p:txBody>
      </p:sp>
    </p:spTree>
    <p:extLst>
      <p:ext uri="{BB962C8B-B14F-4D97-AF65-F5344CB8AC3E}">
        <p14:creationId xmlns:p14="http://schemas.microsoft.com/office/powerpoint/2010/main" val="3058414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C67B-065A-8C04-2102-0DEFC6D820AE}"/>
              </a:ext>
            </a:extLst>
          </p:cNvPr>
          <p:cNvSpPr>
            <a:spLocks noGrp="1"/>
          </p:cNvSpPr>
          <p:nvPr>
            <p:ph type="title"/>
          </p:nvPr>
        </p:nvSpPr>
        <p:spPr>
          <a:xfrm>
            <a:off x="609600" y="347472"/>
            <a:ext cx="10972800" cy="540026"/>
          </a:xfrm>
        </p:spPr>
        <p:txBody>
          <a:bodyPr>
            <a:normAutofit fontScale="90000"/>
          </a:bodyPr>
          <a:lstStyle/>
          <a:p>
            <a:pPr algn="ctr"/>
            <a:r>
              <a:rPr lang="en-IN" dirty="0"/>
              <a:t>5-stage Pipeline: Various Stages</a:t>
            </a:r>
          </a:p>
        </p:txBody>
      </p:sp>
      <p:sp>
        <p:nvSpPr>
          <p:cNvPr id="3" name="Content Placeholder 2">
            <a:extLst>
              <a:ext uri="{FF2B5EF4-FFF2-40B4-BE49-F238E27FC236}">
                <a16:creationId xmlns:a16="http://schemas.microsoft.com/office/drawing/2014/main" id="{4449AA6C-8EE8-0ABA-AFEE-9B9A75E9B020}"/>
              </a:ext>
            </a:extLst>
          </p:cNvPr>
          <p:cNvSpPr>
            <a:spLocks noGrp="1"/>
          </p:cNvSpPr>
          <p:nvPr>
            <p:ph idx="1"/>
          </p:nvPr>
        </p:nvSpPr>
        <p:spPr>
          <a:xfrm>
            <a:off x="758687" y="1216682"/>
            <a:ext cx="10972800" cy="5502965"/>
          </a:xfrm>
        </p:spPr>
        <p:txBody>
          <a:bodyPr/>
          <a:lstStyle/>
          <a:p>
            <a:pPr marL="278130" marR="74930" indent="-266065">
              <a:lnSpc>
                <a:spcPts val="2590"/>
              </a:lnSpc>
              <a:spcBef>
                <a:spcPts val="425"/>
              </a:spcBef>
              <a:buClr>
                <a:srgbClr val="EF7E09"/>
              </a:buClr>
              <a:buSzPct val="79166"/>
              <a:buFont typeface="Segoe UI Symbol"/>
              <a:buChar char="⚫"/>
              <a:tabLst>
                <a:tab pos="277495" algn="l"/>
                <a:tab pos="278765" algn="l"/>
              </a:tabLst>
            </a:pPr>
            <a:r>
              <a:rPr lang="en-US" sz="2400" b="1" dirty="0">
                <a:latin typeface="Times New Roman"/>
                <a:cs typeface="Times New Roman"/>
              </a:rPr>
              <a:t>Fetch</a:t>
            </a:r>
            <a:r>
              <a:rPr lang="en-US" sz="2400" dirty="0">
                <a:latin typeface="Times New Roman"/>
                <a:cs typeface="Times New Roman"/>
              </a:rPr>
              <a:t>:</a:t>
            </a:r>
            <a:r>
              <a:rPr lang="en-US" sz="2400" spc="-65"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dirty="0">
                <a:latin typeface="Times New Roman"/>
                <a:cs typeface="Times New Roman"/>
              </a:rPr>
              <a:t>instruction</a:t>
            </a:r>
            <a:r>
              <a:rPr lang="en-US" sz="2400" spc="-45" dirty="0">
                <a:latin typeface="Times New Roman"/>
                <a:cs typeface="Times New Roman"/>
              </a:rPr>
              <a:t> </a:t>
            </a:r>
            <a:r>
              <a:rPr lang="en-US" sz="2400" spc="-5" dirty="0">
                <a:latin typeface="Times New Roman"/>
                <a:cs typeface="Times New Roman"/>
              </a:rPr>
              <a:t>is </a:t>
            </a:r>
            <a:r>
              <a:rPr lang="en-US" sz="2400" dirty="0">
                <a:latin typeface="Times New Roman"/>
                <a:cs typeface="Times New Roman"/>
              </a:rPr>
              <a:t>fetched</a:t>
            </a:r>
            <a:r>
              <a:rPr lang="en-US" sz="2400" spc="-30" dirty="0">
                <a:latin typeface="Times New Roman"/>
                <a:cs typeface="Times New Roman"/>
              </a:rPr>
              <a:t> </a:t>
            </a:r>
            <a:r>
              <a:rPr lang="en-US" sz="2400" dirty="0">
                <a:latin typeface="Times New Roman"/>
                <a:cs typeface="Times New Roman"/>
              </a:rPr>
              <a:t>from</a:t>
            </a:r>
            <a:r>
              <a:rPr lang="en-US" sz="2400" spc="-5" dirty="0">
                <a:latin typeface="Times New Roman"/>
                <a:cs typeface="Times New Roman"/>
              </a:rPr>
              <a:t> </a:t>
            </a:r>
            <a:r>
              <a:rPr lang="en-US" sz="2400" spc="-10" dirty="0">
                <a:latin typeface="Times New Roman"/>
                <a:cs typeface="Times New Roman"/>
              </a:rPr>
              <a:t>memory</a:t>
            </a:r>
            <a:r>
              <a:rPr lang="en-US" sz="2400" spc="5"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placed</a:t>
            </a:r>
            <a:r>
              <a:rPr lang="en-US" sz="2400" spc="-25" dirty="0">
                <a:latin typeface="Times New Roman"/>
                <a:cs typeface="Times New Roman"/>
              </a:rPr>
              <a:t> </a:t>
            </a:r>
            <a:r>
              <a:rPr lang="en-US" sz="2400" dirty="0">
                <a:latin typeface="Times New Roman"/>
                <a:cs typeface="Times New Roman"/>
              </a:rPr>
              <a:t>in</a:t>
            </a:r>
            <a:r>
              <a:rPr lang="en-US" sz="2400" spc="-20" dirty="0">
                <a:latin typeface="Times New Roman"/>
                <a:cs typeface="Times New Roman"/>
              </a:rPr>
              <a:t> </a:t>
            </a:r>
            <a:r>
              <a:rPr lang="en-US" sz="2400" dirty="0">
                <a:latin typeface="Times New Roman"/>
                <a:cs typeface="Times New Roman"/>
              </a:rPr>
              <a:t>the </a:t>
            </a:r>
            <a:r>
              <a:rPr lang="en-US" sz="2400" spc="-585" dirty="0">
                <a:latin typeface="Times New Roman"/>
                <a:cs typeface="Times New Roman"/>
              </a:rPr>
              <a:t> </a:t>
            </a:r>
            <a:r>
              <a:rPr lang="en-US" sz="2400" dirty="0">
                <a:latin typeface="Times New Roman"/>
                <a:cs typeface="Times New Roman"/>
              </a:rPr>
              <a:t>instruction</a:t>
            </a:r>
            <a:r>
              <a:rPr lang="en-US" sz="2400" spc="-45" dirty="0">
                <a:latin typeface="Times New Roman"/>
                <a:cs typeface="Times New Roman"/>
              </a:rPr>
              <a:t> </a:t>
            </a:r>
            <a:r>
              <a:rPr lang="en-US" sz="2400" dirty="0">
                <a:latin typeface="Times New Roman"/>
                <a:cs typeface="Times New Roman"/>
              </a:rPr>
              <a:t>pipeline</a:t>
            </a:r>
          </a:p>
          <a:p>
            <a:pPr marL="278130" marR="74930" indent="-266065">
              <a:lnSpc>
                <a:spcPts val="2590"/>
              </a:lnSpc>
              <a:spcBef>
                <a:spcPts val="425"/>
              </a:spcBef>
              <a:buClr>
                <a:srgbClr val="EF7E09"/>
              </a:buClr>
              <a:buSzPct val="79166"/>
              <a:buFont typeface="Segoe UI Symbol"/>
              <a:buChar char="⚫"/>
              <a:tabLst>
                <a:tab pos="277495" algn="l"/>
                <a:tab pos="278765" algn="l"/>
              </a:tabLst>
            </a:pPr>
            <a:endParaRPr lang="en-US" sz="2400" dirty="0">
              <a:latin typeface="Times New Roman"/>
              <a:cs typeface="Times New Roman"/>
            </a:endParaRPr>
          </a:p>
          <a:p>
            <a:pPr marL="278130" marR="62230" indent="-266065">
              <a:lnSpc>
                <a:spcPct val="90000"/>
              </a:lnSpc>
              <a:spcBef>
                <a:spcPts val="265"/>
              </a:spcBef>
              <a:buClr>
                <a:srgbClr val="EF7E09"/>
              </a:buClr>
              <a:buSzPct val="79166"/>
              <a:buFont typeface="Segoe UI Symbol"/>
              <a:buChar char="⚫"/>
              <a:tabLst>
                <a:tab pos="277495" algn="l"/>
                <a:tab pos="278765" algn="l"/>
              </a:tabLst>
            </a:pPr>
            <a:r>
              <a:rPr lang="en-US" sz="2400" b="1" spc="-5" dirty="0">
                <a:latin typeface="Times New Roman"/>
                <a:cs typeface="Times New Roman"/>
              </a:rPr>
              <a:t>Decode</a:t>
            </a:r>
            <a:r>
              <a:rPr lang="en-US" sz="2400" spc="-5" dirty="0">
                <a:latin typeface="Times New Roman"/>
                <a:cs typeface="Times New Roman"/>
              </a:rPr>
              <a:t>: </a:t>
            </a:r>
            <a:r>
              <a:rPr lang="en-US" sz="2400" dirty="0">
                <a:latin typeface="Times New Roman"/>
                <a:cs typeface="Times New Roman"/>
              </a:rPr>
              <a:t>The instruction </a:t>
            </a:r>
            <a:r>
              <a:rPr lang="en-US" sz="2400" spc="-5" dirty="0">
                <a:latin typeface="Times New Roman"/>
                <a:cs typeface="Times New Roman"/>
              </a:rPr>
              <a:t>is </a:t>
            </a:r>
            <a:r>
              <a:rPr lang="en-US" sz="2400" dirty="0">
                <a:latin typeface="Times New Roman"/>
                <a:cs typeface="Times New Roman"/>
              </a:rPr>
              <a:t>decoded and </a:t>
            </a:r>
            <a:r>
              <a:rPr lang="en-US" sz="2400" b="1" spc="-10" dirty="0">
                <a:latin typeface="Times New Roman"/>
                <a:cs typeface="Times New Roman"/>
              </a:rPr>
              <a:t>register </a:t>
            </a:r>
            <a:r>
              <a:rPr lang="en-US" sz="2400" b="1" spc="-5" dirty="0">
                <a:latin typeface="Times New Roman"/>
                <a:cs typeface="Times New Roman"/>
              </a:rPr>
              <a:t>operands </a:t>
            </a:r>
            <a:r>
              <a:rPr lang="en-US" sz="2400" b="1" spc="-15" dirty="0">
                <a:latin typeface="Times New Roman"/>
                <a:cs typeface="Times New Roman"/>
              </a:rPr>
              <a:t>read </a:t>
            </a:r>
            <a:r>
              <a:rPr lang="en-US" sz="2400" b="1" spc="-585" dirty="0">
                <a:latin typeface="Times New Roman"/>
                <a:cs typeface="Times New Roman"/>
              </a:rPr>
              <a:t> </a:t>
            </a:r>
            <a:r>
              <a:rPr lang="en-US" sz="2400" spc="-5" dirty="0">
                <a:latin typeface="Times New Roman"/>
                <a:cs typeface="Times New Roman"/>
              </a:rPr>
              <a:t>from</a:t>
            </a:r>
            <a:r>
              <a:rPr lang="en-US" sz="2400" dirty="0">
                <a:latin typeface="Times New Roman"/>
                <a:cs typeface="Times New Roman"/>
              </a:rPr>
              <a:t> the</a:t>
            </a:r>
            <a:r>
              <a:rPr lang="en-US" sz="2400" spc="-20" dirty="0">
                <a:latin typeface="Times New Roman"/>
                <a:cs typeface="Times New Roman"/>
              </a:rPr>
              <a:t> </a:t>
            </a:r>
            <a:r>
              <a:rPr lang="en-US" sz="2400" dirty="0">
                <a:latin typeface="Times New Roman"/>
                <a:cs typeface="Times New Roman"/>
              </a:rPr>
              <a:t>register</a:t>
            </a:r>
            <a:r>
              <a:rPr lang="en-US" sz="2400" spc="-30" dirty="0">
                <a:latin typeface="Times New Roman"/>
                <a:cs typeface="Times New Roman"/>
              </a:rPr>
              <a:t> </a:t>
            </a:r>
            <a:r>
              <a:rPr lang="en-US" sz="2400" spc="-5" dirty="0">
                <a:latin typeface="Times New Roman"/>
                <a:cs typeface="Times New Roman"/>
              </a:rPr>
              <a:t>file.</a:t>
            </a:r>
            <a:r>
              <a:rPr lang="en-US" sz="2400" spc="-60" dirty="0">
                <a:latin typeface="Times New Roman"/>
                <a:cs typeface="Times New Roman"/>
              </a:rPr>
              <a:t> </a:t>
            </a:r>
            <a:r>
              <a:rPr lang="en-US" sz="2400" dirty="0">
                <a:latin typeface="Times New Roman"/>
                <a:cs typeface="Times New Roman"/>
              </a:rPr>
              <a:t>There</a:t>
            </a:r>
            <a:r>
              <a:rPr lang="en-US" sz="2400" spc="-15" dirty="0">
                <a:latin typeface="Times New Roman"/>
                <a:cs typeface="Times New Roman"/>
              </a:rPr>
              <a:t> </a:t>
            </a:r>
            <a:r>
              <a:rPr lang="en-US" sz="2400" dirty="0">
                <a:latin typeface="Times New Roman"/>
                <a:cs typeface="Times New Roman"/>
              </a:rPr>
              <a:t>are</a:t>
            </a:r>
            <a:r>
              <a:rPr lang="en-US" sz="2400" spc="5" dirty="0">
                <a:latin typeface="Times New Roman"/>
                <a:cs typeface="Times New Roman"/>
              </a:rPr>
              <a:t> </a:t>
            </a:r>
            <a:r>
              <a:rPr lang="en-US" sz="2400" b="1" spc="-10" dirty="0">
                <a:latin typeface="Times New Roman"/>
                <a:cs typeface="Times New Roman"/>
              </a:rPr>
              <a:t>three </a:t>
            </a:r>
            <a:r>
              <a:rPr lang="en-US" sz="2400" b="1" dirty="0">
                <a:latin typeface="Times New Roman"/>
                <a:cs typeface="Times New Roman"/>
              </a:rPr>
              <a:t>operand</a:t>
            </a:r>
            <a:r>
              <a:rPr lang="en-US" sz="2400" b="1" spc="-10" dirty="0">
                <a:latin typeface="Times New Roman"/>
                <a:cs typeface="Times New Roman"/>
              </a:rPr>
              <a:t> </a:t>
            </a:r>
            <a:r>
              <a:rPr lang="en-US" sz="2400" b="1" spc="-15" dirty="0">
                <a:latin typeface="Times New Roman"/>
                <a:cs typeface="Times New Roman"/>
              </a:rPr>
              <a:t>read</a:t>
            </a:r>
            <a:r>
              <a:rPr lang="en-US" sz="2400" b="1" dirty="0">
                <a:latin typeface="Times New Roman"/>
                <a:cs typeface="Times New Roman"/>
              </a:rPr>
              <a:t> </a:t>
            </a:r>
            <a:r>
              <a:rPr lang="en-US" sz="2400" b="1" spc="-5" dirty="0">
                <a:latin typeface="Times New Roman"/>
                <a:cs typeface="Times New Roman"/>
              </a:rPr>
              <a:t>ports</a:t>
            </a:r>
            <a:r>
              <a:rPr lang="en-US" sz="2400" b="1" spc="10" dirty="0">
                <a:latin typeface="Times New Roman"/>
                <a:cs typeface="Times New Roman"/>
              </a:rPr>
              <a:t> </a:t>
            </a:r>
            <a:r>
              <a:rPr lang="en-US" sz="2400" dirty="0">
                <a:latin typeface="Times New Roman"/>
                <a:cs typeface="Times New Roman"/>
              </a:rPr>
              <a:t>in</a:t>
            </a:r>
            <a:r>
              <a:rPr lang="en-US" sz="2400" spc="-10" dirty="0">
                <a:latin typeface="Times New Roman"/>
                <a:cs typeface="Times New Roman"/>
              </a:rPr>
              <a:t> </a:t>
            </a:r>
            <a:r>
              <a:rPr lang="en-US" sz="2400" dirty="0">
                <a:latin typeface="Times New Roman"/>
                <a:cs typeface="Times New Roman"/>
              </a:rPr>
              <a:t>the </a:t>
            </a:r>
            <a:r>
              <a:rPr lang="en-US" sz="2400" spc="-585" dirty="0">
                <a:latin typeface="Times New Roman"/>
                <a:cs typeface="Times New Roman"/>
              </a:rPr>
              <a:t> </a:t>
            </a:r>
            <a:r>
              <a:rPr lang="en-US" sz="2400" b="1" spc="-10" dirty="0">
                <a:latin typeface="Times New Roman"/>
                <a:cs typeface="Times New Roman"/>
              </a:rPr>
              <a:t>register </a:t>
            </a:r>
            <a:r>
              <a:rPr lang="en-US" sz="2400" b="1" dirty="0">
                <a:latin typeface="Times New Roman"/>
                <a:cs typeface="Times New Roman"/>
              </a:rPr>
              <a:t>file</a:t>
            </a:r>
            <a:r>
              <a:rPr lang="en-US" sz="2400" dirty="0">
                <a:latin typeface="Times New Roman"/>
                <a:cs typeface="Times New Roman"/>
              </a:rPr>
              <a:t>, </a:t>
            </a:r>
            <a:r>
              <a:rPr lang="en-US" sz="2400" spc="-5" dirty="0">
                <a:latin typeface="Times New Roman"/>
                <a:cs typeface="Times New Roman"/>
              </a:rPr>
              <a:t>so </a:t>
            </a:r>
            <a:r>
              <a:rPr lang="en-US" sz="2400" spc="-10" dirty="0">
                <a:latin typeface="Times New Roman"/>
                <a:cs typeface="Times New Roman"/>
              </a:rPr>
              <a:t>most </a:t>
            </a:r>
            <a:r>
              <a:rPr lang="en-US" sz="2400" spc="-5" dirty="0">
                <a:latin typeface="Times New Roman"/>
                <a:cs typeface="Times New Roman"/>
              </a:rPr>
              <a:t>ARM </a:t>
            </a:r>
            <a:r>
              <a:rPr lang="en-US" sz="2400" dirty="0">
                <a:latin typeface="Times New Roman"/>
                <a:cs typeface="Times New Roman"/>
              </a:rPr>
              <a:t>instructions can source all their </a:t>
            </a:r>
            <a:r>
              <a:rPr lang="en-US" sz="2400" spc="5" dirty="0">
                <a:latin typeface="Times New Roman"/>
                <a:cs typeface="Times New Roman"/>
              </a:rPr>
              <a:t> </a:t>
            </a:r>
            <a:r>
              <a:rPr lang="en-US" sz="2400" dirty="0">
                <a:latin typeface="Times New Roman"/>
                <a:cs typeface="Times New Roman"/>
              </a:rPr>
              <a:t>operands</a:t>
            </a:r>
            <a:r>
              <a:rPr lang="en-US" sz="2400" spc="-15" dirty="0">
                <a:latin typeface="Times New Roman"/>
                <a:cs typeface="Times New Roman"/>
              </a:rPr>
              <a:t> </a:t>
            </a:r>
            <a:r>
              <a:rPr lang="en-US" sz="2400" dirty="0">
                <a:latin typeface="Times New Roman"/>
                <a:cs typeface="Times New Roman"/>
              </a:rPr>
              <a:t>in</a:t>
            </a:r>
            <a:r>
              <a:rPr lang="en-US" sz="2400" spc="-10" dirty="0">
                <a:latin typeface="Times New Roman"/>
                <a:cs typeface="Times New Roman"/>
              </a:rPr>
              <a:t> </a:t>
            </a:r>
            <a:r>
              <a:rPr lang="en-US" sz="2400" dirty="0">
                <a:latin typeface="Times New Roman"/>
                <a:cs typeface="Times New Roman"/>
              </a:rPr>
              <a:t>one cycle</a:t>
            </a:r>
          </a:p>
          <a:p>
            <a:pPr marL="278130" marR="62230" indent="-266065">
              <a:lnSpc>
                <a:spcPct val="90000"/>
              </a:lnSpc>
              <a:spcBef>
                <a:spcPts val="265"/>
              </a:spcBef>
              <a:buClr>
                <a:srgbClr val="EF7E09"/>
              </a:buClr>
              <a:buSzPct val="79166"/>
              <a:buFont typeface="Segoe UI Symbol"/>
              <a:buChar char="⚫"/>
              <a:tabLst>
                <a:tab pos="277495" algn="l"/>
                <a:tab pos="278765" algn="l"/>
              </a:tabLst>
            </a:pPr>
            <a:endParaRPr lang="en-US" sz="2400" dirty="0">
              <a:latin typeface="Times New Roman"/>
              <a:cs typeface="Times New Roman"/>
            </a:endParaRPr>
          </a:p>
          <a:p>
            <a:pPr marL="278130" marR="5080" indent="-266065" algn="just">
              <a:lnSpc>
                <a:spcPts val="2590"/>
              </a:lnSpc>
              <a:spcBef>
                <a:spcPts val="340"/>
              </a:spcBef>
              <a:buClr>
                <a:srgbClr val="EF7E09"/>
              </a:buClr>
              <a:buSzPct val="79166"/>
              <a:buFont typeface="Segoe UI Symbol"/>
              <a:buChar char="⚫"/>
              <a:tabLst>
                <a:tab pos="278765" algn="l"/>
              </a:tabLst>
            </a:pPr>
            <a:r>
              <a:rPr lang="en-US" sz="2400" b="1" dirty="0">
                <a:latin typeface="Times New Roman"/>
                <a:cs typeface="Times New Roman"/>
              </a:rPr>
              <a:t>Execut</a:t>
            </a:r>
            <a:r>
              <a:rPr lang="en-US" sz="2400" b="1" spc="5" dirty="0">
                <a:latin typeface="Times New Roman"/>
                <a:cs typeface="Times New Roman"/>
              </a:rPr>
              <a:t>e</a:t>
            </a:r>
            <a:r>
              <a:rPr lang="en-US" sz="2400" dirty="0">
                <a:latin typeface="Times New Roman"/>
                <a:cs typeface="Times New Roman"/>
              </a:rPr>
              <a:t>:</a:t>
            </a:r>
            <a:r>
              <a:rPr lang="en-US" sz="2400" spc="-155" dirty="0">
                <a:latin typeface="Times New Roman"/>
                <a:cs typeface="Times New Roman"/>
              </a:rPr>
              <a:t> </a:t>
            </a:r>
            <a:r>
              <a:rPr lang="en-US" sz="2400" spc="-5" dirty="0">
                <a:latin typeface="Times New Roman"/>
                <a:cs typeface="Times New Roman"/>
              </a:rPr>
              <a:t>An</a:t>
            </a:r>
            <a:r>
              <a:rPr lang="en-US" sz="2400" dirty="0">
                <a:latin typeface="Times New Roman"/>
                <a:cs typeface="Times New Roman"/>
              </a:rPr>
              <a:t> operand</a:t>
            </a:r>
            <a:r>
              <a:rPr lang="en-US" sz="2400" spc="-10" dirty="0">
                <a:latin typeface="Times New Roman"/>
                <a:cs typeface="Times New Roman"/>
              </a:rPr>
              <a:t> </a:t>
            </a:r>
            <a:r>
              <a:rPr lang="en-US" sz="2400" spc="-5" dirty="0">
                <a:latin typeface="Times New Roman"/>
                <a:cs typeface="Times New Roman"/>
              </a:rPr>
              <a:t>is</a:t>
            </a:r>
            <a:r>
              <a:rPr lang="en-US" sz="2400" dirty="0">
                <a:latin typeface="Times New Roman"/>
                <a:cs typeface="Times New Roman"/>
              </a:rPr>
              <a:t> </a:t>
            </a:r>
            <a:r>
              <a:rPr lang="en-US" sz="2400" b="1" spc="-5" dirty="0">
                <a:latin typeface="Times New Roman"/>
                <a:cs typeface="Times New Roman"/>
              </a:rPr>
              <a:t>shi</a:t>
            </a:r>
            <a:r>
              <a:rPr lang="en-US" sz="2400" b="1" dirty="0">
                <a:latin typeface="Times New Roman"/>
                <a:cs typeface="Times New Roman"/>
              </a:rPr>
              <a:t>f</a:t>
            </a:r>
            <a:r>
              <a:rPr lang="en-US" sz="2400" b="1" spc="-5" dirty="0">
                <a:latin typeface="Times New Roman"/>
                <a:cs typeface="Times New Roman"/>
              </a:rPr>
              <a:t>ted </a:t>
            </a:r>
            <a:r>
              <a:rPr lang="en-US" sz="2400" dirty="0">
                <a:latin typeface="Times New Roman"/>
                <a:cs typeface="Times New Roman"/>
              </a:rPr>
              <a:t>and the</a:t>
            </a:r>
            <a:r>
              <a:rPr lang="en-US" sz="2400" spc="-5" dirty="0">
                <a:latin typeface="Times New Roman"/>
                <a:cs typeface="Times New Roman"/>
              </a:rPr>
              <a:t> </a:t>
            </a:r>
            <a:r>
              <a:rPr lang="en-US" sz="2400" b="1" spc="-10" dirty="0">
                <a:latin typeface="Times New Roman"/>
                <a:cs typeface="Times New Roman"/>
              </a:rPr>
              <a:t>AL</a:t>
            </a:r>
            <a:r>
              <a:rPr lang="en-US" sz="2400" b="1" spc="-5" dirty="0">
                <a:latin typeface="Times New Roman"/>
                <a:cs typeface="Times New Roman"/>
              </a:rPr>
              <a:t>U</a:t>
            </a:r>
            <a:r>
              <a:rPr lang="en-US" sz="2400" b="1" spc="5" dirty="0">
                <a:latin typeface="Times New Roman"/>
                <a:cs typeface="Times New Roman"/>
              </a:rPr>
              <a:t> </a:t>
            </a:r>
            <a:r>
              <a:rPr lang="en-US" sz="2400" spc="-5" dirty="0">
                <a:latin typeface="Times New Roman"/>
                <a:cs typeface="Times New Roman"/>
              </a:rPr>
              <a:t>re</a:t>
            </a:r>
            <a:r>
              <a:rPr lang="en-US" sz="2400" dirty="0">
                <a:latin typeface="Times New Roman"/>
                <a:cs typeface="Times New Roman"/>
              </a:rPr>
              <a:t>sult</a:t>
            </a:r>
            <a:r>
              <a:rPr lang="en-US" sz="2400" spc="-20" dirty="0">
                <a:latin typeface="Times New Roman"/>
                <a:cs typeface="Times New Roman"/>
              </a:rPr>
              <a:t> </a:t>
            </a:r>
            <a:r>
              <a:rPr lang="en-US" sz="2400" dirty="0">
                <a:latin typeface="Times New Roman"/>
                <a:cs typeface="Times New Roman"/>
              </a:rPr>
              <a:t>gene</a:t>
            </a:r>
            <a:r>
              <a:rPr lang="en-US" sz="2400" spc="5" dirty="0">
                <a:latin typeface="Times New Roman"/>
                <a:cs typeface="Times New Roman"/>
              </a:rPr>
              <a:t>r</a:t>
            </a:r>
            <a:r>
              <a:rPr lang="en-US" sz="2400" dirty="0">
                <a:latin typeface="Times New Roman"/>
                <a:cs typeface="Times New Roman"/>
              </a:rPr>
              <a:t>at</a:t>
            </a:r>
            <a:r>
              <a:rPr lang="en-US" sz="2400" spc="5" dirty="0">
                <a:latin typeface="Times New Roman"/>
                <a:cs typeface="Times New Roman"/>
              </a:rPr>
              <a:t>e</a:t>
            </a:r>
            <a:r>
              <a:rPr lang="en-US" sz="2400" dirty="0">
                <a:latin typeface="Times New Roman"/>
                <a:cs typeface="Times New Roman"/>
              </a:rPr>
              <a:t>d.</a:t>
            </a:r>
            <a:r>
              <a:rPr lang="en-US" sz="2400" spc="-40" dirty="0">
                <a:latin typeface="Times New Roman"/>
                <a:cs typeface="Times New Roman"/>
              </a:rPr>
              <a:t> </a:t>
            </a:r>
            <a:r>
              <a:rPr lang="en-US" sz="2400" dirty="0">
                <a:latin typeface="Times New Roman"/>
                <a:cs typeface="Times New Roman"/>
              </a:rPr>
              <a:t>If  the</a:t>
            </a:r>
            <a:r>
              <a:rPr lang="en-US" sz="2400" spc="-15" dirty="0">
                <a:latin typeface="Times New Roman"/>
                <a:cs typeface="Times New Roman"/>
              </a:rPr>
              <a:t> </a:t>
            </a:r>
            <a:r>
              <a:rPr lang="en-US" sz="2400" dirty="0">
                <a:latin typeface="Times New Roman"/>
                <a:cs typeface="Times New Roman"/>
              </a:rPr>
              <a:t>instruction</a:t>
            </a:r>
            <a:r>
              <a:rPr lang="en-US" sz="2400" spc="-40" dirty="0">
                <a:latin typeface="Times New Roman"/>
                <a:cs typeface="Times New Roman"/>
              </a:rPr>
              <a:t> </a:t>
            </a:r>
            <a:r>
              <a:rPr lang="en-US" sz="2400" dirty="0">
                <a:latin typeface="Times New Roman"/>
                <a:cs typeface="Times New Roman"/>
              </a:rPr>
              <a:t>is</a:t>
            </a:r>
            <a:r>
              <a:rPr lang="en-US" sz="2400" spc="-5" dirty="0">
                <a:latin typeface="Times New Roman"/>
                <a:cs typeface="Times New Roman"/>
              </a:rPr>
              <a:t> </a:t>
            </a:r>
            <a:r>
              <a:rPr lang="en-US" sz="2400" dirty="0">
                <a:latin typeface="Times New Roman"/>
                <a:cs typeface="Times New Roman"/>
              </a:rPr>
              <a:t>a</a:t>
            </a:r>
            <a:r>
              <a:rPr lang="en-US" sz="2400" spc="-5" dirty="0">
                <a:latin typeface="Times New Roman"/>
                <a:cs typeface="Times New Roman"/>
              </a:rPr>
              <a:t> </a:t>
            </a:r>
            <a:r>
              <a:rPr lang="en-US" sz="2400" b="1" i="1" dirty="0">
                <a:latin typeface="Times New Roman"/>
                <a:cs typeface="Times New Roman"/>
              </a:rPr>
              <a:t>load</a:t>
            </a:r>
            <a:r>
              <a:rPr lang="en-US" sz="2400" b="1" i="1" spc="-15" dirty="0">
                <a:latin typeface="Times New Roman"/>
                <a:cs typeface="Times New Roman"/>
              </a:rPr>
              <a:t> </a:t>
            </a:r>
            <a:r>
              <a:rPr lang="en-US" sz="2400" dirty="0">
                <a:latin typeface="Times New Roman"/>
                <a:cs typeface="Times New Roman"/>
              </a:rPr>
              <a:t>or</a:t>
            </a:r>
            <a:r>
              <a:rPr lang="en-US" sz="2400" spc="-5" dirty="0">
                <a:latin typeface="Times New Roman"/>
                <a:cs typeface="Times New Roman"/>
              </a:rPr>
              <a:t> </a:t>
            </a:r>
            <a:r>
              <a:rPr lang="en-US" sz="2400" b="1" i="1" dirty="0">
                <a:latin typeface="Times New Roman"/>
                <a:cs typeface="Times New Roman"/>
              </a:rPr>
              <a:t>store</a:t>
            </a:r>
            <a:r>
              <a:rPr lang="en-US" sz="2400" b="1" i="1" spc="-5" dirty="0">
                <a:latin typeface="Times New Roman"/>
                <a:cs typeface="Times New Roman"/>
              </a:rPr>
              <a:t> </a:t>
            </a:r>
            <a:r>
              <a:rPr lang="en-US" sz="2400" dirty="0">
                <a:latin typeface="Times New Roman"/>
                <a:cs typeface="Times New Roman"/>
              </a:rPr>
              <a:t>the</a:t>
            </a:r>
            <a:r>
              <a:rPr lang="en-US" sz="2400" spc="-25" dirty="0">
                <a:latin typeface="Times New Roman"/>
                <a:cs typeface="Times New Roman"/>
              </a:rPr>
              <a:t> </a:t>
            </a:r>
            <a:r>
              <a:rPr lang="en-US" sz="2400" spc="-10" dirty="0">
                <a:latin typeface="Times New Roman"/>
                <a:cs typeface="Times New Roman"/>
              </a:rPr>
              <a:t>memory</a:t>
            </a:r>
            <a:r>
              <a:rPr lang="en-US" sz="2400" spc="20" dirty="0">
                <a:latin typeface="Times New Roman"/>
                <a:cs typeface="Times New Roman"/>
              </a:rPr>
              <a:t> </a:t>
            </a:r>
            <a:r>
              <a:rPr lang="en-US" sz="2400" dirty="0">
                <a:latin typeface="Times New Roman"/>
                <a:cs typeface="Times New Roman"/>
              </a:rPr>
              <a:t>address is</a:t>
            </a:r>
            <a:r>
              <a:rPr lang="en-US" sz="2400" spc="-20" dirty="0">
                <a:latin typeface="Times New Roman"/>
                <a:cs typeface="Times New Roman"/>
              </a:rPr>
              <a:t> </a:t>
            </a:r>
            <a:r>
              <a:rPr lang="en-US" sz="2400" spc="-5" dirty="0">
                <a:latin typeface="Times New Roman"/>
                <a:cs typeface="Times New Roman"/>
              </a:rPr>
              <a:t>computed </a:t>
            </a:r>
            <a:r>
              <a:rPr lang="en-US" sz="2400" spc="-585" dirty="0">
                <a:latin typeface="Times New Roman"/>
                <a:cs typeface="Times New Roman"/>
              </a:rPr>
              <a:t> </a:t>
            </a:r>
            <a:r>
              <a:rPr lang="en-US" sz="2400" dirty="0">
                <a:latin typeface="Times New Roman"/>
                <a:cs typeface="Times New Roman"/>
              </a:rPr>
              <a:t>in</a:t>
            </a:r>
            <a:r>
              <a:rPr lang="en-US" sz="2400" spc="-15" dirty="0">
                <a:latin typeface="Times New Roman"/>
                <a:cs typeface="Times New Roman"/>
              </a:rPr>
              <a:t> </a:t>
            </a:r>
            <a:r>
              <a:rPr lang="en-US" sz="2400" dirty="0">
                <a:latin typeface="Times New Roman"/>
                <a:cs typeface="Times New Roman"/>
              </a:rPr>
              <a:t>the</a:t>
            </a:r>
            <a:r>
              <a:rPr lang="en-US" sz="2400" spc="-140" dirty="0">
                <a:latin typeface="Times New Roman"/>
                <a:cs typeface="Times New Roman"/>
              </a:rPr>
              <a:t> </a:t>
            </a:r>
            <a:r>
              <a:rPr lang="en-US" sz="2400" spc="-5" dirty="0">
                <a:latin typeface="Times New Roman"/>
                <a:cs typeface="Times New Roman"/>
              </a:rPr>
              <a:t>ALU</a:t>
            </a:r>
          </a:p>
          <a:p>
            <a:pPr marL="278130" marR="5080" indent="-266065" algn="just">
              <a:lnSpc>
                <a:spcPts val="2590"/>
              </a:lnSpc>
              <a:spcBef>
                <a:spcPts val="340"/>
              </a:spcBef>
              <a:buClr>
                <a:srgbClr val="EF7E09"/>
              </a:buClr>
              <a:buSzPct val="79166"/>
              <a:buFont typeface="Segoe UI Symbol"/>
              <a:buChar char="⚫"/>
              <a:tabLst>
                <a:tab pos="278765" algn="l"/>
              </a:tabLst>
            </a:pPr>
            <a:endParaRPr lang="en-US" sz="2400" dirty="0">
              <a:latin typeface="Times New Roman"/>
              <a:cs typeface="Times New Roman"/>
            </a:endParaRPr>
          </a:p>
          <a:p>
            <a:pPr marL="278130" marR="135890" indent="-266065">
              <a:lnSpc>
                <a:spcPts val="2590"/>
              </a:lnSpc>
              <a:spcBef>
                <a:spcPts val="309"/>
              </a:spcBef>
              <a:buClr>
                <a:srgbClr val="EF7E09"/>
              </a:buClr>
              <a:buSzPct val="79166"/>
              <a:buFont typeface="Segoe UI Symbol"/>
              <a:buChar char="⚫"/>
              <a:tabLst>
                <a:tab pos="277495" algn="l"/>
                <a:tab pos="278765" algn="l"/>
              </a:tabLst>
            </a:pPr>
            <a:r>
              <a:rPr lang="en-US" sz="2400" b="1" dirty="0">
                <a:latin typeface="Times New Roman"/>
                <a:cs typeface="Times New Roman"/>
              </a:rPr>
              <a:t>Me</a:t>
            </a:r>
            <a:r>
              <a:rPr lang="en-US" sz="2400" b="1" spc="5" dirty="0">
                <a:latin typeface="Times New Roman"/>
                <a:cs typeface="Times New Roman"/>
              </a:rPr>
              <a:t>m</a:t>
            </a:r>
            <a:r>
              <a:rPr lang="en-US" sz="2400" b="1" dirty="0">
                <a:latin typeface="Times New Roman"/>
                <a:cs typeface="Times New Roman"/>
              </a:rPr>
              <a:t>ory</a:t>
            </a:r>
            <a:r>
              <a:rPr lang="en-US" sz="2400" b="1" spc="-155" dirty="0">
                <a:latin typeface="Times New Roman"/>
                <a:cs typeface="Times New Roman"/>
              </a:rPr>
              <a:t> </a:t>
            </a:r>
            <a:r>
              <a:rPr lang="en-US" sz="2400" b="1" spc="-5" dirty="0">
                <a:latin typeface="Times New Roman"/>
                <a:cs typeface="Times New Roman"/>
              </a:rPr>
              <a:t>Acces</a:t>
            </a:r>
            <a:r>
              <a:rPr lang="en-US" sz="2400" b="1" spc="5" dirty="0">
                <a:latin typeface="Times New Roman"/>
                <a:cs typeface="Times New Roman"/>
              </a:rPr>
              <a:t>s</a:t>
            </a:r>
            <a:r>
              <a:rPr lang="en-US" sz="2400" dirty="0">
                <a:latin typeface="Times New Roman"/>
                <a:cs typeface="Times New Roman"/>
              </a:rPr>
              <a:t>:</a:t>
            </a:r>
            <a:r>
              <a:rPr lang="en-US" sz="2400" spc="-10" dirty="0">
                <a:latin typeface="Times New Roman"/>
                <a:cs typeface="Times New Roman"/>
              </a:rPr>
              <a:t> </a:t>
            </a:r>
            <a:r>
              <a:rPr lang="en-US" sz="2400" dirty="0">
                <a:latin typeface="Times New Roman"/>
                <a:cs typeface="Times New Roman"/>
              </a:rPr>
              <a:t>Data</a:t>
            </a:r>
            <a:r>
              <a:rPr lang="en-US" sz="2400" spc="-10" dirty="0">
                <a:latin typeface="Times New Roman"/>
                <a:cs typeface="Times New Roman"/>
              </a:rPr>
              <a:t> </a:t>
            </a:r>
            <a:r>
              <a:rPr lang="en-US" sz="2400" spc="-20" dirty="0">
                <a:latin typeface="Times New Roman"/>
                <a:cs typeface="Times New Roman"/>
              </a:rPr>
              <a:t>m</a:t>
            </a:r>
            <a:r>
              <a:rPr lang="en-US" sz="2400" dirty="0">
                <a:latin typeface="Times New Roman"/>
                <a:cs typeface="Times New Roman"/>
              </a:rPr>
              <a:t>e</a:t>
            </a:r>
            <a:r>
              <a:rPr lang="en-US" sz="2400" spc="-20" dirty="0">
                <a:latin typeface="Times New Roman"/>
                <a:cs typeface="Times New Roman"/>
              </a:rPr>
              <a:t>m</a:t>
            </a:r>
            <a:r>
              <a:rPr lang="en-US" sz="2400" dirty="0">
                <a:latin typeface="Times New Roman"/>
                <a:cs typeface="Times New Roman"/>
              </a:rPr>
              <a:t>ory</a:t>
            </a:r>
            <a:r>
              <a:rPr lang="en-US" sz="2400" spc="25" dirty="0">
                <a:latin typeface="Times New Roman"/>
                <a:cs typeface="Times New Roman"/>
              </a:rPr>
              <a:t> </a:t>
            </a:r>
            <a:r>
              <a:rPr lang="en-US" sz="2400" spc="-5" dirty="0">
                <a:latin typeface="Times New Roman"/>
                <a:cs typeface="Times New Roman"/>
              </a:rPr>
              <a:t>is</a:t>
            </a:r>
            <a:r>
              <a:rPr lang="en-US" sz="2400" dirty="0">
                <a:latin typeface="Times New Roman"/>
                <a:cs typeface="Times New Roman"/>
              </a:rPr>
              <a:t> </a:t>
            </a:r>
            <a:r>
              <a:rPr lang="en-US" sz="2400" spc="-5" dirty="0">
                <a:latin typeface="Times New Roman"/>
                <a:cs typeface="Times New Roman"/>
              </a:rPr>
              <a:t>acces</a:t>
            </a:r>
            <a:r>
              <a:rPr lang="en-US" sz="2400" dirty="0">
                <a:latin typeface="Times New Roman"/>
                <a:cs typeface="Times New Roman"/>
              </a:rPr>
              <a:t>sed</a:t>
            </a:r>
            <a:r>
              <a:rPr lang="en-US" sz="2400" spc="-25" dirty="0">
                <a:latin typeface="Times New Roman"/>
                <a:cs typeface="Times New Roman"/>
              </a:rPr>
              <a:t> </a:t>
            </a:r>
            <a:r>
              <a:rPr lang="en-US" sz="2400" dirty="0">
                <a:latin typeface="Times New Roman"/>
                <a:cs typeface="Times New Roman"/>
              </a:rPr>
              <a:t>if requ</a:t>
            </a:r>
            <a:r>
              <a:rPr lang="en-US" sz="2400" spc="5" dirty="0">
                <a:latin typeface="Times New Roman"/>
                <a:cs typeface="Times New Roman"/>
              </a:rPr>
              <a:t>i</a:t>
            </a:r>
            <a:r>
              <a:rPr lang="en-US" sz="2400" dirty="0">
                <a:latin typeface="Times New Roman"/>
                <a:cs typeface="Times New Roman"/>
              </a:rPr>
              <a:t>red.  </a:t>
            </a:r>
            <a:r>
              <a:rPr lang="en-US" sz="2400" spc="-5" dirty="0">
                <a:latin typeface="Times New Roman"/>
                <a:cs typeface="Times New Roman"/>
              </a:rPr>
              <a:t>Otherwise</a:t>
            </a:r>
            <a:r>
              <a:rPr lang="en-US" sz="2400" spc="-10" dirty="0">
                <a:latin typeface="Times New Roman"/>
                <a:cs typeface="Times New Roman"/>
              </a:rPr>
              <a:t> </a:t>
            </a:r>
            <a:r>
              <a:rPr lang="en-US" sz="2400" dirty="0">
                <a:latin typeface="Times New Roman"/>
                <a:cs typeface="Times New Roman"/>
              </a:rPr>
              <a:t>the</a:t>
            </a:r>
            <a:r>
              <a:rPr lang="en-US" sz="2400" spc="-140" dirty="0">
                <a:latin typeface="Times New Roman"/>
                <a:cs typeface="Times New Roman"/>
              </a:rPr>
              <a:t> </a:t>
            </a:r>
            <a:r>
              <a:rPr lang="en-US" sz="2400" spc="-5" dirty="0">
                <a:latin typeface="Times New Roman"/>
                <a:cs typeface="Times New Roman"/>
              </a:rPr>
              <a:t>ALU</a:t>
            </a:r>
            <a:r>
              <a:rPr lang="en-US" sz="2400" dirty="0">
                <a:latin typeface="Times New Roman"/>
                <a:cs typeface="Times New Roman"/>
              </a:rPr>
              <a:t> result</a:t>
            </a:r>
            <a:r>
              <a:rPr lang="en-US" sz="2400" spc="-20" dirty="0">
                <a:latin typeface="Times New Roman"/>
                <a:cs typeface="Times New Roman"/>
              </a:rPr>
              <a:t> </a:t>
            </a:r>
            <a:r>
              <a:rPr lang="en-US" sz="2400" spc="-5" dirty="0">
                <a:latin typeface="Times New Roman"/>
                <a:cs typeface="Times New Roman"/>
              </a:rPr>
              <a:t>is</a:t>
            </a:r>
            <a:r>
              <a:rPr lang="en-US" sz="2400" spc="5" dirty="0">
                <a:latin typeface="Times New Roman"/>
                <a:cs typeface="Times New Roman"/>
              </a:rPr>
              <a:t> </a:t>
            </a:r>
            <a:r>
              <a:rPr lang="en-US" sz="2400" spc="-5" dirty="0">
                <a:latin typeface="Times New Roman"/>
                <a:cs typeface="Times New Roman"/>
              </a:rPr>
              <a:t>simply</a:t>
            </a:r>
            <a:r>
              <a:rPr lang="en-US" sz="2400" dirty="0">
                <a:latin typeface="Times New Roman"/>
                <a:cs typeface="Times New Roman"/>
              </a:rPr>
              <a:t> </a:t>
            </a:r>
            <a:r>
              <a:rPr lang="en-US" sz="2400" spc="-10" dirty="0">
                <a:latin typeface="Times New Roman"/>
                <a:cs typeface="Times New Roman"/>
              </a:rPr>
              <a:t>buffered</a:t>
            </a:r>
            <a:r>
              <a:rPr lang="en-US" sz="2400" dirty="0">
                <a:latin typeface="Times New Roman"/>
                <a:cs typeface="Times New Roman"/>
              </a:rPr>
              <a:t> for</a:t>
            </a:r>
            <a:r>
              <a:rPr lang="en-US" sz="2400" spc="10" dirty="0">
                <a:latin typeface="Times New Roman"/>
                <a:cs typeface="Times New Roman"/>
              </a:rPr>
              <a:t> </a:t>
            </a:r>
            <a:r>
              <a:rPr lang="en-US" sz="2400" dirty="0">
                <a:latin typeface="Times New Roman"/>
                <a:cs typeface="Times New Roman"/>
              </a:rPr>
              <a:t>one</a:t>
            </a:r>
            <a:r>
              <a:rPr lang="en-US" sz="2400" spc="-10" dirty="0">
                <a:latin typeface="Times New Roman"/>
                <a:cs typeface="Times New Roman"/>
              </a:rPr>
              <a:t> </a:t>
            </a:r>
            <a:r>
              <a:rPr lang="en-US" sz="2400" dirty="0">
                <a:latin typeface="Times New Roman"/>
                <a:cs typeface="Times New Roman"/>
              </a:rPr>
              <a:t>clock</a:t>
            </a:r>
            <a:r>
              <a:rPr lang="en-US" sz="2400" spc="-15" dirty="0">
                <a:latin typeface="Times New Roman"/>
                <a:cs typeface="Times New Roman"/>
              </a:rPr>
              <a:t> </a:t>
            </a:r>
            <a:r>
              <a:rPr lang="en-US" sz="2400" dirty="0">
                <a:latin typeface="Times New Roman"/>
                <a:cs typeface="Times New Roman"/>
              </a:rPr>
              <a:t>cycle </a:t>
            </a:r>
            <a:r>
              <a:rPr lang="en-US" sz="2400" spc="-585" dirty="0">
                <a:latin typeface="Times New Roman"/>
                <a:cs typeface="Times New Roman"/>
              </a:rPr>
              <a:t> </a:t>
            </a:r>
            <a:r>
              <a:rPr lang="en-US" sz="2400" dirty="0">
                <a:latin typeface="Times New Roman"/>
                <a:cs typeface="Times New Roman"/>
              </a:rPr>
              <a:t>to</a:t>
            </a:r>
            <a:r>
              <a:rPr lang="en-US" sz="2400" spc="-15" dirty="0">
                <a:latin typeface="Times New Roman"/>
                <a:cs typeface="Times New Roman"/>
              </a:rPr>
              <a:t> </a:t>
            </a:r>
            <a:r>
              <a:rPr lang="en-US" sz="2400" dirty="0">
                <a:latin typeface="Times New Roman"/>
                <a:cs typeface="Times New Roman"/>
              </a:rPr>
              <a:t>give</a:t>
            </a:r>
            <a:r>
              <a:rPr lang="en-US" sz="2400" spc="-10"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a:t>
            </a:r>
            <a:r>
              <a:rPr lang="en-US" sz="2400" spc="-5" dirty="0">
                <a:latin typeface="Times New Roman"/>
                <a:cs typeface="Times New Roman"/>
              </a:rPr>
              <a:t>same </a:t>
            </a:r>
            <a:r>
              <a:rPr lang="en-US" sz="2400" dirty="0">
                <a:latin typeface="Times New Roman"/>
                <a:cs typeface="Times New Roman"/>
              </a:rPr>
              <a:t>pipeline</a:t>
            </a:r>
            <a:r>
              <a:rPr lang="en-US" sz="2400" spc="-35" dirty="0">
                <a:latin typeface="Times New Roman"/>
                <a:cs typeface="Times New Roman"/>
              </a:rPr>
              <a:t> </a:t>
            </a:r>
            <a:r>
              <a:rPr lang="en-US" sz="2400" spc="-5" dirty="0">
                <a:latin typeface="Times New Roman"/>
                <a:cs typeface="Times New Roman"/>
              </a:rPr>
              <a:t>flow</a:t>
            </a:r>
            <a:r>
              <a:rPr lang="en-US" sz="2400" spc="5" dirty="0">
                <a:latin typeface="Times New Roman"/>
                <a:cs typeface="Times New Roman"/>
              </a:rPr>
              <a:t> </a:t>
            </a:r>
            <a:r>
              <a:rPr lang="en-US" sz="2400" spc="-5" dirty="0">
                <a:latin typeface="Times New Roman"/>
                <a:cs typeface="Times New Roman"/>
              </a:rPr>
              <a:t>for</a:t>
            </a:r>
            <a:r>
              <a:rPr lang="en-US" sz="2400" dirty="0">
                <a:latin typeface="Times New Roman"/>
                <a:cs typeface="Times New Roman"/>
              </a:rPr>
              <a:t> all</a:t>
            </a:r>
            <a:r>
              <a:rPr lang="en-US" sz="2400" spc="-30" dirty="0">
                <a:latin typeface="Times New Roman"/>
                <a:cs typeface="Times New Roman"/>
              </a:rPr>
              <a:t> </a:t>
            </a:r>
            <a:r>
              <a:rPr lang="en-US" sz="2400" dirty="0">
                <a:latin typeface="Times New Roman"/>
                <a:cs typeface="Times New Roman"/>
              </a:rPr>
              <a:t>instructions</a:t>
            </a:r>
          </a:p>
          <a:p>
            <a:pPr marL="12065" marR="135890" indent="0">
              <a:lnSpc>
                <a:spcPts val="2590"/>
              </a:lnSpc>
              <a:spcBef>
                <a:spcPts val="309"/>
              </a:spcBef>
              <a:buClr>
                <a:srgbClr val="EF7E09"/>
              </a:buClr>
              <a:buSzPct val="79166"/>
              <a:buNone/>
              <a:tabLst>
                <a:tab pos="277495" algn="l"/>
                <a:tab pos="278765" algn="l"/>
              </a:tabLst>
            </a:pPr>
            <a:endParaRPr lang="en-US" sz="2400" dirty="0">
              <a:latin typeface="Times New Roman"/>
              <a:cs typeface="Times New Roman"/>
            </a:endParaRPr>
          </a:p>
          <a:p>
            <a:pPr marL="278130" marR="128905" indent="-266065">
              <a:lnSpc>
                <a:spcPts val="2590"/>
              </a:lnSpc>
              <a:spcBef>
                <a:spcPts val="305"/>
              </a:spcBef>
              <a:buClr>
                <a:srgbClr val="EF7E09"/>
              </a:buClr>
              <a:buSzPct val="79166"/>
              <a:buFont typeface="Segoe UI Symbol"/>
              <a:buChar char="⚫"/>
              <a:tabLst>
                <a:tab pos="277495" algn="l"/>
                <a:tab pos="278765" algn="l"/>
              </a:tabLst>
            </a:pPr>
            <a:r>
              <a:rPr lang="en-US" sz="2400" b="1" spc="-5" dirty="0">
                <a:latin typeface="Times New Roman"/>
                <a:cs typeface="Times New Roman"/>
              </a:rPr>
              <a:t>Write-back</a:t>
            </a:r>
            <a:r>
              <a:rPr lang="en-US" sz="2400" spc="-5" dirty="0">
                <a:latin typeface="Times New Roman"/>
                <a:cs typeface="Times New Roman"/>
              </a:rPr>
              <a:t>:</a:t>
            </a:r>
            <a:r>
              <a:rPr lang="en-US" sz="2400" spc="-9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dirty="0">
                <a:latin typeface="Times New Roman"/>
                <a:cs typeface="Times New Roman"/>
              </a:rPr>
              <a:t>results</a:t>
            </a:r>
            <a:r>
              <a:rPr lang="en-US" sz="2400" spc="-30" dirty="0">
                <a:latin typeface="Times New Roman"/>
                <a:cs typeface="Times New Roman"/>
              </a:rPr>
              <a:t> </a:t>
            </a:r>
            <a:r>
              <a:rPr lang="en-US" sz="2400" dirty="0">
                <a:latin typeface="Times New Roman"/>
                <a:cs typeface="Times New Roman"/>
              </a:rPr>
              <a:t>generated</a:t>
            </a:r>
            <a:r>
              <a:rPr lang="en-US" sz="2400" spc="-45" dirty="0">
                <a:latin typeface="Times New Roman"/>
                <a:cs typeface="Times New Roman"/>
              </a:rPr>
              <a:t> </a:t>
            </a:r>
            <a:r>
              <a:rPr lang="en-US" sz="2400" dirty="0">
                <a:latin typeface="Times New Roman"/>
                <a:cs typeface="Times New Roman"/>
              </a:rPr>
              <a:t>by</a:t>
            </a:r>
            <a:r>
              <a:rPr lang="en-US" sz="2400" spc="-5" dirty="0">
                <a:latin typeface="Times New Roman"/>
                <a:cs typeface="Times New Roman"/>
              </a:rPr>
              <a:t> </a:t>
            </a:r>
            <a:r>
              <a:rPr lang="en-US" sz="2400" dirty="0">
                <a:latin typeface="Times New Roman"/>
                <a:cs typeface="Times New Roman"/>
              </a:rPr>
              <a:t>the</a:t>
            </a:r>
            <a:r>
              <a:rPr lang="en-US" sz="2400" spc="-15" dirty="0">
                <a:latin typeface="Times New Roman"/>
                <a:cs typeface="Times New Roman"/>
              </a:rPr>
              <a:t> </a:t>
            </a:r>
            <a:r>
              <a:rPr lang="en-US" sz="2400" dirty="0">
                <a:latin typeface="Times New Roman"/>
                <a:cs typeface="Times New Roman"/>
              </a:rPr>
              <a:t>instruction</a:t>
            </a:r>
            <a:r>
              <a:rPr lang="en-US" sz="2400" spc="-50" dirty="0">
                <a:latin typeface="Times New Roman"/>
                <a:cs typeface="Times New Roman"/>
              </a:rPr>
              <a:t> </a:t>
            </a:r>
            <a:r>
              <a:rPr lang="en-US" sz="2400" dirty="0">
                <a:latin typeface="Times New Roman"/>
                <a:cs typeface="Times New Roman"/>
              </a:rPr>
              <a:t>are</a:t>
            </a:r>
            <a:r>
              <a:rPr lang="en-US" sz="2400" spc="-10" dirty="0">
                <a:latin typeface="Times New Roman"/>
                <a:cs typeface="Times New Roman"/>
              </a:rPr>
              <a:t> </a:t>
            </a:r>
            <a:r>
              <a:rPr lang="en-US" sz="2400" dirty="0">
                <a:latin typeface="Times New Roman"/>
                <a:cs typeface="Times New Roman"/>
              </a:rPr>
              <a:t>written </a:t>
            </a:r>
            <a:r>
              <a:rPr lang="en-US" sz="2400" spc="-585" dirty="0">
                <a:latin typeface="Times New Roman"/>
                <a:cs typeface="Times New Roman"/>
              </a:rPr>
              <a:t> </a:t>
            </a:r>
            <a:r>
              <a:rPr lang="en-US" sz="2400" dirty="0">
                <a:latin typeface="Times New Roman"/>
                <a:cs typeface="Times New Roman"/>
              </a:rPr>
              <a:t>back to the register file, including any data loaded </a:t>
            </a:r>
            <a:r>
              <a:rPr lang="en-US" sz="2400" spc="-5" dirty="0">
                <a:latin typeface="Times New Roman"/>
                <a:cs typeface="Times New Roman"/>
              </a:rPr>
              <a:t>from/to </a:t>
            </a:r>
            <a:r>
              <a:rPr lang="en-US" sz="2400" dirty="0">
                <a:latin typeface="Times New Roman"/>
                <a:cs typeface="Times New Roman"/>
              </a:rPr>
              <a:t> </a:t>
            </a:r>
            <a:r>
              <a:rPr lang="en-US" sz="2400" spc="-10" dirty="0">
                <a:latin typeface="Times New Roman"/>
                <a:cs typeface="Times New Roman"/>
              </a:rPr>
              <a:t>memory</a:t>
            </a:r>
            <a:endParaRPr lang="en-US" sz="2400" dirty="0">
              <a:latin typeface="Times New Roman"/>
              <a:cs typeface="Times New Roman"/>
            </a:endParaRPr>
          </a:p>
          <a:p>
            <a:endParaRPr lang="en-IN" dirty="0"/>
          </a:p>
        </p:txBody>
      </p:sp>
      <p:sp>
        <p:nvSpPr>
          <p:cNvPr id="4" name="Date Placeholder 3">
            <a:extLst>
              <a:ext uri="{FF2B5EF4-FFF2-40B4-BE49-F238E27FC236}">
                <a16:creationId xmlns:a16="http://schemas.microsoft.com/office/drawing/2014/main" id="{187FDDF1-5B25-F2E7-C303-BF6DA05E3642}"/>
              </a:ext>
            </a:extLst>
          </p:cNvPr>
          <p:cNvSpPr>
            <a:spLocks noGrp="1"/>
          </p:cNvSpPr>
          <p:nvPr>
            <p:ph type="dt" sz="half" idx="10"/>
          </p:nvPr>
        </p:nvSpPr>
        <p:spPr/>
        <p:txBody>
          <a:bodyPr/>
          <a:lstStyle/>
          <a:p>
            <a:fld id="{D1F2EAE3-C44E-4575-88A2-1DE2F42E2469}" type="datetime1">
              <a:rPr lang="en-US" smtClean="0"/>
              <a:t>8/7/2024</a:t>
            </a:fld>
            <a:endParaRPr lang="en-IN"/>
          </a:p>
        </p:txBody>
      </p:sp>
      <p:sp>
        <p:nvSpPr>
          <p:cNvPr id="5" name="Slide Number Placeholder 4">
            <a:extLst>
              <a:ext uri="{FF2B5EF4-FFF2-40B4-BE49-F238E27FC236}">
                <a16:creationId xmlns:a16="http://schemas.microsoft.com/office/drawing/2014/main" id="{605637D2-A714-F75D-84D2-08D749313EE8}"/>
              </a:ext>
            </a:extLst>
          </p:cNvPr>
          <p:cNvSpPr>
            <a:spLocks noGrp="1"/>
          </p:cNvSpPr>
          <p:nvPr>
            <p:ph type="sldNum" sz="quarter" idx="12"/>
          </p:nvPr>
        </p:nvSpPr>
        <p:spPr/>
        <p:txBody>
          <a:bodyPr/>
          <a:lstStyle/>
          <a:p>
            <a:fld id="{6A62D07B-C644-4C1A-8832-5F21DBCCF5FD}" type="slidenum">
              <a:rPr lang="en-IN" smtClean="0"/>
              <a:t>43</a:t>
            </a:fld>
            <a:endParaRPr lang="en-IN"/>
          </a:p>
        </p:txBody>
      </p:sp>
    </p:spTree>
    <p:extLst>
      <p:ext uri="{BB962C8B-B14F-4D97-AF65-F5344CB8AC3E}">
        <p14:creationId xmlns:p14="http://schemas.microsoft.com/office/powerpoint/2010/main" val="231195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F6F5-B3DD-E996-D055-4AB74DEE1CCF}"/>
              </a:ext>
            </a:extLst>
          </p:cNvPr>
          <p:cNvSpPr>
            <a:spLocks noGrp="1"/>
          </p:cNvSpPr>
          <p:nvPr>
            <p:ph type="title"/>
          </p:nvPr>
        </p:nvSpPr>
        <p:spPr>
          <a:xfrm>
            <a:off x="3480463" y="205408"/>
            <a:ext cx="5512904" cy="990600"/>
          </a:xfrm>
        </p:spPr>
        <p:txBody>
          <a:bodyPr>
            <a:normAutofit/>
          </a:bodyPr>
          <a:lstStyle/>
          <a:p>
            <a:r>
              <a:rPr lang="en-IN" dirty="0"/>
              <a:t>Architectural Inheritance</a:t>
            </a:r>
          </a:p>
        </p:txBody>
      </p:sp>
      <p:sp>
        <p:nvSpPr>
          <p:cNvPr id="3" name="Content Placeholder 2">
            <a:extLst>
              <a:ext uri="{FF2B5EF4-FFF2-40B4-BE49-F238E27FC236}">
                <a16:creationId xmlns:a16="http://schemas.microsoft.com/office/drawing/2014/main" id="{9477082E-C1D3-20DA-5497-F577AC5AF582}"/>
              </a:ext>
            </a:extLst>
          </p:cNvPr>
          <p:cNvSpPr>
            <a:spLocks noGrp="1"/>
          </p:cNvSpPr>
          <p:nvPr>
            <p:ph idx="1"/>
          </p:nvPr>
        </p:nvSpPr>
        <p:spPr>
          <a:xfrm>
            <a:off x="750515" y="1033669"/>
            <a:ext cx="10972800" cy="5824331"/>
          </a:xfrm>
        </p:spPr>
        <p:txBody>
          <a:bodyPr>
            <a:noAutofit/>
          </a:bodyPr>
          <a:lstStyle/>
          <a:p>
            <a:pPr eaLnBrk="1" hangingPunct="1">
              <a:buFont typeface="Arial" charset="0"/>
              <a:buChar char="•"/>
              <a:defRPr/>
            </a:pPr>
            <a:r>
              <a:rPr lang="en-US" dirty="0"/>
              <a:t>At the time the first ARM chip was designed, the only examples of RISC architectures were the </a:t>
            </a:r>
            <a:r>
              <a:rPr lang="en-US" dirty="0">
                <a:solidFill>
                  <a:srgbClr val="92D050"/>
                </a:solidFill>
              </a:rPr>
              <a:t>Berkeley RISC I and II </a:t>
            </a:r>
            <a:r>
              <a:rPr lang="en-US" dirty="0"/>
              <a:t>and the </a:t>
            </a:r>
            <a:r>
              <a:rPr lang="en-US" dirty="0">
                <a:solidFill>
                  <a:srgbClr val="92D050"/>
                </a:solidFill>
              </a:rPr>
              <a:t>Stanford MIPS</a:t>
            </a:r>
            <a:r>
              <a:rPr lang="en-US" dirty="0"/>
              <a:t>.</a:t>
            </a:r>
          </a:p>
          <a:p>
            <a:pPr eaLnBrk="1" hangingPunct="1">
              <a:buFont typeface="Arial" charset="0"/>
              <a:buChar char="•"/>
              <a:defRPr/>
            </a:pPr>
            <a:endParaRPr lang="en-US" dirty="0"/>
          </a:p>
          <a:p>
            <a:pPr eaLnBrk="1" hangingPunct="1">
              <a:buFont typeface="Arial" charset="0"/>
              <a:buChar char="•"/>
              <a:defRPr/>
            </a:pPr>
            <a:r>
              <a:rPr lang="en-US" dirty="0"/>
              <a:t>The ARM architecture incorporated a number of features from the Berkeley RISC design, but a number of other features were rejected.</a:t>
            </a:r>
          </a:p>
          <a:p>
            <a:pPr eaLnBrk="1" hangingPunct="1">
              <a:buFont typeface="Arial" charset="0"/>
              <a:buChar char="•"/>
              <a:defRPr/>
            </a:pPr>
            <a:r>
              <a:rPr lang="en-US" dirty="0"/>
              <a:t> </a:t>
            </a:r>
            <a:r>
              <a:rPr lang="en-US" dirty="0">
                <a:solidFill>
                  <a:srgbClr val="00B050"/>
                </a:solidFill>
              </a:rPr>
              <a:t>Those that were used were:</a:t>
            </a:r>
          </a:p>
          <a:p>
            <a:pPr eaLnBrk="1" hangingPunct="1">
              <a:buFont typeface="Arial" charset="0"/>
              <a:buNone/>
              <a:defRPr/>
            </a:pPr>
            <a:r>
              <a:rPr lang="en-US" dirty="0"/>
              <a:t>	</a:t>
            </a:r>
            <a:r>
              <a:rPr lang="en-US" dirty="0">
                <a:solidFill>
                  <a:srgbClr val="002060"/>
                </a:solidFill>
              </a:rPr>
              <a:t>• a load-store architecture;</a:t>
            </a:r>
          </a:p>
          <a:p>
            <a:pPr eaLnBrk="1" hangingPunct="1">
              <a:buFont typeface="Arial" charset="0"/>
              <a:buNone/>
              <a:defRPr/>
            </a:pPr>
            <a:r>
              <a:rPr lang="en-US" dirty="0">
                <a:solidFill>
                  <a:srgbClr val="002060"/>
                </a:solidFill>
              </a:rPr>
              <a:t>	• fixed-length 32-bit instructions;</a:t>
            </a:r>
          </a:p>
          <a:p>
            <a:pPr eaLnBrk="1" hangingPunct="1">
              <a:buFont typeface="Arial" charset="0"/>
              <a:buNone/>
              <a:defRPr/>
            </a:pPr>
            <a:r>
              <a:rPr lang="en-US" dirty="0">
                <a:solidFill>
                  <a:srgbClr val="002060"/>
                </a:solidFill>
              </a:rPr>
              <a:t>	• 3-address instruction formats.</a:t>
            </a:r>
          </a:p>
          <a:p>
            <a:pPr eaLnBrk="1" hangingPunct="1">
              <a:buFont typeface="Arial" charset="0"/>
              <a:buChar char="•"/>
              <a:defRPr/>
            </a:pPr>
            <a:r>
              <a:rPr lang="en-US" dirty="0">
                <a:solidFill>
                  <a:srgbClr val="FF0000"/>
                </a:solidFill>
              </a:rPr>
              <a:t>Those that were Rejected were:</a:t>
            </a:r>
          </a:p>
          <a:p>
            <a:pPr lvl="1" eaLnBrk="1" hangingPunct="1">
              <a:buFont typeface="Arial" charset="0"/>
              <a:buChar char="–"/>
              <a:defRPr/>
            </a:pPr>
            <a:r>
              <a:rPr lang="en-US" sz="2400" dirty="0">
                <a:solidFill>
                  <a:srgbClr val="C00000"/>
                </a:solidFill>
              </a:rPr>
              <a:t>Register Window</a:t>
            </a:r>
          </a:p>
          <a:p>
            <a:pPr lvl="1" eaLnBrk="1" hangingPunct="1">
              <a:buFont typeface="Arial" charset="0"/>
              <a:buChar char="–"/>
              <a:defRPr/>
            </a:pPr>
            <a:r>
              <a:rPr lang="en-US" sz="2400" dirty="0">
                <a:solidFill>
                  <a:srgbClr val="C00000"/>
                </a:solidFill>
              </a:rPr>
              <a:t>Delayed Branches</a:t>
            </a:r>
          </a:p>
          <a:p>
            <a:pPr lvl="1" eaLnBrk="1" hangingPunct="1">
              <a:buFont typeface="Arial" charset="0"/>
              <a:buChar char="–"/>
              <a:defRPr/>
            </a:pPr>
            <a:r>
              <a:rPr lang="en-US" sz="2400" dirty="0">
                <a:solidFill>
                  <a:srgbClr val="C00000"/>
                </a:solidFill>
              </a:rPr>
              <a:t>Single-cycle execution of all instructions.</a:t>
            </a:r>
          </a:p>
          <a:p>
            <a:pPr>
              <a:buFont typeface="Courier New" panose="02070309020205020404" pitchFamily="49" charset="0"/>
              <a:buChar char="o"/>
            </a:pPr>
            <a:endParaRPr lang="en-IN" dirty="0"/>
          </a:p>
        </p:txBody>
      </p:sp>
      <p:sp>
        <p:nvSpPr>
          <p:cNvPr id="4" name="Date Placeholder 3">
            <a:extLst>
              <a:ext uri="{FF2B5EF4-FFF2-40B4-BE49-F238E27FC236}">
                <a16:creationId xmlns:a16="http://schemas.microsoft.com/office/drawing/2014/main" id="{96F425A6-D3BC-4143-5D3D-F25C8AFD1B9D}"/>
              </a:ext>
            </a:extLst>
          </p:cNvPr>
          <p:cNvSpPr>
            <a:spLocks noGrp="1"/>
          </p:cNvSpPr>
          <p:nvPr>
            <p:ph type="dt" sz="half" idx="10"/>
          </p:nvPr>
        </p:nvSpPr>
        <p:spPr/>
        <p:txBody>
          <a:bodyPr/>
          <a:lstStyle/>
          <a:p>
            <a:fld id="{1C09011B-2141-4EA2-B75C-18CADC55969B}" type="datetime1">
              <a:rPr lang="en-US" smtClean="0"/>
              <a:t>8/7/2024</a:t>
            </a:fld>
            <a:endParaRPr lang="en-IN"/>
          </a:p>
        </p:txBody>
      </p:sp>
      <p:sp>
        <p:nvSpPr>
          <p:cNvPr id="5" name="Slide Number Placeholder 4">
            <a:extLst>
              <a:ext uri="{FF2B5EF4-FFF2-40B4-BE49-F238E27FC236}">
                <a16:creationId xmlns:a16="http://schemas.microsoft.com/office/drawing/2014/main" id="{9EA01C4A-9C54-466D-8388-C430AFA64F52}"/>
              </a:ext>
            </a:extLst>
          </p:cNvPr>
          <p:cNvSpPr>
            <a:spLocks noGrp="1"/>
          </p:cNvSpPr>
          <p:nvPr>
            <p:ph type="sldNum" sz="quarter" idx="12"/>
          </p:nvPr>
        </p:nvSpPr>
        <p:spPr/>
        <p:txBody>
          <a:bodyPr/>
          <a:lstStyle/>
          <a:p>
            <a:fld id="{6A62D07B-C644-4C1A-8832-5F21DBCCF5FD}" type="slidenum">
              <a:rPr lang="en-IN" smtClean="0"/>
              <a:t>5</a:t>
            </a:fld>
            <a:endParaRPr lang="en-IN"/>
          </a:p>
        </p:txBody>
      </p:sp>
    </p:spTree>
    <p:extLst>
      <p:ext uri="{BB962C8B-B14F-4D97-AF65-F5344CB8AC3E}">
        <p14:creationId xmlns:p14="http://schemas.microsoft.com/office/powerpoint/2010/main" val="337842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F6F5-B3DD-E996-D055-4AB74DEE1CCF}"/>
              </a:ext>
            </a:extLst>
          </p:cNvPr>
          <p:cNvSpPr>
            <a:spLocks noGrp="1"/>
          </p:cNvSpPr>
          <p:nvPr>
            <p:ph type="title"/>
          </p:nvPr>
        </p:nvSpPr>
        <p:spPr>
          <a:xfrm>
            <a:off x="2446020" y="175590"/>
            <a:ext cx="7581789" cy="990600"/>
          </a:xfrm>
        </p:spPr>
        <p:txBody>
          <a:bodyPr>
            <a:normAutofit fontScale="90000"/>
          </a:bodyPr>
          <a:lstStyle/>
          <a:p>
            <a:pPr eaLnBrk="1" hangingPunct="1"/>
            <a:r>
              <a:rPr lang="en-US" altLang="en-US" sz="4000" dirty="0"/>
              <a:t>Features of Basic RISC Architecture</a:t>
            </a:r>
          </a:p>
        </p:txBody>
      </p:sp>
      <p:sp>
        <p:nvSpPr>
          <p:cNvPr id="6" name="Text Box 5">
            <a:extLst>
              <a:ext uri="{FF2B5EF4-FFF2-40B4-BE49-F238E27FC236}">
                <a16:creationId xmlns:a16="http://schemas.microsoft.com/office/drawing/2014/main" id="{133AF366-9114-BD07-4111-A226259D6C9B}"/>
              </a:ext>
            </a:extLst>
          </p:cNvPr>
          <p:cNvSpPr txBox="1">
            <a:spLocks noChangeArrowheads="1"/>
          </p:cNvSpPr>
          <p:nvPr/>
        </p:nvSpPr>
        <p:spPr bwMode="auto">
          <a:xfrm>
            <a:off x="490019" y="1275521"/>
            <a:ext cx="1162871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 Large Uniform Register File</a:t>
            </a:r>
          </a:p>
          <a:p>
            <a:pPr marL="0" marR="0" lvl="1" indent="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Load-Store Architecture, where data processing operates on register content only</a:t>
            </a:r>
          </a:p>
          <a:p>
            <a:pPr marL="0" marR="0" lvl="1" indent="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Uniform &amp; fixed length Instructions</a:t>
            </a:r>
          </a:p>
          <a:p>
            <a:pPr marL="0" marR="0" lvl="0" indent="0" defTabSz="91440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32-bit processor</a:t>
            </a:r>
          </a:p>
          <a:p>
            <a:pPr marL="0" marR="0" lvl="1" indent="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Instructions are 32-bit long</a:t>
            </a:r>
          </a:p>
          <a:p>
            <a:pPr marL="0" marR="0" lvl="1" indent="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Good Speed/Power Consumption Ratio</a:t>
            </a:r>
          </a:p>
          <a:p>
            <a:pPr marL="0" marR="0" lvl="1" indent="0" defTabSz="91440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en-US" sz="2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High Code Density</a:t>
            </a:r>
          </a:p>
        </p:txBody>
      </p:sp>
      <p:sp>
        <p:nvSpPr>
          <p:cNvPr id="7" name="Rectangle 6">
            <a:extLst>
              <a:ext uri="{FF2B5EF4-FFF2-40B4-BE49-F238E27FC236}">
                <a16:creationId xmlns:a16="http://schemas.microsoft.com/office/drawing/2014/main" id="{8330E87F-1D68-D768-6DC0-EF4B4AA0DA5A}"/>
              </a:ext>
            </a:extLst>
          </p:cNvPr>
          <p:cNvSpPr>
            <a:spLocks noChangeArrowheads="1"/>
          </p:cNvSpPr>
          <p:nvPr/>
        </p:nvSpPr>
        <p:spPr bwMode="auto">
          <a:xfrm>
            <a:off x="698397" y="4416080"/>
            <a:ext cx="11211960" cy="19389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eaLnBrk="1" hangingPunct="1">
              <a:buFont typeface="Arial" panose="020B0604020202020204" pitchFamily="34" charset="0"/>
              <a:buChar char="•"/>
            </a:pPr>
            <a:r>
              <a:rPr lang="en-US" altLang="en-US" sz="2000" b="1" i="1" dirty="0"/>
              <a:t>The ARM is based on RISC architecture, but it is not a purely RISC architecture because it has been enhanced to meet the requirement of embedded applications.  </a:t>
            </a:r>
            <a:r>
              <a:rPr lang="en-US" altLang="en-US" sz="2000" b="1" i="1" dirty="0">
                <a:sym typeface="Wingdings" panose="05000000000000000000" pitchFamily="2" charset="2"/>
              </a:rPr>
              <a:t> Versatility! </a:t>
            </a:r>
          </a:p>
          <a:p>
            <a:pPr marL="342900" indent="-342900" algn="just" eaLnBrk="1" hangingPunct="1">
              <a:buFont typeface="Arial" panose="020B0604020202020204" pitchFamily="34" charset="0"/>
              <a:buChar char="•"/>
            </a:pPr>
            <a:endParaRPr lang="en-US" altLang="en-US" sz="2000" b="1" i="1" dirty="0"/>
          </a:p>
          <a:p>
            <a:pPr marL="342900" indent="-342900" algn="just" eaLnBrk="1" hangingPunct="1">
              <a:buFont typeface="Arial" panose="020B0604020202020204" pitchFamily="34" charset="0"/>
              <a:buChar char="•"/>
            </a:pPr>
            <a:r>
              <a:rPr lang="en-US" altLang="en-US" sz="2000" i="1" dirty="0"/>
              <a:t>The requirements for embedded applications are </a:t>
            </a:r>
            <a:r>
              <a:rPr lang="en-US" altLang="en-US" sz="2000" b="1" i="1" dirty="0"/>
              <a:t>basically high code density, low power consumption as well as low and smaller silicon footprint. </a:t>
            </a:r>
            <a:r>
              <a:rPr lang="en-US" altLang="en-US" sz="2000" i="1" dirty="0"/>
              <a:t>Architecturally ARM satisfies various conditions and properties of RISC processors as well.</a:t>
            </a:r>
          </a:p>
        </p:txBody>
      </p:sp>
      <p:sp>
        <p:nvSpPr>
          <p:cNvPr id="8" name="Date Placeholder 7">
            <a:extLst>
              <a:ext uri="{FF2B5EF4-FFF2-40B4-BE49-F238E27FC236}">
                <a16:creationId xmlns:a16="http://schemas.microsoft.com/office/drawing/2014/main" id="{06BD3CC6-A645-4509-8C23-29AA771123C2}"/>
              </a:ext>
            </a:extLst>
          </p:cNvPr>
          <p:cNvSpPr>
            <a:spLocks noGrp="1"/>
          </p:cNvSpPr>
          <p:nvPr>
            <p:ph type="dt" sz="half" idx="10"/>
          </p:nvPr>
        </p:nvSpPr>
        <p:spPr/>
        <p:txBody>
          <a:bodyPr/>
          <a:lstStyle/>
          <a:p>
            <a:fld id="{5E39F37F-9B97-4733-9E3E-7A31148447B7}" type="datetime1">
              <a:rPr lang="en-US" smtClean="0"/>
              <a:t>8/7/2024</a:t>
            </a:fld>
            <a:endParaRPr lang="en-IN"/>
          </a:p>
        </p:txBody>
      </p:sp>
      <p:sp>
        <p:nvSpPr>
          <p:cNvPr id="9" name="Slide Number Placeholder 8">
            <a:extLst>
              <a:ext uri="{FF2B5EF4-FFF2-40B4-BE49-F238E27FC236}">
                <a16:creationId xmlns:a16="http://schemas.microsoft.com/office/drawing/2014/main" id="{BB9AC972-06EC-289A-B905-84A39773CD3D}"/>
              </a:ext>
            </a:extLst>
          </p:cNvPr>
          <p:cNvSpPr>
            <a:spLocks noGrp="1"/>
          </p:cNvSpPr>
          <p:nvPr>
            <p:ph type="sldNum" sz="quarter" idx="12"/>
          </p:nvPr>
        </p:nvSpPr>
        <p:spPr/>
        <p:txBody>
          <a:bodyPr/>
          <a:lstStyle/>
          <a:p>
            <a:fld id="{6A62D07B-C644-4C1A-8832-5F21DBCCF5FD}" type="slidenum">
              <a:rPr lang="en-IN" smtClean="0"/>
              <a:t>6</a:t>
            </a:fld>
            <a:endParaRPr lang="en-IN"/>
          </a:p>
        </p:txBody>
      </p:sp>
    </p:spTree>
    <p:extLst>
      <p:ext uri="{BB962C8B-B14F-4D97-AF65-F5344CB8AC3E}">
        <p14:creationId xmlns:p14="http://schemas.microsoft.com/office/powerpoint/2010/main" val="243165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21901" y="293269"/>
            <a:ext cx="7346950" cy="574040"/>
          </a:xfrm>
          <a:prstGeom prst="rect">
            <a:avLst/>
          </a:prstGeom>
        </p:spPr>
        <p:txBody>
          <a:bodyPr vert="horz" wrap="square" lIns="0" tIns="12700" rIns="0" bIns="0" rtlCol="0">
            <a:spAutoFit/>
          </a:bodyPr>
          <a:lstStyle/>
          <a:p>
            <a:pPr marL="12700">
              <a:spcBef>
                <a:spcPts val="100"/>
              </a:spcBef>
            </a:pPr>
            <a:r>
              <a:rPr sz="3600" dirty="0">
                <a:solidFill>
                  <a:srgbClr val="FF8D3D"/>
                </a:solidFill>
              </a:rPr>
              <a:t>ARM</a:t>
            </a:r>
            <a:r>
              <a:rPr lang="en-IN" sz="3600" spc="-15" dirty="0">
                <a:solidFill>
                  <a:srgbClr val="FF8D3D"/>
                </a:solidFill>
              </a:rPr>
              <a:t> core </a:t>
            </a:r>
            <a:r>
              <a:rPr sz="3600" dirty="0">
                <a:solidFill>
                  <a:srgbClr val="FF8D3D"/>
                </a:solidFill>
              </a:rPr>
              <a:t>Dataflow Model</a:t>
            </a:r>
            <a:endParaRPr sz="3600" dirty="0"/>
          </a:p>
        </p:txBody>
      </p:sp>
      <p:sp>
        <p:nvSpPr>
          <p:cNvPr id="6" name="object 6"/>
          <p:cNvSpPr txBox="1"/>
          <p:nvPr/>
        </p:nvSpPr>
        <p:spPr>
          <a:xfrm>
            <a:off x="842682" y="1016254"/>
            <a:ext cx="5248275" cy="2012089"/>
          </a:xfrm>
          <a:prstGeom prst="rect">
            <a:avLst/>
          </a:prstGeom>
        </p:spPr>
        <p:txBody>
          <a:bodyPr vert="horz" wrap="square" lIns="0" tIns="49530" rIns="0" bIns="0" rtlCol="0">
            <a:spAutoFit/>
          </a:bodyPr>
          <a:lstStyle/>
          <a:p>
            <a:pPr marL="277495" defTabSz="914400">
              <a:lnSpc>
                <a:spcPts val="2510"/>
              </a:lnSpc>
              <a:spcBef>
                <a:spcPts val="95"/>
              </a:spcBef>
            </a:pPr>
            <a:r>
              <a:rPr lang="en-US" sz="2200" spc="-5" dirty="0">
                <a:solidFill>
                  <a:prstClr val="black"/>
                </a:solidFill>
                <a:latin typeface="Times New Roman"/>
                <a:cs typeface="Times New Roman"/>
              </a:rPr>
              <a:t>The</a:t>
            </a:r>
            <a:r>
              <a:rPr lang="en-US" sz="2200" dirty="0">
                <a:solidFill>
                  <a:prstClr val="black"/>
                </a:solidFill>
                <a:latin typeface="Times New Roman"/>
                <a:cs typeface="Times New Roman"/>
              </a:rPr>
              <a:t> </a:t>
            </a:r>
            <a:r>
              <a:rPr lang="en-US" sz="2200" b="1" i="1" spc="-5" dirty="0">
                <a:solidFill>
                  <a:prstClr val="black"/>
                </a:solidFill>
                <a:latin typeface="Times New Roman"/>
                <a:cs typeface="Times New Roman"/>
              </a:rPr>
              <a:t>sign</a:t>
            </a:r>
            <a:r>
              <a:rPr lang="en-US" sz="2200" b="1" i="1" spc="5" dirty="0">
                <a:solidFill>
                  <a:prstClr val="black"/>
                </a:solidFill>
                <a:latin typeface="Times New Roman"/>
                <a:cs typeface="Times New Roman"/>
              </a:rPr>
              <a:t> </a:t>
            </a:r>
            <a:r>
              <a:rPr lang="en-US" sz="2200" b="1" i="1" spc="-5" dirty="0">
                <a:solidFill>
                  <a:prstClr val="black"/>
                </a:solidFill>
                <a:latin typeface="Times New Roman"/>
                <a:cs typeface="Times New Roman"/>
              </a:rPr>
              <a:t>extend</a:t>
            </a:r>
            <a:r>
              <a:rPr lang="en-US" sz="2200" b="1" i="1" spc="15" dirty="0">
                <a:solidFill>
                  <a:prstClr val="black"/>
                </a:solidFill>
                <a:latin typeface="Times New Roman"/>
                <a:cs typeface="Times New Roman"/>
              </a:rPr>
              <a:t> </a:t>
            </a:r>
            <a:r>
              <a:rPr lang="en-US" sz="2200" spc="-5" dirty="0">
                <a:solidFill>
                  <a:prstClr val="black"/>
                </a:solidFill>
                <a:latin typeface="Times New Roman"/>
                <a:cs typeface="Times New Roman"/>
              </a:rPr>
              <a:t>hardware</a:t>
            </a:r>
            <a:r>
              <a:rPr lang="en-US" sz="2200" spc="5" dirty="0">
                <a:solidFill>
                  <a:prstClr val="black"/>
                </a:solidFill>
                <a:latin typeface="Times New Roman"/>
                <a:cs typeface="Times New Roman"/>
              </a:rPr>
              <a:t> </a:t>
            </a:r>
            <a:r>
              <a:rPr lang="en-US" sz="2200" spc="-5" dirty="0">
                <a:solidFill>
                  <a:prstClr val="black"/>
                </a:solidFill>
                <a:latin typeface="Times New Roman"/>
                <a:cs typeface="Times New Roman"/>
              </a:rPr>
              <a:t>converts </a:t>
            </a:r>
            <a:r>
              <a:rPr lang="en-US" sz="2200" spc="-535" dirty="0">
                <a:solidFill>
                  <a:prstClr val="black"/>
                </a:solidFill>
                <a:latin typeface="Times New Roman"/>
                <a:cs typeface="Times New Roman"/>
              </a:rPr>
              <a:t> </a:t>
            </a:r>
            <a:r>
              <a:rPr lang="en-US" sz="2200" spc="-5" dirty="0">
                <a:solidFill>
                  <a:prstClr val="black"/>
                </a:solidFill>
                <a:latin typeface="Times New Roman"/>
                <a:cs typeface="Times New Roman"/>
              </a:rPr>
              <a:t>signed 8-bit and </a:t>
            </a:r>
            <a:r>
              <a:rPr lang="en-US" sz="2200" dirty="0">
                <a:solidFill>
                  <a:prstClr val="black"/>
                </a:solidFill>
                <a:latin typeface="Times New Roman"/>
                <a:cs typeface="Times New Roman"/>
              </a:rPr>
              <a:t>16-bit </a:t>
            </a:r>
            <a:r>
              <a:rPr lang="en-US" sz="2200" spc="-5" dirty="0">
                <a:solidFill>
                  <a:prstClr val="black"/>
                </a:solidFill>
                <a:latin typeface="Times New Roman"/>
                <a:cs typeface="Times New Roman"/>
              </a:rPr>
              <a:t>numbers to </a:t>
            </a:r>
            <a:r>
              <a:rPr lang="en-US" sz="2200" dirty="0">
                <a:solidFill>
                  <a:prstClr val="black"/>
                </a:solidFill>
                <a:latin typeface="Times New Roman"/>
                <a:cs typeface="Times New Roman"/>
              </a:rPr>
              <a:t> 32-bit</a:t>
            </a:r>
            <a:r>
              <a:rPr lang="en-US" sz="2200" spc="-10" dirty="0">
                <a:solidFill>
                  <a:prstClr val="black"/>
                </a:solidFill>
                <a:latin typeface="Times New Roman"/>
                <a:cs typeface="Times New Roman"/>
              </a:rPr>
              <a:t> </a:t>
            </a:r>
            <a:r>
              <a:rPr lang="en-US" sz="2200" spc="-5" dirty="0">
                <a:solidFill>
                  <a:prstClr val="black"/>
                </a:solidFill>
                <a:latin typeface="Times New Roman"/>
                <a:cs typeface="Times New Roman"/>
              </a:rPr>
              <a:t>values</a:t>
            </a:r>
            <a:r>
              <a:rPr lang="en-US" sz="2200" spc="-10" dirty="0">
                <a:solidFill>
                  <a:prstClr val="black"/>
                </a:solidFill>
                <a:latin typeface="Times New Roman"/>
                <a:cs typeface="Times New Roman"/>
              </a:rPr>
              <a:t> </a:t>
            </a:r>
            <a:r>
              <a:rPr lang="en-US" sz="2200" spc="-5" dirty="0">
                <a:solidFill>
                  <a:prstClr val="black"/>
                </a:solidFill>
                <a:latin typeface="Times New Roman"/>
                <a:cs typeface="Times New Roman"/>
              </a:rPr>
              <a:t>as</a:t>
            </a:r>
            <a:r>
              <a:rPr lang="en-US" sz="2200" dirty="0">
                <a:solidFill>
                  <a:prstClr val="black"/>
                </a:solidFill>
                <a:latin typeface="Times New Roman"/>
                <a:cs typeface="Times New Roman"/>
              </a:rPr>
              <a:t> they</a:t>
            </a:r>
            <a:r>
              <a:rPr lang="en-US" sz="2200" spc="-10" dirty="0">
                <a:solidFill>
                  <a:prstClr val="black"/>
                </a:solidFill>
                <a:latin typeface="Times New Roman"/>
                <a:cs typeface="Times New Roman"/>
              </a:rPr>
              <a:t> </a:t>
            </a:r>
            <a:r>
              <a:rPr lang="en-US" sz="2200" spc="-5" dirty="0">
                <a:solidFill>
                  <a:prstClr val="black"/>
                </a:solidFill>
                <a:latin typeface="Times New Roman"/>
                <a:cs typeface="Times New Roman"/>
              </a:rPr>
              <a:t>are</a:t>
            </a:r>
            <a:r>
              <a:rPr lang="en-US" sz="2200" spc="10" dirty="0">
                <a:solidFill>
                  <a:prstClr val="black"/>
                </a:solidFill>
                <a:latin typeface="Times New Roman"/>
                <a:cs typeface="Times New Roman"/>
              </a:rPr>
              <a:t> </a:t>
            </a:r>
            <a:r>
              <a:rPr lang="en-US" sz="2200" spc="-5" dirty="0">
                <a:solidFill>
                  <a:prstClr val="black"/>
                </a:solidFill>
                <a:latin typeface="Times New Roman"/>
                <a:cs typeface="Times New Roman"/>
              </a:rPr>
              <a:t>read</a:t>
            </a:r>
            <a:r>
              <a:rPr lang="en-US" sz="2200" spc="15" dirty="0">
                <a:solidFill>
                  <a:prstClr val="black"/>
                </a:solidFill>
                <a:latin typeface="Times New Roman"/>
                <a:cs typeface="Times New Roman"/>
              </a:rPr>
              <a:t> </a:t>
            </a:r>
            <a:r>
              <a:rPr lang="en-US" sz="2200" dirty="0">
                <a:solidFill>
                  <a:prstClr val="black"/>
                </a:solidFill>
                <a:latin typeface="Times New Roman"/>
                <a:cs typeface="Times New Roman"/>
              </a:rPr>
              <a:t>from </a:t>
            </a:r>
            <a:r>
              <a:rPr lang="en-US" sz="2200" spc="-535" dirty="0">
                <a:solidFill>
                  <a:prstClr val="black"/>
                </a:solidFill>
                <a:latin typeface="Times New Roman"/>
                <a:cs typeface="Times New Roman"/>
              </a:rPr>
              <a:t> </a:t>
            </a:r>
            <a:r>
              <a:rPr lang="en-US" sz="2200" spc="-10" dirty="0">
                <a:solidFill>
                  <a:prstClr val="black"/>
                </a:solidFill>
                <a:latin typeface="Times New Roman"/>
                <a:cs typeface="Times New Roman"/>
              </a:rPr>
              <a:t>memory</a:t>
            </a:r>
            <a:r>
              <a:rPr lang="en-US" sz="2200" spc="30" dirty="0">
                <a:solidFill>
                  <a:prstClr val="black"/>
                </a:solidFill>
                <a:latin typeface="Times New Roman"/>
                <a:cs typeface="Times New Roman"/>
              </a:rPr>
              <a:t> </a:t>
            </a:r>
            <a:r>
              <a:rPr lang="en-US" sz="2200" spc="-5" dirty="0">
                <a:solidFill>
                  <a:prstClr val="black"/>
                </a:solidFill>
                <a:latin typeface="Times New Roman"/>
                <a:cs typeface="Times New Roman"/>
              </a:rPr>
              <a:t>and</a:t>
            </a:r>
            <a:r>
              <a:rPr lang="en-US" sz="2200" dirty="0">
                <a:solidFill>
                  <a:prstClr val="black"/>
                </a:solidFill>
                <a:latin typeface="Times New Roman"/>
                <a:cs typeface="Times New Roman"/>
              </a:rPr>
              <a:t> </a:t>
            </a:r>
            <a:r>
              <a:rPr lang="en-US" sz="2200" spc="-5" dirty="0">
                <a:solidFill>
                  <a:prstClr val="black"/>
                </a:solidFill>
                <a:latin typeface="Times New Roman"/>
                <a:cs typeface="Times New Roman"/>
              </a:rPr>
              <a:t>placed</a:t>
            </a:r>
            <a:r>
              <a:rPr lang="en-US" sz="2200" spc="5" dirty="0">
                <a:solidFill>
                  <a:prstClr val="black"/>
                </a:solidFill>
                <a:latin typeface="Times New Roman"/>
                <a:cs typeface="Times New Roman"/>
              </a:rPr>
              <a:t> </a:t>
            </a:r>
            <a:r>
              <a:rPr lang="en-US" sz="2200" spc="-5" dirty="0">
                <a:solidFill>
                  <a:prstClr val="black"/>
                </a:solidFill>
                <a:latin typeface="Times New Roman"/>
                <a:cs typeface="Times New Roman"/>
              </a:rPr>
              <a:t>in</a:t>
            </a:r>
            <a:r>
              <a:rPr lang="en-US" sz="2200" spc="-15" dirty="0">
                <a:solidFill>
                  <a:prstClr val="black"/>
                </a:solidFill>
                <a:latin typeface="Times New Roman"/>
                <a:cs typeface="Times New Roman"/>
              </a:rPr>
              <a:t> </a:t>
            </a:r>
            <a:r>
              <a:rPr lang="en-US" sz="2200" spc="-5" dirty="0">
                <a:solidFill>
                  <a:prstClr val="black"/>
                </a:solidFill>
                <a:latin typeface="Times New Roman"/>
                <a:cs typeface="Times New Roman"/>
              </a:rPr>
              <a:t>a</a:t>
            </a:r>
            <a:r>
              <a:rPr lang="en-US" sz="2200" spc="-10" dirty="0">
                <a:solidFill>
                  <a:prstClr val="black"/>
                </a:solidFill>
                <a:latin typeface="Times New Roman"/>
                <a:cs typeface="Times New Roman"/>
              </a:rPr>
              <a:t> </a:t>
            </a:r>
            <a:r>
              <a:rPr lang="en-US" sz="2200" spc="-5" dirty="0">
                <a:solidFill>
                  <a:prstClr val="black"/>
                </a:solidFill>
                <a:latin typeface="Times New Roman"/>
                <a:cs typeface="Times New Roman"/>
              </a:rPr>
              <a:t>register (for</a:t>
            </a:r>
            <a:r>
              <a:rPr lang="en-US" sz="2200" spc="20" dirty="0">
                <a:solidFill>
                  <a:prstClr val="black"/>
                </a:solidFill>
                <a:latin typeface="Times New Roman"/>
                <a:cs typeface="Times New Roman"/>
              </a:rPr>
              <a:t> </a:t>
            </a:r>
            <a:r>
              <a:rPr lang="en-US" sz="2200" b="1" spc="-5" dirty="0">
                <a:solidFill>
                  <a:prstClr val="black"/>
                </a:solidFill>
                <a:latin typeface="Times New Roman"/>
                <a:cs typeface="Times New Roman"/>
              </a:rPr>
              <a:t>signed</a:t>
            </a:r>
            <a:r>
              <a:rPr lang="en-US" sz="2200" b="1" dirty="0">
                <a:solidFill>
                  <a:prstClr val="black"/>
                </a:solidFill>
                <a:latin typeface="Times New Roman"/>
                <a:cs typeface="Times New Roman"/>
              </a:rPr>
              <a:t> </a:t>
            </a:r>
            <a:r>
              <a:rPr lang="en-US" sz="2200" spc="-5" dirty="0">
                <a:solidFill>
                  <a:prstClr val="black"/>
                </a:solidFill>
                <a:latin typeface="Times New Roman"/>
                <a:cs typeface="Times New Roman"/>
              </a:rPr>
              <a:t>values),</a:t>
            </a:r>
            <a:r>
              <a:rPr lang="en-US" sz="2200" dirty="0">
                <a:solidFill>
                  <a:prstClr val="black"/>
                </a:solidFill>
                <a:latin typeface="Times New Roman"/>
                <a:cs typeface="Times New Roman"/>
              </a:rPr>
              <a:t> </a:t>
            </a:r>
            <a:r>
              <a:rPr lang="en-US" sz="2200" spc="-5" dirty="0">
                <a:solidFill>
                  <a:prstClr val="black"/>
                </a:solidFill>
                <a:latin typeface="Times New Roman"/>
                <a:cs typeface="Times New Roman"/>
              </a:rPr>
              <a:t>fill</a:t>
            </a:r>
            <a:r>
              <a:rPr lang="en-US" sz="2200" spc="5" dirty="0">
                <a:solidFill>
                  <a:prstClr val="black"/>
                </a:solidFill>
                <a:latin typeface="Times New Roman"/>
                <a:cs typeface="Times New Roman"/>
              </a:rPr>
              <a:t> </a:t>
            </a:r>
            <a:r>
              <a:rPr lang="en-US" sz="2200" spc="-5" dirty="0">
                <a:solidFill>
                  <a:prstClr val="black"/>
                </a:solidFill>
                <a:latin typeface="Times New Roman"/>
                <a:cs typeface="Times New Roman"/>
              </a:rPr>
              <a:t>zeros</a:t>
            </a:r>
            <a:r>
              <a:rPr lang="en-US" sz="2200" dirty="0">
                <a:solidFill>
                  <a:prstClr val="black"/>
                </a:solidFill>
                <a:latin typeface="Times New Roman"/>
                <a:cs typeface="Times New Roman"/>
              </a:rPr>
              <a:t> </a:t>
            </a:r>
            <a:r>
              <a:rPr lang="en-US" sz="2200" spc="-5" dirty="0">
                <a:solidFill>
                  <a:prstClr val="black"/>
                </a:solidFill>
                <a:latin typeface="Times New Roman"/>
                <a:cs typeface="Times New Roman"/>
              </a:rPr>
              <a:t>if</a:t>
            </a:r>
            <a:endParaRPr lang="en-US" sz="2200" dirty="0">
              <a:solidFill>
                <a:prstClr val="black"/>
              </a:solidFill>
              <a:latin typeface="Times New Roman"/>
              <a:cs typeface="Times New Roman"/>
            </a:endParaRPr>
          </a:p>
          <a:p>
            <a:pPr marL="277495" defTabSz="914400">
              <a:lnSpc>
                <a:spcPts val="2510"/>
              </a:lnSpc>
            </a:pPr>
            <a:r>
              <a:rPr lang="en-US" sz="2200" spc="-5" dirty="0">
                <a:solidFill>
                  <a:prstClr val="black"/>
                </a:solidFill>
                <a:latin typeface="Times New Roman"/>
                <a:cs typeface="Times New Roman"/>
              </a:rPr>
              <a:t>unsigned</a:t>
            </a:r>
            <a:endParaRPr lang="en-US" sz="2200" dirty="0">
              <a:solidFill>
                <a:prstClr val="black"/>
              </a:solidFill>
              <a:latin typeface="Times New Roman"/>
              <a:cs typeface="Times New Roman"/>
            </a:endParaRPr>
          </a:p>
          <a:p>
            <a:pPr marL="277495" marR="5080" indent="-265430" defTabSz="914400">
              <a:lnSpc>
                <a:spcPts val="2380"/>
              </a:lnSpc>
              <a:spcBef>
                <a:spcPts val="390"/>
              </a:spcBef>
              <a:buClr>
                <a:srgbClr val="EF7E09"/>
              </a:buClr>
              <a:buSzPct val="79545"/>
              <a:buFont typeface="Segoe UI Symbol"/>
              <a:buChar char="⚫"/>
              <a:tabLst>
                <a:tab pos="277495" algn="l"/>
                <a:tab pos="278130" algn="l"/>
              </a:tabLst>
            </a:pPr>
            <a:endParaRPr sz="2200" dirty="0">
              <a:solidFill>
                <a:prstClr val="black"/>
              </a:solidFill>
              <a:latin typeface="Times New Roman"/>
              <a:cs typeface="Times New Roman"/>
            </a:endParaRPr>
          </a:p>
        </p:txBody>
      </p:sp>
      <p:sp>
        <p:nvSpPr>
          <p:cNvPr id="7" name="object 7"/>
          <p:cNvSpPr txBox="1"/>
          <p:nvPr/>
        </p:nvSpPr>
        <p:spPr>
          <a:xfrm>
            <a:off x="733528" y="3041932"/>
            <a:ext cx="5361798" cy="3136115"/>
          </a:xfrm>
          <a:prstGeom prst="rect">
            <a:avLst/>
          </a:prstGeom>
        </p:spPr>
        <p:txBody>
          <a:bodyPr vert="horz" wrap="square" lIns="0" tIns="12065" rIns="0" bIns="0" rtlCol="0">
            <a:spAutoFit/>
          </a:bodyPr>
          <a:lstStyle/>
          <a:p>
            <a:pPr marL="277495" marR="5080" indent="-265430" defTabSz="914400">
              <a:lnSpc>
                <a:spcPct val="90000"/>
              </a:lnSpc>
              <a:spcBef>
                <a:spcPts val="300"/>
              </a:spcBef>
              <a:buClr>
                <a:srgbClr val="EF7E09"/>
              </a:buClr>
              <a:buSzPct val="79545"/>
              <a:buFont typeface="Segoe UI Symbol"/>
              <a:buChar char="⚫"/>
              <a:tabLst>
                <a:tab pos="277495" algn="l"/>
                <a:tab pos="278130" algn="l"/>
              </a:tabLst>
            </a:pPr>
            <a:r>
              <a:rPr sz="2200" spc="-5" dirty="0">
                <a:solidFill>
                  <a:prstClr val="black"/>
                </a:solidFill>
                <a:latin typeface="Times New Roman"/>
                <a:cs typeface="Times New Roman"/>
              </a:rPr>
              <a:t>Source</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operands </a:t>
            </a:r>
            <a:r>
              <a:rPr sz="2200" dirty="0">
                <a:solidFill>
                  <a:prstClr val="black"/>
                </a:solidFill>
                <a:latin typeface="Times New Roman"/>
                <a:cs typeface="Times New Roman"/>
              </a:rPr>
              <a:t>(</a:t>
            </a:r>
            <a:r>
              <a:rPr sz="2200" b="1" i="1" dirty="0">
                <a:solidFill>
                  <a:prstClr val="black"/>
                </a:solidFill>
                <a:latin typeface="Times New Roman"/>
                <a:cs typeface="Times New Roman"/>
              </a:rPr>
              <a:t>Rn</a:t>
            </a:r>
            <a:r>
              <a:rPr sz="2200" b="1" i="1" spc="-5" dirty="0">
                <a:solidFill>
                  <a:prstClr val="black"/>
                </a:solidFill>
                <a:latin typeface="Times New Roman"/>
                <a:cs typeface="Times New Roman"/>
              </a:rPr>
              <a:t> </a:t>
            </a:r>
            <a:r>
              <a:rPr sz="2200" spc="-5" dirty="0">
                <a:solidFill>
                  <a:prstClr val="black"/>
                </a:solidFill>
                <a:latin typeface="Times New Roman"/>
                <a:cs typeface="Times New Roman"/>
              </a:rPr>
              <a:t>&amp; </a:t>
            </a:r>
            <a:r>
              <a:rPr sz="2200" b="1" i="1" spc="-10" dirty="0">
                <a:solidFill>
                  <a:prstClr val="black"/>
                </a:solidFill>
                <a:latin typeface="Times New Roman"/>
                <a:cs typeface="Times New Roman"/>
              </a:rPr>
              <a:t>Rm</a:t>
            </a:r>
            <a:r>
              <a:rPr sz="2200" spc="-10" dirty="0">
                <a:solidFill>
                  <a:prstClr val="black"/>
                </a:solidFill>
                <a:latin typeface="Times New Roman"/>
                <a:cs typeface="Times New Roman"/>
              </a:rPr>
              <a:t>)</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are </a:t>
            </a:r>
            <a:r>
              <a:rPr sz="2200" dirty="0">
                <a:solidFill>
                  <a:prstClr val="black"/>
                </a:solidFill>
                <a:latin typeface="Times New Roman"/>
                <a:cs typeface="Times New Roman"/>
              </a:rPr>
              <a:t> </a:t>
            </a:r>
            <a:r>
              <a:rPr sz="2200" spc="-5" dirty="0">
                <a:solidFill>
                  <a:prstClr val="black"/>
                </a:solidFill>
                <a:latin typeface="Times New Roman"/>
                <a:cs typeface="Times New Roman"/>
              </a:rPr>
              <a:t>read from</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the</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register</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file</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using the </a:t>
            </a:r>
            <a:r>
              <a:rPr sz="2200" spc="-535" dirty="0">
                <a:solidFill>
                  <a:prstClr val="black"/>
                </a:solidFill>
                <a:latin typeface="Times New Roman"/>
                <a:cs typeface="Times New Roman"/>
              </a:rPr>
              <a:t> </a:t>
            </a:r>
            <a:r>
              <a:rPr sz="2200" spc="-5" dirty="0">
                <a:solidFill>
                  <a:prstClr val="black"/>
                </a:solidFill>
                <a:latin typeface="Times New Roman"/>
                <a:cs typeface="Times New Roman"/>
              </a:rPr>
              <a:t>internal</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buses</a:t>
            </a:r>
            <a:r>
              <a:rPr sz="2200" spc="15" dirty="0">
                <a:solidFill>
                  <a:prstClr val="black"/>
                </a:solidFill>
                <a:latin typeface="Times New Roman"/>
                <a:cs typeface="Times New Roman"/>
              </a:rPr>
              <a:t> </a:t>
            </a:r>
            <a:r>
              <a:rPr sz="2200" b="1" i="1" spc="-5" dirty="0">
                <a:solidFill>
                  <a:prstClr val="black"/>
                </a:solidFill>
                <a:latin typeface="Times New Roman"/>
                <a:cs typeface="Times New Roman"/>
              </a:rPr>
              <a:t>A</a:t>
            </a:r>
            <a:r>
              <a:rPr sz="2200" b="1" i="1" spc="20" dirty="0">
                <a:solidFill>
                  <a:prstClr val="black"/>
                </a:solidFill>
                <a:latin typeface="Times New Roman"/>
                <a:cs typeface="Times New Roman"/>
              </a:rPr>
              <a:t> </a:t>
            </a:r>
            <a:r>
              <a:rPr sz="2200" spc="-5" dirty="0">
                <a:solidFill>
                  <a:prstClr val="black"/>
                </a:solidFill>
                <a:latin typeface="Times New Roman"/>
                <a:cs typeface="Times New Roman"/>
              </a:rPr>
              <a:t>and</a:t>
            </a:r>
            <a:r>
              <a:rPr sz="2200" spc="20" dirty="0">
                <a:solidFill>
                  <a:prstClr val="black"/>
                </a:solidFill>
                <a:latin typeface="Times New Roman"/>
                <a:cs typeface="Times New Roman"/>
              </a:rPr>
              <a:t> </a:t>
            </a:r>
            <a:r>
              <a:rPr sz="2200" b="1" i="1" spc="-5" dirty="0">
                <a:solidFill>
                  <a:prstClr val="black"/>
                </a:solidFill>
                <a:latin typeface="Times New Roman"/>
                <a:cs typeface="Times New Roman"/>
              </a:rPr>
              <a:t>B</a:t>
            </a:r>
            <a:r>
              <a:rPr sz="2200" i="1" spc="-5" dirty="0">
                <a:solidFill>
                  <a:prstClr val="black"/>
                </a:solidFill>
                <a:latin typeface="Times New Roman"/>
                <a:cs typeface="Times New Roman"/>
              </a:rPr>
              <a:t>, </a:t>
            </a:r>
            <a:r>
              <a:rPr sz="2200" i="1" dirty="0">
                <a:solidFill>
                  <a:prstClr val="black"/>
                </a:solidFill>
                <a:latin typeface="Times New Roman"/>
                <a:cs typeface="Times New Roman"/>
              </a:rPr>
              <a:t> </a:t>
            </a:r>
            <a:r>
              <a:rPr sz="2200" spc="-5" dirty="0">
                <a:solidFill>
                  <a:prstClr val="black"/>
                </a:solidFill>
                <a:latin typeface="Times New Roman"/>
                <a:cs typeface="Times New Roman"/>
              </a:rPr>
              <a:t>respectively</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and</a:t>
            </a:r>
            <a:r>
              <a:rPr sz="2200" spc="5" dirty="0">
                <a:solidFill>
                  <a:prstClr val="black"/>
                </a:solidFill>
                <a:latin typeface="Times New Roman"/>
                <a:cs typeface="Times New Roman"/>
              </a:rPr>
              <a:t> </a:t>
            </a:r>
            <a:r>
              <a:rPr sz="2200" spc="-5" dirty="0">
                <a:solidFill>
                  <a:prstClr val="black"/>
                </a:solidFill>
                <a:latin typeface="Times New Roman"/>
                <a:cs typeface="Times New Roman"/>
              </a:rPr>
              <a:t>result</a:t>
            </a:r>
            <a:r>
              <a:rPr sz="2200" spc="20" dirty="0">
                <a:solidFill>
                  <a:prstClr val="black"/>
                </a:solidFill>
                <a:latin typeface="Times New Roman"/>
                <a:cs typeface="Times New Roman"/>
              </a:rPr>
              <a:t> </a:t>
            </a:r>
            <a:r>
              <a:rPr sz="2200" b="1" i="1" spc="-5" dirty="0">
                <a:solidFill>
                  <a:prstClr val="black"/>
                </a:solidFill>
                <a:latin typeface="Times New Roman"/>
                <a:cs typeface="Times New Roman"/>
              </a:rPr>
              <a:t>Rd </a:t>
            </a:r>
            <a:r>
              <a:rPr sz="2200" spc="-5" dirty="0">
                <a:solidFill>
                  <a:prstClr val="black"/>
                </a:solidFill>
                <a:latin typeface="Times New Roman"/>
                <a:cs typeface="Times New Roman"/>
              </a:rPr>
              <a:t>is </a:t>
            </a:r>
            <a:r>
              <a:rPr sz="2200" dirty="0">
                <a:solidFill>
                  <a:prstClr val="black"/>
                </a:solidFill>
                <a:latin typeface="Times New Roman"/>
                <a:cs typeface="Times New Roman"/>
              </a:rPr>
              <a:t> </a:t>
            </a:r>
            <a:r>
              <a:rPr sz="2200" spc="-5" dirty="0">
                <a:solidFill>
                  <a:prstClr val="black"/>
                </a:solidFill>
                <a:latin typeface="Times New Roman"/>
                <a:cs typeface="Times New Roman"/>
              </a:rPr>
              <a:t>written</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back</a:t>
            </a:r>
            <a:endParaRPr sz="2200" dirty="0">
              <a:solidFill>
                <a:prstClr val="black"/>
              </a:solidFill>
              <a:latin typeface="Times New Roman"/>
              <a:cs typeface="Times New Roman"/>
            </a:endParaRPr>
          </a:p>
          <a:p>
            <a:pPr marL="277495" marR="145415" indent="-265430" defTabSz="914400">
              <a:lnSpc>
                <a:spcPct val="90000"/>
              </a:lnSpc>
              <a:spcBef>
                <a:spcPts val="300"/>
              </a:spcBef>
              <a:buClr>
                <a:srgbClr val="EF7E09"/>
              </a:buClr>
              <a:buSzPct val="79545"/>
              <a:buFont typeface="Segoe UI Symbol"/>
              <a:buChar char="⚫"/>
              <a:tabLst>
                <a:tab pos="277495" algn="l"/>
                <a:tab pos="278130" algn="l"/>
              </a:tabLst>
            </a:pPr>
            <a:r>
              <a:rPr sz="2200" spc="-5" dirty="0">
                <a:solidFill>
                  <a:prstClr val="black"/>
                </a:solidFill>
                <a:latin typeface="Times New Roman"/>
                <a:cs typeface="Times New Roman"/>
              </a:rPr>
              <a:t>The </a:t>
            </a:r>
            <a:r>
              <a:rPr sz="2200" b="1" spc="-5" dirty="0">
                <a:solidFill>
                  <a:prstClr val="black"/>
                </a:solidFill>
                <a:latin typeface="Times New Roman"/>
                <a:cs typeface="Times New Roman"/>
              </a:rPr>
              <a:t>PC</a:t>
            </a:r>
            <a:r>
              <a:rPr sz="2200" b="1" spc="10" dirty="0">
                <a:solidFill>
                  <a:prstClr val="black"/>
                </a:solidFill>
                <a:latin typeface="Times New Roman"/>
                <a:cs typeface="Times New Roman"/>
              </a:rPr>
              <a:t> </a:t>
            </a:r>
            <a:r>
              <a:rPr sz="2200" spc="-5" dirty="0">
                <a:solidFill>
                  <a:prstClr val="black"/>
                </a:solidFill>
                <a:latin typeface="Times New Roman"/>
                <a:cs typeface="Times New Roman"/>
              </a:rPr>
              <a:t>value is</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in</a:t>
            </a:r>
            <a:r>
              <a:rPr sz="2200" dirty="0">
                <a:solidFill>
                  <a:prstClr val="black"/>
                </a:solidFill>
                <a:latin typeface="Times New Roman"/>
                <a:cs typeface="Times New Roman"/>
              </a:rPr>
              <a:t> the</a:t>
            </a:r>
            <a:r>
              <a:rPr sz="2200" spc="-5" dirty="0">
                <a:solidFill>
                  <a:prstClr val="black"/>
                </a:solidFill>
                <a:latin typeface="Times New Roman"/>
                <a:cs typeface="Times New Roman"/>
              </a:rPr>
              <a:t> address </a:t>
            </a:r>
            <a:r>
              <a:rPr sz="2200" dirty="0">
                <a:solidFill>
                  <a:prstClr val="black"/>
                </a:solidFill>
                <a:latin typeface="Times New Roman"/>
                <a:cs typeface="Times New Roman"/>
              </a:rPr>
              <a:t> </a:t>
            </a:r>
            <a:r>
              <a:rPr sz="2200" spc="-15" dirty="0">
                <a:solidFill>
                  <a:prstClr val="black"/>
                </a:solidFill>
                <a:latin typeface="Times New Roman"/>
                <a:cs typeface="Times New Roman"/>
              </a:rPr>
              <a:t>register,</a:t>
            </a:r>
            <a:r>
              <a:rPr sz="2200" spc="-5" dirty="0">
                <a:solidFill>
                  <a:prstClr val="black"/>
                </a:solidFill>
                <a:latin typeface="Times New Roman"/>
                <a:cs typeface="Times New Roman"/>
              </a:rPr>
              <a:t> which is</a:t>
            </a:r>
            <a:r>
              <a:rPr sz="2200" dirty="0">
                <a:solidFill>
                  <a:prstClr val="black"/>
                </a:solidFill>
                <a:latin typeface="Times New Roman"/>
                <a:cs typeface="Times New Roman"/>
              </a:rPr>
              <a:t> </a:t>
            </a:r>
            <a:r>
              <a:rPr sz="2200" spc="-5" dirty="0">
                <a:solidFill>
                  <a:prstClr val="black"/>
                </a:solidFill>
                <a:latin typeface="Times New Roman"/>
                <a:cs typeface="Times New Roman"/>
              </a:rPr>
              <a:t>fed into the </a:t>
            </a:r>
            <a:r>
              <a:rPr sz="2200" dirty="0">
                <a:solidFill>
                  <a:prstClr val="black"/>
                </a:solidFill>
                <a:latin typeface="Times New Roman"/>
                <a:cs typeface="Times New Roman"/>
              </a:rPr>
              <a:t> </a:t>
            </a:r>
            <a:r>
              <a:rPr sz="2200" spc="-15" dirty="0">
                <a:solidFill>
                  <a:prstClr val="black"/>
                </a:solidFill>
                <a:latin typeface="Times New Roman"/>
                <a:cs typeface="Times New Roman"/>
              </a:rPr>
              <a:t>incrementer,</a:t>
            </a:r>
            <a:r>
              <a:rPr sz="2200" spc="20" dirty="0">
                <a:solidFill>
                  <a:prstClr val="black"/>
                </a:solidFill>
                <a:latin typeface="Times New Roman"/>
                <a:cs typeface="Times New Roman"/>
              </a:rPr>
              <a:t> </a:t>
            </a:r>
            <a:r>
              <a:rPr sz="2200" spc="-5" dirty="0">
                <a:solidFill>
                  <a:prstClr val="black"/>
                </a:solidFill>
                <a:latin typeface="Times New Roman"/>
                <a:cs typeface="Times New Roman"/>
              </a:rPr>
              <a:t>then</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the</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incremented </a:t>
            </a:r>
            <a:r>
              <a:rPr sz="2200" spc="-535" dirty="0">
                <a:solidFill>
                  <a:prstClr val="black"/>
                </a:solidFill>
                <a:latin typeface="Times New Roman"/>
                <a:cs typeface="Times New Roman"/>
              </a:rPr>
              <a:t> </a:t>
            </a:r>
            <a:r>
              <a:rPr sz="2200" spc="-5" dirty="0">
                <a:solidFill>
                  <a:prstClr val="black"/>
                </a:solidFill>
                <a:latin typeface="Times New Roman"/>
                <a:cs typeface="Times New Roman"/>
              </a:rPr>
              <a:t>value</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is</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copied</a:t>
            </a:r>
            <a:r>
              <a:rPr sz="2200" dirty="0">
                <a:solidFill>
                  <a:prstClr val="black"/>
                </a:solidFill>
                <a:latin typeface="Times New Roman"/>
                <a:cs typeface="Times New Roman"/>
              </a:rPr>
              <a:t> </a:t>
            </a:r>
            <a:r>
              <a:rPr sz="2200" spc="-5" dirty="0">
                <a:solidFill>
                  <a:prstClr val="black"/>
                </a:solidFill>
                <a:latin typeface="Times New Roman"/>
                <a:cs typeface="Times New Roman"/>
              </a:rPr>
              <a:t>back into</a:t>
            </a:r>
            <a:r>
              <a:rPr sz="2200" spc="25" dirty="0">
                <a:solidFill>
                  <a:prstClr val="black"/>
                </a:solidFill>
                <a:latin typeface="Times New Roman"/>
                <a:cs typeface="Times New Roman"/>
              </a:rPr>
              <a:t> </a:t>
            </a:r>
            <a:r>
              <a:rPr sz="2200" b="1" spc="-5" dirty="0">
                <a:solidFill>
                  <a:prstClr val="black"/>
                </a:solidFill>
                <a:latin typeface="Times New Roman"/>
                <a:cs typeface="Times New Roman"/>
              </a:rPr>
              <a:t>rl5</a:t>
            </a:r>
            <a:endParaRPr sz="2200" dirty="0">
              <a:solidFill>
                <a:prstClr val="black"/>
              </a:solidFill>
              <a:latin typeface="Times New Roman"/>
              <a:cs typeface="Times New Roman"/>
            </a:endParaRPr>
          </a:p>
          <a:p>
            <a:pPr marL="277495" marR="287020" indent="-265430" defTabSz="914400">
              <a:lnSpc>
                <a:spcPct val="90000"/>
              </a:lnSpc>
              <a:spcBef>
                <a:spcPts val="300"/>
              </a:spcBef>
              <a:buClr>
                <a:srgbClr val="EF7E09"/>
              </a:buClr>
              <a:buSzPct val="79545"/>
              <a:buFont typeface="Segoe UI Symbol"/>
              <a:buChar char="⚫"/>
              <a:tabLst>
                <a:tab pos="277495" algn="l"/>
                <a:tab pos="278130" algn="l"/>
              </a:tabLst>
            </a:pPr>
            <a:r>
              <a:rPr sz="2200" spc="-5" dirty="0">
                <a:solidFill>
                  <a:prstClr val="black"/>
                </a:solidFill>
                <a:latin typeface="Times New Roman"/>
                <a:cs typeface="Times New Roman"/>
              </a:rPr>
              <a:t>It</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is also written</a:t>
            </a:r>
            <a:r>
              <a:rPr sz="2200" spc="5" dirty="0">
                <a:solidFill>
                  <a:prstClr val="black"/>
                </a:solidFill>
                <a:latin typeface="Times New Roman"/>
                <a:cs typeface="Times New Roman"/>
              </a:rPr>
              <a:t> </a:t>
            </a:r>
            <a:r>
              <a:rPr sz="2200" spc="-5" dirty="0">
                <a:solidFill>
                  <a:prstClr val="black"/>
                </a:solidFill>
                <a:latin typeface="Times New Roman"/>
                <a:cs typeface="Times New Roman"/>
              </a:rPr>
              <a:t>into</a:t>
            </a:r>
            <a:r>
              <a:rPr sz="2200" dirty="0">
                <a:solidFill>
                  <a:prstClr val="black"/>
                </a:solidFill>
                <a:latin typeface="Times New Roman"/>
                <a:cs typeface="Times New Roman"/>
              </a:rPr>
              <a:t> </a:t>
            </a:r>
            <a:r>
              <a:rPr sz="2200" spc="-5" dirty="0">
                <a:solidFill>
                  <a:prstClr val="black"/>
                </a:solidFill>
                <a:latin typeface="Times New Roman"/>
                <a:cs typeface="Times New Roman"/>
              </a:rPr>
              <a:t>address </a:t>
            </a:r>
            <a:r>
              <a:rPr sz="2200" dirty="0">
                <a:solidFill>
                  <a:prstClr val="black"/>
                </a:solidFill>
                <a:latin typeface="Times New Roman"/>
                <a:cs typeface="Times New Roman"/>
              </a:rPr>
              <a:t> </a:t>
            </a:r>
            <a:r>
              <a:rPr sz="2200" spc="-5" dirty="0">
                <a:solidFill>
                  <a:prstClr val="black"/>
                </a:solidFill>
                <a:latin typeface="Times New Roman"/>
                <a:cs typeface="Times New Roman"/>
              </a:rPr>
              <a:t>register</a:t>
            </a:r>
            <a:r>
              <a:rPr sz="2200" spc="5" dirty="0">
                <a:solidFill>
                  <a:prstClr val="black"/>
                </a:solidFill>
                <a:latin typeface="Times New Roman"/>
                <a:cs typeface="Times New Roman"/>
              </a:rPr>
              <a:t> </a:t>
            </a:r>
            <a:r>
              <a:rPr sz="2200" spc="-5" dirty="0">
                <a:solidFill>
                  <a:prstClr val="black"/>
                </a:solidFill>
                <a:latin typeface="Times New Roman"/>
                <a:cs typeface="Times New Roman"/>
              </a:rPr>
              <a:t>to</a:t>
            </a:r>
            <a:r>
              <a:rPr sz="2200" dirty="0">
                <a:solidFill>
                  <a:prstClr val="black"/>
                </a:solidFill>
                <a:latin typeface="Times New Roman"/>
                <a:cs typeface="Times New Roman"/>
              </a:rPr>
              <a:t> </a:t>
            </a:r>
            <a:r>
              <a:rPr sz="2200" spc="-5" dirty="0">
                <a:solidFill>
                  <a:prstClr val="black"/>
                </a:solidFill>
                <a:latin typeface="Times New Roman"/>
                <a:cs typeface="Times New Roman"/>
              </a:rPr>
              <a:t>be used as</a:t>
            </a:r>
            <a:r>
              <a:rPr sz="2200" spc="-10" dirty="0">
                <a:solidFill>
                  <a:prstClr val="black"/>
                </a:solidFill>
                <a:latin typeface="Times New Roman"/>
                <a:cs typeface="Times New Roman"/>
              </a:rPr>
              <a:t> </a:t>
            </a:r>
            <a:r>
              <a:rPr sz="2200" dirty="0">
                <a:solidFill>
                  <a:prstClr val="black"/>
                </a:solidFill>
                <a:latin typeface="Times New Roman"/>
                <a:cs typeface="Times New Roman"/>
              </a:rPr>
              <a:t>the</a:t>
            </a:r>
            <a:r>
              <a:rPr sz="2200" spc="-5" dirty="0">
                <a:solidFill>
                  <a:prstClr val="black"/>
                </a:solidFill>
                <a:latin typeface="Times New Roman"/>
                <a:cs typeface="Times New Roman"/>
              </a:rPr>
              <a:t> address </a:t>
            </a:r>
            <a:r>
              <a:rPr sz="2200" spc="-535" dirty="0">
                <a:solidFill>
                  <a:prstClr val="black"/>
                </a:solidFill>
                <a:latin typeface="Times New Roman"/>
                <a:cs typeface="Times New Roman"/>
              </a:rPr>
              <a:t> </a:t>
            </a:r>
            <a:r>
              <a:rPr sz="2200" spc="-5" dirty="0">
                <a:solidFill>
                  <a:prstClr val="black"/>
                </a:solidFill>
                <a:latin typeface="Times New Roman"/>
                <a:cs typeface="Times New Roman"/>
              </a:rPr>
              <a:t>for</a:t>
            </a:r>
            <a:r>
              <a:rPr sz="2200" spc="-10" dirty="0">
                <a:solidFill>
                  <a:prstClr val="black"/>
                </a:solidFill>
                <a:latin typeface="Times New Roman"/>
                <a:cs typeface="Times New Roman"/>
              </a:rPr>
              <a:t> </a:t>
            </a:r>
            <a:r>
              <a:rPr sz="2200" dirty="0">
                <a:solidFill>
                  <a:prstClr val="black"/>
                </a:solidFill>
                <a:latin typeface="Times New Roman"/>
                <a:cs typeface="Times New Roman"/>
              </a:rPr>
              <a:t>the</a:t>
            </a:r>
            <a:r>
              <a:rPr sz="2200" spc="-5" dirty="0">
                <a:solidFill>
                  <a:prstClr val="black"/>
                </a:solidFill>
                <a:latin typeface="Times New Roman"/>
                <a:cs typeface="Times New Roman"/>
              </a:rPr>
              <a:t> next instruction</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fetch</a:t>
            </a:r>
            <a:endParaRPr sz="2200" dirty="0">
              <a:solidFill>
                <a:prstClr val="black"/>
              </a:solidFill>
              <a:latin typeface="Times New Roman"/>
              <a:cs typeface="Times New Roman"/>
            </a:endParaRPr>
          </a:p>
        </p:txBody>
      </p:sp>
      <p:grpSp>
        <p:nvGrpSpPr>
          <p:cNvPr id="8" name="object 8"/>
          <p:cNvGrpSpPr/>
          <p:nvPr/>
        </p:nvGrpSpPr>
        <p:grpSpPr>
          <a:xfrm>
            <a:off x="6096001" y="1124712"/>
            <a:ext cx="4010025" cy="5046345"/>
            <a:chOff x="4572000" y="1124711"/>
            <a:chExt cx="4010025" cy="5046345"/>
          </a:xfrm>
        </p:grpSpPr>
        <p:pic>
          <p:nvPicPr>
            <p:cNvPr id="9" name="object 9"/>
            <p:cNvPicPr/>
            <p:nvPr/>
          </p:nvPicPr>
          <p:blipFill>
            <a:blip r:embed="rId2" cstate="print"/>
            <a:stretch>
              <a:fillRect/>
            </a:stretch>
          </p:blipFill>
          <p:spPr>
            <a:xfrm>
              <a:off x="4643627" y="1124711"/>
              <a:ext cx="3938016" cy="5045964"/>
            </a:xfrm>
            <a:prstGeom prst="rect">
              <a:avLst/>
            </a:prstGeom>
          </p:spPr>
        </p:pic>
        <p:sp>
          <p:nvSpPr>
            <p:cNvPr id="10" name="object 10"/>
            <p:cNvSpPr/>
            <p:nvPr/>
          </p:nvSpPr>
          <p:spPr>
            <a:xfrm>
              <a:off x="5426202" y="1905761"/>
              <a:ext cx="952500" cy="288290"/>
            </a:xfrm>
            <a:custGeom>
              <a:avLst/>
              <a:gdLst/>
              <a:ahLst/>
              <a:cxnLst/>
              <a:rect l="l" t="t" r="r" b="b"/>
              <a:pathLst>
                <a:path w="952500" h="288289">
                  <a:moveTo>
                    <a:pt x="904494" y="0"/>
                  </a:moveTo>
                  <a:lnTo>
                    <a:pt x="48006" y="0"/>
                  </a:lnTo>
                  <a:lnTo>
                    <a:pt x="29307" y="3768"/>
                  </a:lnTo>
                  <a:lnTo>
                    <a:pt x="14049" y="14049"/>
                  </a:lnTo>
                  <a:lnTo>
                    <a:pt x="3768" y="29307"/>
                  </a:lnTo>
                  <a:lnTo>
                    <a:pt x="0" y="48005"/>
                  </a:lnTo>
                  <a:lnTo>
                    <a:pt x="0" y="240029"/>
                  </a:lnTo>
                  <a:lnTo>
                    <a:pt x="3768" y="258728"/>
                  </a:lnTo>
                  <a:lnTo>
                    <a:pt x="14049" y="273986"/>
                  </a:lnTo>
                  <a:lnTo>
                    <a:pt x="29307" y="284267"/>
                  </a:lnTo>
                  <a:lnTo>
                    <a:pt x="48006" y="288036"/>
                  </a:lnTo>
                  <a:lnTo>
                    <a:pt x="904494" y="288036"/>
                  </a:lnTo>
                  <a:lnTo>
                    <a:pt x="923192" y="284267"/>
                  </a:lnTo>
                  <a:lnTo>
                    <a:pt x="938450" y="273986"/>
                  </a:lnTo>
                  <a:lnTo>
                    <a:pt x="948731" y="258728"/>
                  </a:lnTo>
                  <a:lnTo>
                    <a:pt x="952500" y="240029"/>
                  </a:lnTo>
                  <a:lnTo>
                    <a:pt x="952500" y="48005"/>
                  </a:lnTo>
                  <a:lnTo>
                    <a:pt x="948731" y="29307"/>
                  </a:lnTo>
                  <a:lnTo>
                    <a:pt x="938450" y="14049"/>
                  </a:lnTo>
                  <a:lnTo>
                    <a:pt x="923192" y="3768"/>
                  </a:lnTo>
                  <a:lnTo>
                    <a:pt x="904494" y="0"/>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1" name="object 11"/>
            <p:cNvSpPr/>
            <p:nvPr/>
          </p:nvSpPr>
          <p:spPr>
            <a:xfrm>
              <a:off x="5426202" y="1905761"/>
              <a:ext cx="952500" cy="288290"/>
            </a:xfrm>
            <a:custGeom>
              <a:avLst/>
              <a:gdLst/>
              <a:ahLst/>
              <a:cxnLst/>
              <a:rect l="l" t="t" r="r" b="b"/>
              <a:pathLst>
                <a:path w="952500" h="288289">
                  <a:moveTo>
                    <a:pt x="0" y="48005"/>
                  </a:moveTo>
                  <a:lnTo>
                    <a:pt x="3768" y="29307"/>
                  </a:lnTo>
                  <a:lnTo>
                    <a:pt x="14049" y="14049"/>
                  </a:lnTo>
                  <a:lnTo>
                    <a:pt x="29307" y="3768"/>
                  </a:lnTo>
                  <a:lnTo>
                    <a:pt x="48006" y="0"/>
                  </a:lnTo>
                  <a:lnTo>
                    <a:pt x="904494" y="0"/>
                  </a:lnTo>
                  <a:lnTo>
                    <a:pt x="923192" y="3768"/>
                  </a:lnTo>
                  <a:lnTo>
                    <a:pt x="938450" y="14049"/>
                  </a:lnTo>
                  <a:lnTo>
                    <a:pt x="948731" y="29307"/>
                  </a:lnTo>
                  <a:lnTo>
                    <a:pt x="952500" y="48005"/>
                  </a:lnTo>
                  <a:lnTo>
                    <a:pt x="952500" y="240029"/>
                  </a:lnTo>
                  <a:lnTo>
                    <a:pt x="948731" y="258728"/>
                  </a:lnTo>
                  <a:lnTo>
                    <a:pt x="938450" y="273986"/>
                  </a:lnTo>
                  <a:lnTo>
                    <a:pt x="923192" y="284267"/>
                  </a:lnTo>
                  <a:lnTo>
                    <a:pt x="904494" y="288036"/>
                  </a:lnTo>
                  <a:lnTo>
                    <a:pt x="48006" y="288036"/>
                  </a:lnTo>
                  <a:lnTo>
                    <a:pt x="29307" y="284267"/>
                  </a:lnTo>
                  <a:lnTo>
                    <a:pt x="14049" y="273986"/>
                  </a:lnTo>
                  <a:lnTo>
                    <a:pt x="3768" y="258728"/>
                  </a:lnTo>
                  <a:lnTo>
                    <a:pt x="0" y="240029"/>
                  </a:lnTo>
                  <a:lnTo>
                    <a:pt x="0" y="48005"/>
                  </a:lnTo>
                  <a:close/>
                </a:path>
              </a:pathLst>
            </a:custGeom>
            <a:ln w="22860">
              <a:solidFill>
                <a:srgbClr val="B9AC8D"/>
              </a:solidFill>
            </a:ln>
          </p:spPr>
          <p:txBody>
            <a:bodyPr wrap="square" lIns="0" tIns="0" rIns="0" bIns="0" rtlCol="0"/>
            <a:lstStyle/>
            <a:p>
              <a:pPr defTabSz="914400"/>
              <a:endParaRPr>
                <a:solidFill>
                  <a:prstClr val="black"/>
                </a:solidFill>
                <a:latin typeface="Calibri"/>
              </a:endParaRPr>
            </a:p>
          </p:txBody>
        </p:sp>
        <p:sp>
          <p:nvSpPr>
            <p:cNvPr id="12" name="object 12"/>
            <p:cNvSpPr/>
            <p:nvPr/>
          </p:nvSpPr>
          <p:spPr>
            <a:xfrm>
              <a:off x="5148072" y="2598419"/>
              <a:ext cx="3240405" cy="830580"/>
            </a:xfrm>
            <a:custGeom>
              <a:avLst/>
              <a:gdLst/>
              <a:ahLst/>
              <a:cxnLst/>
              <a:rect l="l" t="t" r="r" b="b"/>
              <a:pathLst>
                <a:path w="3240404" h="830579">
                  <a:moveTo>
                    <a:pt x="288036" y="650240"/>
                  </a:moveTo>
                  <a:lnTo>
                    <a:pt x="285203" y="636193"/>
                  </a:lnTo>
                  <a:lnTo>
                    <a:pt x="277469" y="624738"/>
                  </a:lnTo>
                  <a:lnTo>
                    <a:pt x="266014" y="617004"/>
                  </a:lnTo>
                  <a:lnTo>
                    <a:pt x="251968" y="614172"/>
                  </a:lnTo>
                  <a:lnTo>
                    <a:pt x="36068" y="614172"/>
                  </a:lnTo>
                  <a:lnTo>
                    <a:pt x="22009" y="617004"/>
                  </a:lnTo>
                  <a:lnTo>
                    <a:pt x="10553" y="624738"/>
                  </a:lnTo>
                  <a:lnTo>
                    <a:pt x="2819" y="636193"/>
                  </a:lnTo>
                  <a:lnTo>
                    <a:pt x="0" y="650240"/>
                  </a:lnTo>
                  <a:lnTo>
                    <a:pt x="0" y="794512"/>
                  </a:lnTo>
                  <a:lnTo>
                    <a:pt x="2819" y="808570"/>
                  </a:lnTo>
                  <a:lnTo>
                    <a:pt x="10553" y="820026"/>
                  </a:lnTo>
                  <a:lnTo>
                    <a:pt x="22009" y="827760"/>
                  </a:lnTo>
                  <a:lnTo>
                    <a:pt x="36068" y="830580"/>
                  </a:lnTo>
                  <a:lnTo>
                    <a:pt x="251968" y="830580"/>
                  </a:lnTo>
                  <a:lnTo>
                    <a:pt x="266014" y="827760"/>
                  </a:lnTo>
                  <a:lnTo>
                    <a:pt x="277469" y="820026"/>
                  </a:lnTo>
                  <a:lnTo>
                    <a:pt x="285203" y="808570"/>
                  </a:lnTo>
                  <a:lnTo>
                    <a:pt x="288036" y="794512"/>
                  </a:lnTo>
                  <a:lnTo>
                    <a:pt x="288036" y="650240"/>
                  </a:lnTo>
                  <a:close/>
                </a:path>
                <a:path w="3240404" h="830579">
                  <a:moveTo>
                    <a:pt x="1080516" y="650240"/>
                  </a:moveTo>
                  <a:lnTo>
                    <a:pt x="1077683" y="636193"/>
                  </a:lnTo>
                  <a:lnTo>
                    <a:pt x="1069949" y="624738"/>
                  </a:lnTo>
                  <a:lnTo>
                    <a:pt x="1058494" y="617004"/>
                  </a:lnTo>
                  <a:lnTo>
                    <a:pt x="1044448" y="614172"/>
                  </a:lnTo>
                  <a:lnTo>
                    <a:pt x="828548" y="614172"/>
                  </a:lnTo>
                  <a:lnTo>
                    <a:pt x="814489" y="617004"/>
                  </a:lnTo>
                  <a:lnTo>
                    <a:pt x="803033" y="624738"/>
                  </a:lnTo>
                  <a:lnTo>
                    <a:pt x="795299" y="636193"/>
                  </a:lnTo>
                  <a:lnTo>
                    <a:pt x="792480" y="650240"/>
                  </a:lnTo>
                  <a:lnTo>
                    <a:pt x="792480" y="794512"/>
                  </a:lnTo>
                  <a:lnTo>
                    <a:pt x="795299" y="808570"/>
                  </a:lnTo>
                  <a:lnTo>
                    <a:pt x="803033" y="820026"/>
                  </a:lnTo>
                  <a:lnTo>
                    <a:pt x="814489" y="827760"/>
                  </a:lnTo>
                  <a:lnTo>
                    <a:pt x="828548" y="830580"/>
                  </a:lnTo>
                  <a:lnTo>
                    <a:pt x="1044448" y="830580"/>
                  </a:lnTo>
                  <a:lnTo>
                    <a:pt x="1058494" y="827760"/>
                  </a:lnTo>
                  <a:lnTo>
                    <a:pt x="1069949" y="820026"/>
                  </a:lnTo>
                  <a:lnTo>
                    <a:pt x="1077683" y="808570"/>
                  </a:lnTo>
                  <a:lnTo>
                    <a:pt x="1080516" y="794512"/>
                  </a:lnTo>
                  <a:lnTo>
                    <a:pt x="1080516" y="650240"/>
                  </a:lnTo>
                  <a:close/>
                </a:path>
                <a:path w="3240404" h="830579">
                  <a:moveTo>
                    <a:pt x="3240024" y="48006"/>
                  </a:moveTo>
                  <a:lnTo>
                    <a:pt x="3236252" y="29311"/>
                  </a:lnTo>
                  <a:lnTo>
                    <a:pt x="3225965" y="14058"/>
                  </a:lnTo>
                  <a:lnTo>
                    <a:pt x="3210712" y="3771"/>
                  </a:lnTo>
                  <a:lnTo>
                    <a:pt x="3192018" y="0"/>
                  </a:lnTo>
                  <a:lnTo>
                    <a:pt x="2856738" y="0"/>
                  </a:lnTo>
                  <a:lnTo>
                    <a:pt x="2838031" y="3771"/>
                  </a:lnTo>
                  <a:lnTo>
                    <a:pt x="2822778" y="14058"/>
                  </a:lnTo>
                  <a:lnTo>
                    <a:pt x="2812491" y="29311"/>
                  </a:lnTo>
                  <a:lnTo>
                    <a:pt x="2808732" y="48006"/>
                  </a:lnTo>
                  <a:lnTo>
                    <a:pt x="2808732" y="240030"/>
                  </a:lnTo>
                  <a:lnTo>
                    <a:pt x="2812491" y="258737"/>
                  </a:lnTo>
                  <a:lnTo>
                    <a:pt x="2822778" y="273989"/>
                  </a:lnTo>
                  <a:lnTo>
                    <a:pt x="2838031" y="284276"/>
                  </a:lnTo>
                  <a:lnTo>
                    <a:pt x="2856738" y="288036"/>
                  </a:lnTo>
                  <a:lnTo>
                    <a:pt x="3192018" y="288036"/>
                  </a:lnTo>
                  <a:lnTo>
                    <a:pt x="3210712" y="284276"/>
                  </a:lnTo>
                  <a:lnTo>
                    <a:pt x="3225965" y="273989"/>
                  </a:lnTo>
                  <a:lnTo>
                    <a:pt x="3236252" y="258737"/>
                  </a:lnTo>
                  <a:lnTo>
                    <a:pt x="3240024" y="240030"/>
                  </a:lnTo>
                  <a:lnTo>
                    <a:pt x="3240024" y="48006"/>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3" name="object 13"/>
            <p:cNvSpPr/>
            <p:nvPr/>
          </p:nvSpPr>
          <p:spPr>
            <a:xfrm>
              <a:off x="4572000" y="4797551"/>
              <a:ext cx="1057910" cy="1007744"/>
            </a:xfrm>
            <a:custGeom>
              <a:avLst/>
              <a:gdLst/>
              <a:ahLst/>
              <a:cxnLst/>
              <a:rect l="l" t="t" r="r" b="b"/>
              <a:pathLst>
                <a:path w="1057910" h="1007745">
                  <a:moveTo>
                    <a:pt x="1057656" y="647700"/>
                  </a:moveTo>
                  <a:lnTo>
                    <a:pt x="504444" y="647700"/>
                  </a:lnTo>
                  <a:lnTo>
                    <a:pt x="504444" y="0"/>
                  </a:lnTo>
                  <a:lnTo>
                    <a:pt x="0" y="0"/>
                  </a:lnTo>
                  <a:lnTo>
                    <a:pt x="0" y="647700"/>
                  </a:lnTo>
                  <a:lnTo>
                    <a:pt x="143256" y="647700"/>
                  </a:lnTo>
                  <a:lnTo>
                    <a:pt x="143256" y="1007364"/>
                  </a:lnTo>
                  <a:lnTo>
                    <a:pt x="1057656" y="1007364"/>
                  </a:lnTo>
                  <a:lnTo>
                    <a:pt x="1057656" y="647700"/>
                  </a:lnTo>
                  <a:close/>
                </a:path>
              </a:pathLst>
            </a:custGeom>
            <a:solidFill>
              <a:srgbClr val="FFFFFF"/>
            </a:solidFill>
          </p:spPr>
          <p:txBody>
            <a:bodyPr wrap="square" lIns="0" tIns="0" rIns="0" bIns="0" rtlCol="0"/>
            <a:lstStyle/>
            <a:p>
              <a:pPr defTabSz="914400"/>
              <a:endParaRPr>
                <a:solidFill>
                  <a:prstClr val="black"/>
                </a:solidFill>
                <a:latin typeface="Calibri"/>
              </a:endParaRPr>
            </a:p>
          </p:txBody>
        </p:sp>
        <p:sp>
          <p:nvSpPr>
            <p:cNvPr id="14" name="object 14"/>
            <p:cNvSpPr/>
            <p:nvPr/>
          </p:nvSpPr>
          <p:spPr>
            <a:xfrm>
              <a:off x="4788408" y="4797552"/>
              <a:ext cx="648335" cy="0"/>
            </a:xfrm>
            <a:custGeom>
              <a:avLst/>
              <a:gdLst/>
              <a:ahLst/>
              <a:cxnLst/>
              <a:rect l="l" t="t" r="r" b="b"/>
              <a:pathLst>
                <a:path w="648335">
                  <a:moveTo>
                    <a:pt x="0" y="0"/>
                  </a:moveTo>
                  <a:lnTo>
                    <a:pt x="648080" y="0"/>
                  </a:lnTo>
                </a:path>
              </a:pathLst>
            </a:custGeom>
            <a:ln w="15240">
              <a:solidFill>
                <a:srgbClr val="000000"/>
              </a:solidFill>
            </a:ln>
          </p:spPr>
          <p:txBody>
            <a:bodyPr wrap="square" lIns="0" tIns="0" rIns="0" bIns="0" rtlCol="0"/>
            <a:lstStyle/>
            <a:p>
              <a:pPr defTabSz="914400"/>
              <a:endParaRPr>
                <a:solidFill>
                  <a:prstClr val="black"/>
                </a:solidFill>
                <a:latin typeface="Calibri"/>
              </a:endParaRPr>
            </a:p>
          </p:txBody>
        </p:sp>
        <p:pic>
          <p:nvPicPr>
            <p:cNvPr id="15" name="object 15"/>
            <p:cNvPicPr/>
            <p:nvPr/>
          </p:nvPicPr>
          <p:blipFill>
            <a:blip r:embed="rId3" cstate="print"/>
            <a:stretch>
              <a:fillRect/>
            </a:stretch>
          </p:blipFill>
          <p:spPr>
            <a:xfrm>
              <a:off x="5398008" y="4797552"/>
              <a:ext cx="76200" cy="216027"/>
            </a:xfrm>
            <a:prstGeom prst="rect">
              <a:avLst/>
            </a:prstGeom>
          </p:spPr>
        </p:pic>
        <p:sp>
          <p:nvSpPr>
            <p:cNvPr id="16" name="object 16"/>
            <p:cNvSpPr/>
            <p:nvPr/>
          </p:nvSpPr>
          <p:spPr>
            <a:xfrm>
              <a:off x="4715256" y="2924555"/>
              <a:ext cx="3313429" cy="2809240"/>
            </a:xfrm>
            <a:custGeom>
              <a:avLst/>
              <a:gdLst/>
              <a:ahLst/>
              <a:cxnLst/>
              <a:rect l="l" t="t" r="r" b="b"/>
              <a:pathLst>
                <a:path w="3313429" h="2809240">
                  <a:moveTo>
                    <a:pt x="361188" y="39878"/>
                  </a:moveTo>
                  <a:lnTo>
                    <a:pt x="358038" y="24384"/>
                  </a:lnTo>
                  <a:lnTo>
                    <a:pt x="349478" y="11709"/>
                  </a:lnTo>
                  <a:lnTo>
                    <a:pt x="336804" y="3149"/>
                  </a:lnTo>
                  <a:lnTo>
                    <a:pt x="321310" y="0"/>
                  </a:lnTo>
                  <a:lnTo>
                    <a:pt x="39878" y="0"/>
                  </a:lnTo>
                  <a:lnTo>
                    <a:pt x="24371" y="3149"/>
                  </a:lnTo>
                  <a:lnTo>
                    <a:pt x="11696" y="11709"/>
                  </a:lnTo>
                  <a:lnTo>
                    <a:pt x="3136" y="24384"/>
                  </a:lnTo>
                  <a:lnTo>
                    <a:pt x="0" y="39878"/>
                  </a:lnTo>
                  <a:lnTo>
                    <a:pt x="0" y="199390"/>
                  </a:lnTo>
                  <a:lnTo>
                    <a:pt x="3136" y="214896"/>
                  </a:lnTo>
                  <a:lnTo>
                    <a:pt x="11696" y="227571"/>
                  </a:lnTo>
                  <a:lnTo>
                    <a:pt x="24371" y="236131"/>
                  </a:lnTo>
                  <a:lnTo>
                    <a:pt x="39878" y="239268"/>
                  </a:lnTo>
                  <a:lnTo>
                    <a:pt x="321310" y="239268"/>
                  </a:lnTo>
                  <a:lnTo>
                    <a:pt x="336804" y="236131"/>
                  </a:lnTo>
                  <a:lnTo>
                    <a:pt x="349478" y="227571"/>
                  </a:lnTo>
                  <a:lnTo>
                    <a:pt x="358038" y="214896"/>
                  </a:lnTo>
                  <a:lnTo>
                    <a:pt x="361188" y="199390"/>
                  </a:lnTo>
                  <a:lnTo>
                    <a:pt x="361188" y="39878"/>
                  </a:lnTo>
                  <a:close/>
                </a:path>
                <a:path w="3313429" h="2809240">
                  <a:moveTo>
                    <a:pt x="1656588" y="2135886"/>
                  </a:moveTo>
                  <a:lnTo>
                    <a:pt x="1652816" y="2117191"/>
                  </a:lnTo>
                  <a:lnTo>
                    <a:pt x="1642529" y="2101938"/>
                  </a:lnTo>
                  <a:lnTo>
                    <a:pt x="1627276" y="2091651"/>
                  </a:lnTo>
                  <a:lnTo>
                    <a:pt x="1608582" y="2087880"/>
                  </a:lnTo>
                  <a:lnTo>
                    <a:pt x="409194" y="2087880"/>
                  </a:lnTo>
                  <a:lnTo>
                    <a:pt x="390486" y="2091651"/>
                  </a:lnTo>
                  <a:lnTo>
                    <a:pt x="375234" y="2101938"/>
                  </a:lnTo>
                  <a:lnTo>
                    <a:pt x="364947" y="2117191"/>
                  </a:lnTo>
                  <a:lnTo>
                    <a:pt x="361188" y="2135886"/>
                  </a:lnTo>
                  <a:lnTo>
                    <a:pt x="361188" y="2327910"/>
                  </a:lnTo>
                  <a:lnTo>
                    <a:pt x="364947" y="2346617"/>
                  </a:lnTo>
                  <a:lnTo>
                    <a:pt x="375234" y="2361869"/>
                  </a:lnTo>
                  <a:lnTo>
                    <a:pt x="390486" y="2372156"/>
                  </a:lnTo>
                  <a:lnTo>
                    <a:pt x="409194" y="2375916"/>
                  </a:lnTo>
                  <a:lnTo>
                    <a:pt x="1608582" y="2375916"/>
                  </a:lnTo>
                  <a:lnTo>
                    <a:pt x="1627276" y="2372156"/>
                  </a:lnTo>
                  <a:lnTo>
                    <a:pt x="1642529" y="2361869"/>
                  </a:lnTo>
                  <a:lnTo>
                    <a:pt x="1652816" y="2346617"/>
                  </a:lnTo>
                  <a:lnTo>
                    <a:pt x="1656588" y="2327910"/>
                  </a:lnTo>
                  <a:lnTo>
                    <a:pt x="1656588" y="2135886"/>
                  </a:lnTo>
                  <a:close/>
                </a:path>
                <a:path w="3313429" h="2809240">
                  <a:moveTo>
                    <a:pt x="3313176" y="2568702"/>
                  </a:moveTo>
                  <a:lnTo>
                    <a:pt x="3309404" y="2550007"/>
                  </a:lnTo>
                  <a:lnTo>
                    <a:pt x="3299117" y="2534755"/>
                  </a:lnTo>
                  <a:lnTo>
                    <a:pt x="3283864" y="2524468"/>
                  </a:lnTo>
                  <a:lnTo>
                    <a:pt x="3265170" y="2520696"/>
                  </a:lnTo>
                  <a:lnTo>
                    <a:pt x="2425446" y="2520696"/>
                  </a:lnTo>
                  <a:lnTo>
                    <a:pt x="2406739" y="2524468"/>
                  </a:lnTo>
                  <a:lnTo>
                    <a:pt x="2391486" y="2534755"/>
                  </a:lnTo>
                  <a:lnTo>
                    <a:pt x="2381199" y="2550007"/>
                  </a:lnTo>
                  <a:lnTo>
                    <a:pt x="2377440" y="2568702"/>
                  </a:lnTo>
                  <a:lnTo>
                    <a:pt x="2377440" y="2760726"/>
                  </a:lnTo>
                  <a:lnTo>
                    <a:pt x="2381199" y="2779420"/>
                  </a:lnTo>
                  <a:lnTo>
                    <a:pt x="2391486" y="2794673"/>
                  </a:lnTo>
                  <a:lnTo>
                    <a:pt x="2406739" y="2804960"/>
                  </a:lnTo>
                  <a:lnTo>
                    <a:pt x="2425446" y="2808732"/>
                  </a:lnTo>
                  <a:lnTo>
                    <a:pt x="3265170" y="2808732"/>
                  </a:lnTo>
                  <a:lnTo>
                    <a:pt x="3283864" y="2804960"/>
                  </a:lnTo>
                  <a:lnTo>
                    <a:pt x="3299117" y="2794673"/>
                  </a:lnTo>
                  <a:lnTo>
                    <a:pt x="3309404" y="2779420"/>
                  </a:lnTo>
                  <a:lnTo>
                    <a:pt x="3313176" y="2760726"/>
                  </a:lnTo>
                  <a:lnTo>
                    <a:pt x="3313176" y="2568702"/>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grpSp>
      <p:sp>
        <p:nvSpPr>
          <p:cNvPr id="17" name="object 17"/>
          <p:cNvSpPr txBox="1"/>
          <p:nvPr/>
        </p:nvSpPr>
        <p:spPr>
          <a:xfrm>
            <a:off x="6751701" y="6019901"/>
            <a:ext cx="762000" cy="299720"/>
          </a:xfrm>
          <a:prstGeom prst="rect">
            <a:avLst/>
          </a:prstGeom>
        </p:spPr>
        <p:txBody>
          <a:bodyPr vert="horz" wrap="square" lIns="0" tIns="12700" rIns="0" bIns="0" rtlCol="0">
            <a:spAutoFit/>
          </a:bodyPr>
          <a:lstStyle/>
          <a:p>
            <a:pPr marL="12700" defTabSz="914400">
              <a:spcBef>
                <a:spcPts val="100"/>
              </a:spcBef>
            </a:pPr>
            <a:r>
              <a:rPr b="1" dirty="0">
                <a:solidFill>
                  <a:prstClr val="black"/>
                </a:solidFill>
                <a:latin typeface="Times New Roman"/>
                <a:cs typeface="Times New Roman"/>
              </a:rPr>
              <a:t>A[31:0]</a:t>
            </a:r>
            <a:endParaRPr>
              <a:solidFill>
                <a:prstClr val="black"/>
              </a:solidFill>
              <a:latin typeface="Times New Roman"/>
              <a:cs typeface="Times New Roman"/>
            </a:endParaRPr>
          </a:p>
        </p:txBody>
      </p:sp>
      <p:grpSp>
        <p:nvGrpSpPr>
          <p:cNvPr id="18" name="object 18"/>
          <p:cNvGrpSpPr/>
          <p:nvPr/>
        </p:nvGrpSpPr>
        <p:grpSpPr>
          <a:xfrm>
            <a:off x="8578723" y="2415286"/>
            <a:ext cx="1699895" cy="3037205"/>
            <a:chOff x="7054722" y="2415285"/>
            <a:chExt cx="1699895" cy="3037205"/>
          </a:xfrm>
        </p:grpSpPr>
        <p:sp>
          <p:nvSpPr>
            <p:cNvPr id="19" name="object 19"/>
            <p:cNvSpPr/>
            <p:nvPr/>
          </p:nvSpPr>
          <p:spPr>
            <a:xfrm>
              <a:off x="7812023" y="2421635"/>
              <a:ext cx="936625" cy="3024505"/>
            </a:xfrm>
            <a:custGeom>
              <a:avLst/>
              <a:gdLst/>
              <a:ahLst/>
              <a:cxnLst/>
              <a:rect l="l" t="t" r="r" b="b"/>
              <a:pathLst>
                <a:path w="936625" h="3024504">
                  <a:moveTo>
                    <a:pt x="0" y="3024378"/>
                  </a:moveTo>
                  <a:lnTo>
                    <a:pt x="0" y="2683002"/>
                  </a:lnTo>
                  <a:lnTo>
                    <a:pt x="936117" y="2683002"/>
                  </a:lnTo>
                  <a:lnTo>
                    <a:pt x="936117" y="0"/>
                  </a:lnTo>
                </a:path>
              </a:pathLst>
            </a:custGeom>
            <a:ln w="12192">
              <a:solidFill>
                <a:srgbClr val="000000"/>
              </a:solidFill>
            </a:ln>
          </p:spPr>
          <p:txBody>
            <a:bodyPr wrap="square" lIns="0" tIns="0" rIns="0" bIns="0" rtlCol="0"/>
            <a:lstStyle/>
            <a:p>
              <a:pPr defTabSz="914400"/>
              <a:endParaRPr>
                <a:solidFill>
                  <a:prstClr val="black"/>
                </a:solidFill>
                <a:latin typeface="Calibri"/>
              </a:endParaRPr>
            </a:p>
          </p:txBody>
        </p:sp>
        <p:sp>
          <p:nvSpPr>
            <p:cNvPr id="20" name="object 20"/>
            <p:cNvSpPr/>
            <p:nvPr/>
          </p:nvSpPr>
          <p:spPr>
            <a:xfrm>
              <a:off x="7054722" y="2415285"/>
              <a:ext cx="1694814" cy="300990"/>
            </a:xfrm>
            <a:custGeom>
              <a:avLst/>
              <a:gdLst/>
              <a:ahLst/>
              <a:cxnLst/>
              <a:rect l="l" t="t" r="r" b="b"/>
              <a:pathLst>
                <a:path w="1694815" h="300989">
                  <a:moveTo>
                    <a:pt x="0" y="221741"/>
                  </a:moveTo>
                  <a:lnTo>
                    <a:pt x="31876" y="300736"/>
                  </a:lnTo>
                  <a:lnTo>
                    <a:pt x="70111" y="237489"/>
                  </a:lnTo>
                  <a:lnTo>
                    <a:pt x="43306" y="237489"/>
                  </a:lnTo>
                  <a:lnTo>
                    <a:pt x="30606" y="237362"/>
                  </a:lnTo>
                  <a:lnTo>
                    <a:pt x="30664" y="224203"/>
                  </a:lnTo>
                  <a:lnTo>
                    <a:pt x="0" y="221741"/>
                  </a:lnTo>
                  <a:close/>
                </a:path>
                <a:path w="1694815" h="300989">
                  <a:moveTo>
                    <a:pt x="30664" y="224203"/>
                  </a:moveTo>
                  <a:lnTo>
                    <a:pt x="30606" y="237362"/>
                  </a:lnTo>
                  <a:lnTo>
                    <a:pt x="43306" y="237489"/>
                  </a:lnTo>
                  <a:lnTo>
                    <a:pt x="43360" y="225222"/>
                  </a:lnTo>
                  <a:lnTo>
                    <a:pt x="30664" y="224203"/>
                  </a:lnTo>
                  <a:close/>
                </a:path>
                <a:path w="1694815" h="300989">
                  <a:moveTo>
                    <a:pt x="43360" y="225222"/>
                  </a:moveTo>
                  <a:lnTo>
                    <a:pt x="43306" y="237489"/>
                  </a:lnTo>
                  <a:lnTo>
                    <a:pt x="70111" y="237489"/>
                  </a:lnTo>
                  <a:lnTo>
                    <a:pt x="75946" y="227837"/>
                  </a:lnTo>
                  <a:lnTo>
                    <a:pt x="43360" y="225222"/>
                  </a:lnTo>
                  <a:close/>
                </a:path>
                <a:path w="1694815" h="300989">
                  <a:moveTo>
                    <a:pt x="1694433" y="0"/>
                  </a:moveTo>
                  <a:lnTo>
                    <a:pt x="34417" y="0"/>
                  </a:lnTo>
                  <a:lnTo>
                    <a:pt x="31623" y="2793"/>
                  </a:lnTo>
                  <a:lnTo>
                    <a:pt x="31595" y="12700"/>
                  </a:lnTo>
                  <a:lnTo>
                    <a:pt x="30664" y="224203"/>
                  </a:lnTo>
                  <a:lnTo>
                    <a:pt x="43360" y="225222"/>
                  </a:lnTo>
                  <a:lnTo>
                    <a:pt x="44295" y="12700"/>
                  </a:lnTo>
                  <a:lnTo>
                    <a:pt x="37973" y="12700"/>
                  </a:lnTo>
                  <a:lnTo>
                    <a:pt x="44323" y="6350"/>
                  </a:lnTo>
                  <a:lnTo>
                    <a:pt x="1694433" y="6350"/>
                  </a:lnTo>
                  <a:lnTo>
                    <a:pt x="1694433" y="0"/>
                  </a:lnTo>
                  <a:close/>
                </a:path>
                <a:path w="1694815" h="300989">
                  <a:moveTo>
                    <a:pt x="44323" y="6350"/>
                  </a:moveTo>
                  <a:lnTo>
                    <a:pt x="37973" y="12700"/>
                  </a:lnTo>
                  <a:lnTo>
                    <a:pt x="44295" y="12700"/>
                  </a:lnTo>
                  <a:lnTo>
                    <a:pt x="44323" y="6350"/>
                  </a:lnTo>
                  <a:close/>
                </a:path>
                <a:path w="1694815" h="300989">
                  <a:moveTo>
                    <a:pt x="1694433" y="6350"/>
                  </a:moveTo>
                  <a:lnTo>
                    <a:pt x="44323" y="6350"/>
                  </a:lnTo>
                  <a:lnTo>
                    <a:pt x="44295" y="12700"/>
                  </a:lnTo>
                  <a:lnTo>
                    <a:pt x="1694433" y="12700"/>
                  </a:lnTo>
                  <a:lnTo>
                    <a:pt x="1694433" y="635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grpSp>
      <p:sp>
        <p:nvSpPr>
          <p:cNvPr id="21" name="object 21"/>
          <p:cNvSpPr txBox="1"/>
          <p:nvPr/>
        </p:nvSpPr>
        <p:spPr>
          <a:xfrm>
            <a:off x="5970524" y="2259839"/>
            <a:ext cx="1449705" cy="228909"/>
          </a:xfrm>
          <a:prstGeom prst="rect">
            <a:avLst/>
          </a:prstGeom>
        </p:spPr>
        <p:txBody>
          <a:bodyPr vert="horz" wrap="square" lIns="0" tIns="13335" rIns="0" bIns="0" rtlCol="0">
            <a:spAutoFit/>
          </a:bodyPr>
          <a:lstStyle/>
          <a:p>
            <a:pPr marL="12700" defTabSz="914400">
              <a:spcBef>
                <a:spcPts val="105"/>
              </a:spcBef>
              <a:tabLst>
                <a:tab pos="1060450" algn="l"/>
              </a:tabLst>
            </a:pPr>
            <a:r>
              <a:rPr sz="2100" baseline="1984" dirty="0">
                <a:solidFill>
                  <a:prstClr val="black"/>
                </a:solidFill>
                <a:latin typeface="Times New Roman"/>
                <a:cs typeface="Times New Roman"/>
              </a:rPr>
              <a:t>Mem	</a:t>
            </a:r>
            <a:r>
              <a:rPr sz="1400" spc="-5" dirty="0">
                <a:solidFill>
                  <a:prstClr val="black"/>
                </a:solidFill>
                <a:latin typeface="Times New Roman"/>
                <a:cs typeface="Times New Roman"/>
              </a:rPr>
              <a:t>Mem</a:t>
            </a:r>
            <a:endParaRPr sz="1400">
              <a:solidFill>
                <a:prstClr val="black"/>
              </a:solidFill>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01600" defTabSz="914400">
              <a:lnSpc>
                <a:spcPts val="1190"/>
              </a:lnSpc>
            </a:pPr>
            <a:fld id="{81D60167-4931-47E6-BA6A-407CBD079E47}" type="slidenum">
              <a:rPr spc="-5" dirty="0">
                <a:solidFill>
                  <a:prstClr val="black"/>
                </a:solidFill>
              </a:rPr>
              <a:pPr marL="101600" defTabSz="914400">
                <a:lnSpc>
                  <a:spcPts val="1190"/>
                </a:lnSpc>
              </a:pPr>
              <a:t>7</a:t>
            </a:fld>
            <a:endParaRPr spc="-5" dirty="0">
              <a:solidFill>
                <a:prstClr val="black"/>
              </a:solidFill>
            </a:endParaRPr>
          </a:p>
        </p:txBody>
      </p:sp>
      <p:sp>
        <p:nvSpPr>
          <p:cNvPr id="23" name="Date Placeholder 22">
            <a:extLst>
              <a:ext uri="{FF2B5EF4-FFF2-40B4-BE49-F238E27FC236}">
                <a16:creationId xmlns:a16="http://schemas.microsoft.com/office/drawing/2014/main" id="{3B70A7B1-2E95-E3B1-E53D-41646FC69DF0}"/>
              </a:ext>
            </a:extLst>
          </p:cNvPr>
          <p:cNvSpPr>
            <a:spLocks noGrp="1"/>
          </p:cNvSpPr>
          <p:nvPr>
            <p:ph type="dt" sz="half" idx="6"/>
          </p:nvPr>
        </p:nvSpPr>
        <p:spPr/>
        <p:txBody>
          <a:bodyPr/>
          <a:lstStyle/>
          <a:p>
            <a:fld id="{FB6DDDAF-03CF-46C8-B76E-49705DBE804C}" type="datetime1">
              <a:rPr lang="en-US" smtClean="0"/>
              <a:t>8/7/2024</a:t>
            </a:fld>
            <a:endParaRPr lang="en-US"/>
          </a:p>
        </p:txBody>
      </p:sp>
    </p:spTree>
    <p:extLst>
      <p:ext uri="{BB962C8B-B14F-4D97-AF65-F5344CB8AC3E}">
        <p14:creationId xmlns:p14="http://schemas.microsoft.com/office/powerpoint/2010/main" val="342606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77796" y="281941"/>
            <a:ext cx="7809865" cy="1028065"/>
            <a:chOff x="653795" y="281940"/>
            <a:chExt cx="7809865" cy="1028065"/>
          </a:xfrm>
        </p:grpSpPr>
        <p:pic>
          <p:nvPicPr>
            <p:cNvPr id="3" name="object 3"/>
            <p:cNvPicPr/>
            <p:nvPr/>
          </p:nvPicPr>
          <p:blipFill>
            <a:blip r:embed="rId2" cstate="print"/>
            <a:stretch>
              <a:fillRect/>
            </a:stretch>
          </p:blipFill>
          <p:spPr>
            <a:xfrm>
              <a:off x="653795" y="281940"/>
              <a:ext cx="6717030" cy="1027937"/>
            </a:xfrm>
            <a:prstGeom prst="rect">
              <a:avLst/>
            </a:prstGeom>
          </p:spPr>
        </p:pic>
        <p:pic>
          <p:nvPicPr>
            <p:cNvPr id="4" name="object 4"/>
            <p:cNvPicPr/>
            <p:nvPr/>
          </p:nvPicPr>
          <p:blipFill>
            <a:blip r:embed="rId3" cstate="print"/>
            <a:stretch>
              <a:fillRect/>
            </a:stretch>
          </p:blipFill>
          <p:spPr>
            <a:xfrm>
              <a:off x="6754367" y="281940"/>
              <a:ext cx="1709166" cy="1027937"/>
            </a:xfrm>
            <a:prstGeom prst="rect">
              <a:avLst/>
            </a:prstGeom>
          </p:spPr>
        </p:pic>
      </p:grpSp>
      <p:sp>
        <p:nvSpPr>
          <p:cNvPr id="5" name="object 5"/>
          <p:cNvSpPr txBox="1">
            <a:spLocks noGrp="1"/>
          </p:cNvSpPr>
          <p:nvPr>
            <p:ph type="title"/>
          </p:nvPr>
        </p:nvSpPr>
        <p:spPr>
          <a:xfrm>
            <a:off x="2474468" y="412496"/>
            <a:ext cx="7219315" cy="574040"/>
          </a:xfrm>
          <a:prstGeom prst="rect">
            <a:avLst/>
          </a:prstGeom>
        </p:spPr>
        <p:txBody>
          <a:bodyPr vert="horz" wrap="square" lIns="0" tIns="12700" rIns="0" bIns="0" rtlCol="0">
            <a:spAutoFit/>
          </a:bodyPr>
          <a:lstStyle/>
          <a:p>
            <a:pPr marL="12700">
              <a:spcBef>
                <a:spcPts val="100"/>
              </a:spcBef>
            </a:pPr>
            <a:r>
              <a:rPr sz="3600" spc="-5" dirty="0">
                <a:solidFill>
                  <a:srgbClr val="FF8D3D"/>
                </a:solidFill>
              </a:rPr>
              <a:t>ARM</a:t>
            </a:r>
            <a:r>
              <a:rPr sz="3600" spc="-20" dirty="0">
                <a:solidFill>
                  <a:srgbClr val="FF8D3D"/>
                </a:solidFill>
              </a:rPr>
              <a:t> </a:t>
            </a:r>
            <a:r>
              <a:rPr sz="3600" spc="-15" dirty="0">
                <a:solidFill>
                  <a:srgbClr val="FF8D3D"/>
                </a:solidFill>
              </a:rPr>
              <a:t>Core </a:t>
            </a:r>
            <a:r>
              <a:rPr sz="3600" spc="-5" dirty="0">
                <a:solidFill>
                  <a:srgbClr val="FF8D3D"/>
                </a:solidFill>
              </a:rPr>
              <a:t>Dataflow</a:t>
            </a:r>
            <a:r>
              <a:rPr sz="3600" spc="-15" dirty="0">
                <a:solidFill>
                  <a:srgbClr val="FF8D3D"/>
                </a:solidFill>
              </a:rPr>
              <a:t> </a:t>
            </a:r>
            <a:r>
              <a:rPr sz="3600" dirty="0">
                <a:solidFill>
                  <a:srgbClr val="FF8D3D"/>
                </a:solidFill>
              </a:rPr>
              <a:t>Model</a:t>
            </a:r>
            <a:r>
              <a:rPr sz="3600" spc="-25" dirty="0">
                <a:solidFill>
                  <a:srgbClr val="FF8D3D"/>
                </a:solidFill>
              </a:rPr>
              <a:t> </a:t>
            </a:r>
            <a:r>
              <a:rPr sz="3600" dirty="0">
                <a:solidFill>
                  <a:srgbClr val="FF8D3D"/>
                </a:solidFill>
              </a:rPr>
              <a:t>…</a:t>
            </a:r>
            <a:r>
              <a:rPr sz="3600" spc="15" dirty="0">
                <a:solidFill>
                  <a:srgbClr val="FF8D3D"/>
                </a:solidFill>
              </a:rPr>
              <a:t> </a:t>
            </a:r>
            <a:r>
              <a:rPr sz="3600" spc="-5" dirty="0">
                <a:solidFill>
                  <a:srgbClr val="FF8D3D"/>
                </a:solidFill>
              </a:rPr>
              <a:t>contd</a:t>
            </a:r>
            <a:endParaRPr sz="3600"/>
          </a:p>
        </p:txBody>
      </p:sp>
      <p:sp>
        <p:nvSpPr>
          <p:cNvPr id="6" name="object 6"/>
          <p:cNvSpPr txBox="1"/>
          <p:nvPr/>
        </p:nvSpPr>
        <p:spPr>
          <a:xfrm>
            <a:off x="987767" y="1314846"/>
            <a:ext cx="4609606" cy="4508029"/>
          </a:xfrm>
          <a:prstGeom prst="rect">
            <a:avLst/>
          </a:prstGeom>
        </p:spPr>
        <p:txBody>
          <a:bodyPr vert="horz" wrap="square" lIns="0" tIns="53975" rIns="0" bIns="0" rtlCol="0" anchor="t">
            <a:spAutoFit/>
          </a:bodyPr>
          <a:lstStyle/>
          <a:p>
            <a:pPr marL="342900" marR="200660" indent="-342900" defTabSz="914400">
              <a:lnSpc>
                <a:spcPct val="90000"/>
              </a:lnSpc>
              <a:spcBef>
                <a:spcPts val="390"/>
              </a:spcBef>
              <a:buClr>
                <a:srgbClr val="EF7E09"/>
              </a:buClr>
              <a:buSzPct val="79166"/>
              <a:buFont typeface="Wingdings"/>
              <a:buChar char="ü"/>
              <a:tabLst>
                <a:tab pos="277495" algn="l"/>
                <a:tab pos="278130" algn="l"/>
              </a:tabLst>
            </a:pPr>
            <a:r>
              <a:rPr sz="2400">
                <a:solidFill>
                  <a:prstClr val="black"/>
                </a:solidFill>
                <a:latin typeface="Times New Roman"/>
                <a:cs typeface="Times New Roman"/>
              </a:rPr>
              <a:t>The</a:t>
            </a:r>
            <a:r>
              <a:rPr sz="2400" spc="-30" dirty="0">
                <a:solidFill>
                  <a:prstClr val="black"/>
                </a:solidFill>
                <a:latin typeface="Times New Roman"/>
                <a:cs typeface="Times New Roman"/>
              </a:rPr>
              <a:t> </a:t>
            </a:r>
            <a:r>
              <a:rPr sz="2400" b="1" spc="-5">
                <a:solidFill>
                  <a:prstClr val="black"/>
                </a:solidFill>
                <a:latin typeface="Times New Roman"/>
                <a:cs typeface="Times New Roman"/>
              </a:rPr>
              <a:t>ALU</a:t>
            </a:r>
            <a:r>
              <a:rPr sz="2400" b="1" spc="5" dirty="0">
                <a:solidFill>
                  <a:prstClr val="black"/>
                </a:solidFill>
                <a:latin typeface="Times New Roman"/>
                <a:cs typeface="Times New Roman"/>
              </a:rPr>
              <a:t> </a:t>
            </a:r>
            <a:r>
              <a:rPr sz="2400" spc="-5">
                <a:solidFill>
                  <a:prstClr val="black"/>
                </a:solidFill>
                <a:latin typeface="Times New Roman"/>
                <a:cs typeface="Times New Roman"/>
              </a:rPr>
              <a:t>(arithmetic</a:t>
            </a:r>
            <a:r>
              <a:rPr sz="2400" spc="-60" dirty="0">
                <a:solidFill>
                  <a:prstClr val="black"/>
                </a:solidFill>
                <a:latin typeface="Times New Roman"/>
                <a:cs typeface="Times New Roman"/>
              </a:rPr>
              <a:t> </a:t>
            </a:r>
            <a:r>
              <a:rPr sz="2400">
                <a:solidFill>
                  <a:prstClr val="black"/>
                </a:solidFill>
                <a:latin typeface="Times New Roman"/>
                <a:cs typeface="Times New Roman"/>
              </a:rPr>
              <a:t>logic</a:t>
            </a:r>
            <a:r>
              <a:rPr lang="en-US" sz="2400" dirty="0">
                <a:solidFill>
                  <a:prstClr val="black"/>
                </a:solidFill>
                <a:latin typeface="Times New Roman"/>
                <a:cs typeface="Times New Roman"/>
              </a:rPr>
              <a:t> </a:t>
            </a:r>
            <a:r>
              <a:rPr sz="2400" spc="-585" dirty="0">
                <a:solidFill>
                  <a:prstClr val="black"/>
                </a:solidFill>
                <a:latin typeface="Times New Roman"/>
                <a:cs typeface="Times New Roman"/>
              </a:rPr>
              <a:t> </a:t>
            </a:r>
            <a:r>
              <a:rPr sz="2400">
                <a:solidFill>
                  <a:prstClr val="black"/>
                </a:solidFill>
                <a:latin typeface="Times New Roman"/>
                <a:cs typeface="Times New Roman"/>
              </a:rPr>
              <a:t>unit)</a:t>
            </a:r>
            <a:r>
              <a:rPr sz="2400" spc="-35" dirty="0">
                <a:solidFill>
                  <a:prstClr val="black"/>
                </a:solidFill>
                <a:latin typeface="Times New Roman"/>
                <a:cs typeface="Times New Roman"/>
              </a:rPr>
              <a:t> </a:t>
            </a:r>
            <a:r>
              <a:rPr sz="2400">
                <a:solidFill>
                  <a:prstClr val="black"/>
                </a:solidFill>
                <a:latin typeface="Times New Roman"/>
                <a:cs typeface="Times New Roman"/>
              </a:rPr>
              <a:t>or </a:t>
            </a:r>
            <a:r>
              <a:rPr sz="2400" b="1" spc="-5">
                <a:solidFill>
                  <a:prstClr val="black"/>
                </a:solidFill>
                <a:latin typeface="Times New Roman"/>
                <a:cs typeface="Times New Roman"/>
              </a:rPr>
              <a:t>MAC</a:t>
            </a:r>
            <a:r>
              <a:rPr sz="2400" b="1" spc="-15" dirty="0">
                <a:solidFill>
                  <a:prstClr val="black"/>
                </a:solidFill>
                <a:latin typeface="Times New Roman"/>
                <a:cs typeface="Times New Roman"/>
              </a:rPr>
              <a:t> </a:t>
            </a:r>
            <a:r>
              <a:rPr sz="2400">
                <a:solidFill>
                  <a:prstClr val="black"/>
                </a:solidFill>
                <a:latin typeface="Times New Roman"/>
                <a:cs typeface="Times New Roman"/>
              </a:rPr>
              <a:t>(multiply-</a:t>
            </a:r>
            <a:r>
              <a:rPr lang="en-US" sz="2400">
                <a:solidFill>
                  <a:prstClr val="black"/>
                </a:solidFill>
                <a:latin typeface="Times New Roman"/>
                <a:cs typeface="Times New Roman"/>
              </a:rPr>
              <a:t>accumulate unit) takes the  register values </a:t>
            </a:r>
            <a:r>
              <a:rPr lang="en-US" sz="2400" b="1" i="1">
                <a:solidFill>
                  <a:prstClr val="black"/>
                </a:solidFill>
                <a:latin typeface="Times New Roman"/>
                <a:cs typeface="Times New Roman"/>
              </a:rPr>
              <a:t>Rn </a:t>
            </a:r>
            <a:r>
              <a:rPr lang="en-US" sz="2400">
                <a:solidFill>
                  <a:prstClr val="black"/>
                </a:solidFill>
                <a:latin typeface="Times New Roman"/>
                <a:cs typeface="Times New Roman"/>
              </a:rPr>
              <a:t>and </a:t>
            </a:r>
            <a:r>
              <a:rPr lang="en-US" sz="2400" b="1" i="1">
                <a:solidFill>
                  <a:prstClr val="black"/>
                </a:solidFill>
                <a:latin typeface="Times New Roman"/>
                <a:cs typeface="Times New Roman"/>
              </a:rPr>
              <a:t>Rm  </a:t>
            </a:r>
            <a:r>
              <a:rPr lang="en-US" sz="2400">
                <a:solidFill>
                  <a:prstClr val="black"/>
                </a:solidFill>
                <a:latin typeface="Times New Roman"/>
                <a:cs typeface="Times New Roman"/>
              </a:rPr>
              <a:t>from the </a:t>
            </a:r>
            <a:r>
              <a:rPr lang="en-US" sz="2400" b="1" i="1">
                <a:solidFill>
                  <a:prstClr val="black"/>
                </a:solidFill>
                <a:latin typeface="Times New Roman"/>
                <a:cs typeface="Times New Roman"/>
              </a:rPr>
              <a:t>A </a:t>
            </a:r>
            <a:r>
              <a:rPr lang="en-US" sz="2400">
                <a:solidFill>
                  <a:prstClr val="black"/>
                </a:solidFill>
                <a:latin typeface="Times New Roman"/>
                <a:cs typeface="Times New Roman"/>
              </a:rPr>
              <a:t>and </a:t>
            </a:r>
            <a:r>
              <a:rPr lang="en-US" sz="2400" b="1" i="1">
                <a:solidFill>
                  <a:prstClr val="black"/>
                </a:solidFill>
                <a:latin typeface="Times New Roman"/>
                <a:cs typeface="Times New Roman"/>
              </a:rPr>
              <a:t>B </a:t>
            </a:r>
            <a:r>
              <a:rPr lang="en-US" sz="2400">
                <a:solidFill>
                  <a:prstClr val="black"/>
                </a:solidFill>
                <a:latin typeface="Times New Roman"/>
                <a:cs typeface="Times New Roman"/>
              </a:rPr>
              <a:t>buses and  computes a result</a:t>
            </a:r>
            <a:endParaRPr lang="en-US">
              <a:cs typeface="Calibri"/>
            </a:endParaRPr>
          </a:p>
          <a:p>
            <a:pPr marL="354965" marR="5080" indent="-342900" defTabSz="914400">
              <a:lnSpc>
                <a:spcPts val="2590"/>
              </a:lnSpc>
              <a:spcBef>
                <a:spcPts val="340"/>
              </a:spcBef>
              <a:buFont typeface="Wingdings"/>
              <a:buChar char="ü"/>
              <a:tabLst>
                <a:tab pos="277495" algn="l"/>
                <a:tab pos="278130" algn="l"/>
              </a:tabLst>
            </a:pPr>
            <a:r>
              <a:rPr lang="en-US" sz="2400" dirty="0">
                <a:solidFill>
                  <a:prstClr val="black"/>
                </a:solidFill>
                <a:latin typeface="Times New Roman"/>
                <a:cs typeface="Times New Roman"/>
              </a:rPr>
              <a:t>Data processing instructions  write the result in </a:t>
            </a:r>
            <a:r>
              <a:rPr lang="en-US" sz="2400" b="1" i="1" dirty="0">
                <a:solidFill>
                  <a:prstClr val="black"/>
                </a:solidFill>
                <a:latin typeface="Times New Roman"/>
                <a:cs typeface="Times New Roman"/>
              </a:rPr>
              <a:t>Rd </a:t>
            </a:r>
            <a:r>
              <a:rPr lang="en-US" sz="2400" dirty="0">
                <a:solidFill>
                  <a:prstClr val="black"/>
                </a:solidFill>
                <a:latin typeface="Times New Roman"/>
                <a:cs typeface="Times New Roman"/>
              </a:rPr>
              <a:t>directly  to the register file</a:t>
            </a:r>
          </a:p>
          <a:p>
            <a:pPr marL="354965" marR="41910" indent="-342900" defTabSz="914400">
              <a:lnSpc>
                <a:spcPct val="90000"/>
              </a:lnSpc>
              <a:spcBef>
                <a:spcPts val="265"/>
              </a:spcBef>
              <a:buFont typeface="Wingdings"/>
              <a:buChar char="ü"/>
              <a:tabLst>
                <a:tab pos="277495" algn="l"/>
                <a:tab pos="278130" algn="l"/>
              </a:tabLst>
            </a:pPr>
            <a:r>
              <a:rPr lang="en-US" sz="2400" b="1" i="1" dirty="0">
                <a:solidFill>
                  <a:prstClr val="black"/>
                </a:solidFill>
                <a:latin typeface="Times New Roman"/>
                <a:cs typeface="Times New Roman"/>
              </a:rPr>
              <a:t>Load </a:t>
            </a:r>
            <a:r>
              <a:rPr lang="en-US" sz="2400" dirty="0">
                <a:solidFill>
                  <a:prstClr val="black"/>
                </a:solidFill>
                <a:latin typeface="Times New Roman"/>
                <a:cs typeface="Times New Roman"/>
              </a:rPr>
              <a:t>and </a:t>
            </a:r>
            <a:r>
              <a:rPr lang="en-US" sz="2400" b="1" i="1" dirty="0">
                <a:solidFill>
                  <a:prstClr val="black"/>
                </a:solidFill>
                <a:latin typeface="Times New Roman"/>
                <a:cs typeface="Times New Roman"/>
              </a:rPr>
              <a:t>store </a:t>
            </a:r>
            <a:r>
              <a:rPr lang="en-US" sz="2400" dirty="0">
                <a:solidFill>
                  <a:prstClr val="black"/>
                </a:solidFill>
                <a:latin typeface="Times New Roman"/>
                <a:cs typeface="Times New Roman"/>
              </a:rPr>
              <a:t>instructions  use the </a:t>
            </a:r>
            <a:r>
              <a:rPr lang="en-US" sz="2400" b="1" dirty="0">
                <a:solidFill>
                  <a:prstClr val="black"/>
                </a:solidFill>
                <a:latin typeface="Times New Roman"/>
                <a:cs typeface="Times New Roman"/>
              </a:rPr>
              <a:t>ALU </a:t>
            </a:r>
            <a:r>
              <a:rPr lang="en-US" sz="2400" dirty="0">
                <a:solidFill>
                  <a:prstClr val="black"/>
                </a:solidFill>
                <a:latin typeface="Times New Roman"/>
                <a:cs typeface="Times New Roman"/>
              </a:rPr>
              <a:t>to generate an  address to be held in the  </a:t>
            </a:r>
            <a:r>
              <a:rPr lang="en-US" sz="2400" b="1" dirty="0">
                <a:solidFill>
                  <a:prstClr val="black"/>
                </a:solidFill>
                <a:latin typeface="Times New Roman"/>
                <a:cs typeface="Times New Roman"/>
              </a:rPr>
              <a:t>address register </a:t>
            </a:r>
            <a:r>
              <a:rPr lang="en-US" sz="2400" dirty="0">
                <a:solidFill>
                  <a:prstClr val="black"/>
                </a:solidFill>
                <a:latin typeface="Times New Roman"/>
                <a:cs typeface="Times New Roman"/>
              </a:rPr>
              <a:t>and  broadcast on the </a:t>
            </a:r>
            <a:r>
              <a:rPr lang="en-US" sz="2400" i="1" dirty="0">
                <a:solidFill>
                  <a:prstClr val="black"/>
                </a:solidFill>
                <a:latin typeface="Times New Roman"/>
                <a:cs typeface="Times New Roman"/>
              </a:rPr>
              <a:t>Address bus</a:t>
            </a:r>
            <a:endParaRPr lang="en-US" sz="2400" dirty="0">
              <a:solidFill>
                <a:prstClr val="black"/>
              </a:solidFill>
              <a:latin typeface="Times New Roman"/>
              <a:cs typeface="Times New Roman"/>
            </a:endParaRPr>
          </a:p>
          <a:p>
            <a:pPr marL="277495" marR="5080" indent="-265430" defTabSz="914400">
              <a:lnSpc>
                <a:spcPts val="2590"/>
              </a:lnSpc>
              <a:spcBef>
                <a:spcPts val="425"/>
              </a:spcBef>
              <a:buClr>
                <a:srgbClr val="EF7E09"/>
              </a:buClr>
              <a:buSzPct val="79166"/>
              <a:buFont typeface="Wingdings"/>
              <a:buChar char="ü"/>
              <a:tabLst>
                <a:tab pos="277495" algn="l"/>
                <a:tab pos="278130" algn="l"/>
              </a:tabLst>
            </a:pPr>
            <a:endParaRPr sz="2400" dirty="0">
              <a:solidFill>
                <a:prstClr val="black"/>
              </a:solidFill>
              <a:latin typeface="Times New Roman"/>
              <a:cs typeface="Times New Roman"/>
            </a:endParaRPr>
          </a:p>
        </p:txBody>
      </p:sp>
      <p:grpSp>
        <p:nvGrpSpPr>
          <p:cNvPr id="8" name="object 8"/>
          <p:cNvGrpSpPr/>
          <p:nvPr/>
        </p:nvGrpSpPr>
        <p:grpSpPr>
          <a:xfrm>
            <a:off x="6096001" y="1124712"/>
            <a:ext cx="4010025" cy="5046345"/>
            <a:chOff x="4572000" y="1124711"/>
            <a:chExt cx="4010025" cy="5046345"/>
          </a:xfrm>
        </p:grpSpPr>
        <p:pic>
          <p:nvPicPr>
            <p:cNvPr id="9" name="object 9"/>
            <p:cNvPicPr/>
            <p:nvPr/>
          </p:nvPicPr>
          <p:blipFill>
            <a:blip r:embed="rId4" cstate="print"/>
            <a:stretch>
              <a:fillRect/>
            </a:stretch>
          </p:blipFill>
          <p:spPr>
            <a:xfrm>
              <a:off x="4643627" y="1124711"/>
              <a:ext cx="3938016" cy="5045964"/>
            </a:xfrm>
            <a:prstGeom prst="rect">
              <a:avLst/>
            </a:prstGeom>
          </p:spPr>
        </p:pic>
        <p:sp>
          <p:nvSpPr>
            <p:cNvPr id="10" name="object 10"/>
            <p:cNvSpPr/>
            <p:nvPr/>
          </p:nvSpPr>
          <p:spPr>
            <a:xfrm>
              <a:off x="5292090" y="4222241"/>
              <a:ext cx="954405" cy="431800"/>
            </a:xfrm>
            <a:custGeom>
              <a:avLst/>
              <a:gdLst/>
              <a:ahLst/>
              <a:cxnLst/>
              <a:rect l="l" t="t" r="r" b="b"/>
              <a:pathLst>
                <a:path w="954404" h="431800">
                  <a:moveTo>
                    <a:pt x="882142" y="0"/>
                  </a:moveTo>
                  <a:lnTo>
                    <a:pt x="71882" y="0"/>
                  </a:lnTo>
                  <a:lnTo>
                    <a:pt x="43880" y="5641"/>
                  </a:lnTo>
                  <a:lnTo>
                    <a:pt x="21034" y="21034"/>
                  </a:lnTo>
                  <a:lnTo>
                    <a:pt x="5641" y="43880"/>
                  </a:lnTo>
                  <a:lnTo>
                    <a:pt x="0" y="71881"/>
                  </a:lnTo>
                  <a:lnTo>
                    <a:pt x="0" y="359409"/>
                  </a:lnTo>
                  <a:lnTo>
                    <a:pt x="5641" y="387411"/>
                  </a:lnTo>
                  <a:lnTo>
                    <a:pt x="21034" y="410257"/>
                  </a:lnTo>
                  <a:lnTo>
                    <a:pt x="43880" y="425650"/>
                  </a:lnTo>
                  <a:lnTo>
                    <a:pt x="71882" y="431291"/>
                  </a:lnTo>
                  <a:lnTo>
                    <a:pt x="882142" y="431291"/>
                  </a:lnTo>
                  <a:lnTo>
                    <a:pt x="910143" y="425650"/>
                  </a:lnTo>
                  <a:lnTo>
                    <a:pt x="932989" y="410257"/>
                  </a:lnTo>
                  <a:lnTo>
                    <a:pt x="948382" y="387411"/>
                  </a:lnTo>
                  <a:lnTo>
                    <a:pt x="954024" y="359409"/>
                  </a:lnTo>
                  <a:lnTo>
                    <a:pt x="954024" y="71881"/>
                  </a:lnTo>
                  <a:lnTo>
                    <a:pt x="948382" y="43880"/>
                  </a:lnTo>
                  <a:lnTo>
                    <a:pt x="932989" y="21034"/>
                  </a:lnTo>
                  <a:lnTo>
                    <a:pt x="910143" y="5641"/>
                  </a:lnTo>
                  <a:lnTo>
                    <a:pt x="882142" y="0"/>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1" name="object 11"/>
            <p:cNvSpPr/>
            <p:nvPr/>
          </p:nvSpPr>
          <p:spPr>
            <a:xfrm>
              <a:off x="5292090" y="4222241"/>
              <a:ext cx="954405" cy="431800"/>
            </a:xfrm>
            <a:custGeom>
              <a:avLst/>
              <a:gdLst/>
              <a:ahLst/>
              <a:cxnLst/>
              <a:rect l="l" t="t" r="r" b="b"/>
              <a:pathLst>
                <a:path w="954404" h="431800">
                  <a:moveTo>
                    <a:pt x="0" y="71881"/>
                  </a:moveTo>
                  <a:lnTo>
                    <a:pt x="5641" y="43880"/>
                  </a:lnTo>
                  <a:lnTo>
                    <a:pt x="21034" y="21034"/>
                  </a:lnTo>
                  <a:lnTo>
                    <a:pt x="43880" y="5641"/>
                  </a:lnTo>
                  <a:lnTo>
                    <a:pt x="71882" y="0"/>
                  </a:lnTo>
                  <a:lnTo>
                    <a:pt x="882142" y="0"/>
                  </a:lnTo>
                  <a:lnTo>
                    <a:pt x="910143" y="5641"/>
                  </a:lnTo>
                  <a:lnTo>
                    <a:pt x="932989" y="21034"/>
                  </a:lnTo>
                  <a:lnTo>
                    <a:pt x="948382" y="43880"/>
                  </a:lnTo>
                  <a:lnTo>
                    <a:pt x="954024" y="71881"/>
                  </a:lnTo>
                  <a:lnTo>
                    <a:pt x="954024" y="359409"/>
                  </a:lnTo>
                  <a:lnTo>
                    <a:pt x="948382" y="387411"/>
                  </a:lnTo>
                  <a:lnTo>
                    <a:pt x="932989" y="410257"/>
                  </a:lnTo>
                  <a:lnTo>
                    <a:pt x="910143" y="425650"/>
                  </a:lnTo>
                  <a:lnTo>
                    <a:pt x="882142" y="431291"/>
                  </a:lnTo>
                  <a:lnTo>
                    <a:pt x="71882" y="431291"/>
                  </a:lnTo>
                  <a:lnTo>
                    <a:pt x="43880" y="425650"/>
                  </a:lnTo>
                  <a:lnTo>
                    <a:pt x="21034" y="410257"/>
                  </a:lnTo>
                  <a:lnTo>
                    <a:pt x="5641" y="387411"/>
                  </a:lnTo>
                  <a:lnTo>
                    <a:pt x="0" y="359409"/>
                  </a:lnTo>
                  <a:lnTo>
                    <a:pt x="0" y="71881"/>
                  </a:lnTo>
                  <a:close/>
                </a:path>
              </a:pathLst>
            </a:custGeom>
            <a:ln w="22860">
              <a:solidFill>
                <a:srgbClr val="B9AC8D"/>
              </a:solidFill>
            </a:ln>
          </p:spPr>
          <p:txBody>
            <a:bodyPr wrap="square" lIns="0" tIns="0" rIns="0" bIns="0" rtlCol="0"/>
            <a:lstStyle/>
            <a:p>
              <a:pPr defTabSz="914400"/>
              <a:endParaRPr>
                <a:solidFill>
                  <a:prstClr val="black"/>
                </a:solidFill>
                <a:latin typeface="Calibri"/>
              </a:endParaRPr>
            </a:p>
          </p:txBody>
        </p:sp>
        <p:sp>
          <p:nvSpPr>
            <p:cNvPr id="12" name="object 12"/>
            <p:cNvSpPr/>
            <p:nvPr/>
          </p:nvSpPr>
          <p:spPr>
            <a:xfrm>
              <a:off x="5436108" y="3140963"/>
              <a:ext cx="2521585" cy="1176020"/>
            </a:xfrm>
            <a:custGeom>
              <a:avLst/>
              <a:gdLst/>
              <a:ahLst/>
              <a:cxnLst/>
              <a:rect l="l" t="t" r="r" b="b"/>
              <a:pathLst>
                <a:path w="2521584" h="1176020">
                  <a:moveTo>
                    <a:pt x="359664" y="39624"/>
                  </a:moveTo>
                  <a:lnTo>
                    <a:pt x="356539" y="24218"/>
                  </a:lnTo>
                  <a:lnTo>
                    <a:pt x="348043" y="11620"/>
                  </a:lnTo>
                  <a:lnTo>
                    <a:pt x="335445" y="3124"/>
                  </a:lnTo>
                  <a:lnTo>
                    <a:pt x="320040" y="0"/>
                  </a:lnTo>
                  <a:lnTo>
                    <a:pt x="39624" y="0"/>
                  </a:lnTo>
                  <a:lnTo>
                    <a:pt x="24206" y="3124"/>
                  </a:lnTo>
                  <a:lnTo>
                    <a:pt x="11620" y="11620"/>
                  </a:lnTo>
                  <a:lnTo>
                    <a:pt x="3111" y="24218"/>
                  </a:lnTo>
                  <a:lnTo>
                    <a:pt x="0" y="39624"/>
                  </a:lnTo>
                  <a:lnTo>
                    <a:pt x="0" y="198120"/>
                  </a:lnTo>
                  <a:lnTo>
                    <a:pt x="3111" y="213537"/>
                  </a:lnTo>
                  <a:lnTo>
                    <a:pt x="11620" y="226123"/>
                  </a:lnTo>
                  <a:lnTo>
                    <a:pt x="24206" y="234632"/>
                  </a:lnTo>
                  <a:lnTo>
                    <a:pt x="39624" y="237744"/>
                  </a:lnTo>
                  <a:lnTo>
                    <a:pt x="320040" y="237744"/>
                  </a:lnTo>
                  <a:lnTo>
                    <a:pt x="335445" y="234632"/>
                  </a:lnTo>
                  <a:lnTo>
                    <a:pt x="348043" y="226123"/>
                  </a:lnTo>
                  <a:lnTo>
                    <a:pt x="356539" y="213537"/>
                  </a:lnTo>
                  <a:lnTo>
                    <a:pt x="359664" y="198120"/>
                  </a:lnTo>
                  <a:lnTo>
                    <a:pt x="359664" y="39624"/>
                  </a:lnTo>
                  <a:close/>
                </a:path>
                <a:path w="2521584" h="1176020">
                  <a:moveTo>
                    <a:pt x="2521458" y="634746"/>
                  </a:moveTo>
                  <a:lnTo>
                    <a:pt x="2512961" y="592607"/>
                  </a:lnTo>
                  <a:lnTo>
                    <a:pt x="2489784" y="558215"/>
                  </a:lnTo>
                  <a:lnTo>
                    <a:pt x="2455392" y="535038"/>
                  </a:lnTo>
                  <a:lnTo>
                    <a:pt x="2413254" y="526542"/>
                  </a:lnTo>
                  <a:lnTo>
                    <a:pt x="1837182" y="526542"/>
                  </a:lnTo>
                  <a:lnTo>
                    <a:pt x="1795030" y="535038"/>
                  </a:lnTo>
                  <a:lnTo>
                    <a:pt x="1760639" y="558215"/>
                  </a:lnTo>
                  <a:lnTo>
                    <a:pt x="1737461" y="592607"/>
                  </a:lnTo>
                  <a:lnTo>
                    <a:pt x="1728978" y="634746"/>
                  </a:lnTo>
                  <a:lnTo>
                    <a:pt x="1728978" y="1067562"/>
                  </a:lnTo>
                  <a:lnTo>
                    <a:pt x="1737461" y="1109713"/>
                  </a:lnTo>
                  <a:lnTo>
                    <a:pt x="1760639" y="1144104"/>
                  </a:lnTo>
                  <a:lnTo>
                    <a:pt x="1795030" y="1167282"/>
                  </a:lnTo>
                  <a:lnTo>
                    <a:pt x="1837182" y="1175766"/>
                  </a:lnTo>
                  <a:lnTo>
                    <a:pt x="2413254" y="1175766"/>
                  </a:lnTo>
                  <a:lnTo>
                    <a:pt x="2455392" y="1167282"/>
                  </a:lnTo>
                  <a:lnTo>
                    <a:pt x="2489784" y="1144104"/>
                  </a:lnTo>
                  <a:lnTo>
                    <a:pt x="2512961" y="1109713"/>
                  </a:lnTo>
                  <a:lnTo>
                    <a:pt x="2521458" y="1067562"/>
                  </a:lnTo>
                  <a:lnTo>
                    <a:pt x="2521458" y="634746"/>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3" name="object 13"/>
            <p:cNvSpPr/>
            <p:nvPr/>
          </p:nvSpPr>
          <p:spPr>
            <a:xfrm>
              <a:off x="7165085" y="3667505"/>
              <a:ext cx="792480" cy="649605"/>
            </a:xfrm>
            <a:custGeom>
              <a:avLst/>
              <a:gdLst/>
              <a:ahLst/>
              <a:cxnLst/>
              <a:rect l="l" t="t" r="r" b="b"/>
              <a:pathLst>
                <a:path w="792479" h="649604">
                  <a:moveTo>
                    <a:pt x="0" y="108204"/>
                  </a:moveTo>
                  <a:lnTo>
                    <a:pt x="8495" y="66061"/>
                  </a:lnTo>
                  <a:lnTo>
                    <a:pt x="31670" y="31670"/>
                  </a:lnTo>
                  <a:lnTo>
                    <a:pt x="66061" y="8495"/>
                  </a:lnTo>
                  <a:lnTo>
                    <a:pt x="108204" y="0"/>
                  </a:lnTo>
                  <a:lnTo>
                    <a:pt x="684276" y="0"/>
                  </a:lnTo>
                  <a:lnTo>
                    <a:pt x="726418" y="8495"/>
                  </a:lnTo>
                  <a:lnTo>
                    <a:pt x="760809" y="31670"/>
                  </a:lnTo>
                  <a:lnTo>
                    <a:pt x="783984" y="66061"/>
                  </a:lnTo>
                  <a:lnTo>
                    <a:pt x="792480" y="108204"/>
                  </a:lnTo>
                  <a:lnTo>
                    <a:pt x="792480" y="541020"/>
                  </a:lnTo>
                  <a:lnTo>
                    <a:pt x="783984" y="583162"/>
                  </a:lnTo>
                  <a:lnTo>
                    <a:pt x="760809" y="617553"/>
                  </a:lnTo>
                  <a:lnTo>
                    <a:pt x="726418" y="640728"/>
                  </a:lnTo>
                  <a:lnTo>
                    <a:pt x="684276" y="649224"/>
                  </a:lnTo>
                  <a:lnTo>
                    <a:pt x="108204" y="649224"/>
                  </a:lnTo>
                  <a:lnTo>
                    <a:pt x="66061" y="640728"/>
                  </a:lnTo>
                  <a:lnTo>
                    <a:pt x="31670" y="617553"/>
                  </a:lnTo>
                  <a:lnTo>
                    <a:pt x="8495" y="583162"/>
                  </a:lnTo>
                  <a:lnTo>
                    <a:pt x="0" y="541020"/>
                  </a:lnTo>
                  <a:lnTo>
                    <a:pt x="0" y="108204"/>
                  </a:lnTo>
                  <a:close/>
                </a:path>
              </a:pathLst>
            </a:custGeom>
            <a:ln w="22860">
              <a:solidFill>
                <a:srgbClr val="B9AC8D"/>
              </a:solidFill>
            </a:ln>
          </p:spPr>
          <p:txBody>
            <a:bodyPr wrap="square" lIns="0" tIns="0" rIns="0" bIns="0" rtlCol="0"/>
            <a:lstStyle/>
            <a:p>
              <a:pPr defTabSz="914400"/>
              <a:endParaRPr>
                <a:solidFill>
                  <a:prstClr val="black"/>
                </a:solidFill>
                <a:latin typeface="Calibri"/>
              </a:endParaRPr>
            </a:p>
          </p:txBody>
        </p:sp>
        <p:sp>
          <p:nvSpPr>
            <p:cNvPr id="14" name="object 14"/>
            <p:cNvSpPr/>
            <p:nvPr/>
          </p:nvSpPr>
          <p:spPr>
            <a:xfrm>
              <a:off x="5125974" y="2636519"/>
              <a:ext cx="3190875" cy="3435350"/>
            </a:xfrm>
            <a:custGeom>
              <a:avLst/>
              <a:gdLst/>
              <a:ahLst/>
              <a:cxnLst/>
              <a:rect l="l" t="t" r="r" b="b"/>
              <a:pathLst>
                <a:path w="3190875" h="3435350">
                  <a:moveTo>
                    <a:pt x="957834" y="3254756"/>
                  </a:moveTo>
                  <a:lnTo>
                    <a:pt x="955001" y="3240722"/>
                  </a:lnTo>
                  <a:lnTo>
                    <a:pt x="947267" y="3229254"/>
                  </a:lnTo>
                  <a:lnTo>
                    <a:pt x="935812" y="3221532"/>
                  </a:lnTo>
                  <a:lnTo>
                    <a:pt x="921766" y="3218688"/>
                  </a:lnTo>
                  <a:lnTo>
                    <a:pt x="201422" y="3218688"/>
                  </a:lnTo>
                  <a:lnTo>
                    <a:pt x="187363" y="3221532"/>
                  </a:lnTo>
                  <a:lnTo>
                    <a:pt x="175907" y="3229254"/>
                  </a:lnTo>
                  <a:lnTo>
                    <a:pt x="168173" y="3240722"/>
                  </a:lnTo>
                  <a:lnTo>
                    <a:pt x="165354" y="3254756"/>
                  </a:lnTo>
                  <a:lnTo>
                    <a:pt x="165354" y="3399028"/>
                  </a:lnTo>
                  <a:lnTo>
                    <a:pt x="168173" y="3413074"/>
                  </a:lnTo>
                  <a:lnTo>
                    <a:pt x="175907" y="3424529"/>
                  </a:lnTo>
                  <a:lnTo>
                    <a:pt x="187363" y="3432264"/>
                  </a:lnTo>
                  <a:lnTo>
                    <a:pt x="201422" y="3435096"/>
                  </a:lnTo>
                  <a:lnTo>
                    <a:pt x="921766" y="3435096"/>
                  </a:lnTo>
                  <a:lnTo>
                    <a:pt x="935812" y="3432264"/>
                  </a:lnTo>
                  <a:lnTo>
                    <a:pt x="947267" y="3424529"/>
                  </a:lnTo>
                  <a:lnTo>
                    <a:pt x="955001" y="3413074"/>
                  </a:lnTo>
                  <a:lnTo>
                    <a:pt x="957834" y="3399028"/>
                  </a:lnTo>
                  <a:lnTo>
                    <a:pt x="957834" y="3254756"/>
                  </a:lnTo>
                  <a:close/>
                </a:path>
                <a:path w="3190875" h="3435350">
                  <a:moveTo>
                    <a:pt x="1296924" y="2424684"/>
                  </a:moveTo>
                  <a:lnTo>
                    <a:pt x="1293152" y="2405989"/>
                  </a:lnTo>
                  <a:lnTo>
                    <a:pt x="1282865" y="2390737"/>
                  </a:lnTo>
                  <a:lnTo>
                    <a:pt x="1267612" y="2380450"/>
                  </a:lnTo>
                  <a:lnTo>
                    <a:pt x="1248918" y="2376678"/>
                  </a:lnTo>
                  <a:lnTo>
                    <a:pt x="48006" y="2376678"/>
                  </a:lnTo>
                  <a:lnTo>
                    <a:pt x="29298" y="2380450"/>
                  </a:lnTo>
                  <a:lnTo>
                    <a:pt x="14046" y="2390737"/>
                  </a:lnTo>
                  <a:lnTo>
                    <a:pt x="3759" y="2405989"/>
                  </a:lnTo>
                  <a:lnTo>
                    <a:pt x="0" y="2424684"/>
                  </a:lnTo>
                  <a:lnTo>
                    <a:pt x="0" y="2616708"/>
                  </a:lnTo>
                  <a:lnTo>
                    <a:pt x="3759" y="2635415"/>
                  </a:lnTo>
                  <a:lnTo>
                    <a:pt x="14046" y="2650667"/>
                  </a:lnTo>
                  <a:lnTo>
                    <a:pt x="29298" y="2660954"/>
                  </a:lnTo>
                  <a:lnTo>
                    <a:pt x="48006" y="2664714"/>
                  </a:lnTo>
                  <a:lnTo>
                    <a:pt x="1248918" y="2664714"/>
                  </a:lnTo>
                  <a:lnTo>
                    <a:pt x="1267612" y="2660954"/>
                  </a:lnTo>
                  <a:lnTo>
                    <a:pt x="1282865" y="2650667"/>
                  </a:lnTo>
                  <a:lnTo>
                    <a:pt x="1293152" y="2635415"/>
                  </a:lnTo>
                  <a:lnTo>
                    <a:pt x="1296924" y="2616708"/>
                  </a:lnTo>
                  <a:lnTo>
                    <a:pt x="1296924" y="2424684"/>
                  </a:lnTo>
                  <a:close/>
                </a:path>
                <a:path w="3190875" h="3435350">
                  <a:moveTo>
                    <a:pt x="1462278" y="540512"/>
                  </a:moveTo>
                  <a:lnTo>
                    <a:pt x="1459445" y="526465"/>
                  </a:lnTo>
                  <a:lnTo>
                    <a:pt x="1451711" y="515010"/>
                  </a:lnTo>
                  <a:lnTo>
                    <a:pt x="1440256" y="507276"/>
                  </a:lnTo>
                  <a:lnTo>
                    <a:pt x="1426197" y="504444"/>
                  </a:lnTo>
                  <a:lnTo>
                    <a:pt x="1210310" y="504444"/>
                  </a:lnTo>
                  <a:lnTo>
                    <a:pt x="1196251" y="507276"/>
                  </a:lnTo>
                  <a:lnTo>
                    <a:pt x="1184795" y="515010"/>
                  </a:lnTo>
                  <a:lnTo>
                    <a:pt x="1177061" y="526465"/>
                  </a:lnTo>
                  <a:lnTo>
                    <a:pt x="1174242" y="540512"/>
                  </a:lnTo>
                  <a:lnTo>
                    <a:pt x="1174242" y="684784"/>
                  </a:lnTo>
                  <a:lnTo>
                    <a:pt x="1177061" y="698842"/>
                  </a:lnTo>
                  <a:lnTo>
                    <a:pt x="1184795" y="710298"/>
                  </a:lnTo>
                  <a:lnTo>
                    <a:pt x="1196251" y="718032"/>
                  </a:lnTo>
                  <a:lnTo>
                    <a:pt x="1210310" y="720852"/>
                  </a:lnTo>
                  <a:lnTo>
                    <a:pt x="1426197" y="720852"/>
                  </a:lnTo>
                  <a:lnTo>
                    <a:pt x="1440256" y="718032"/>
                  </a:lnTo>
                  <a:lnTo>
                    <a:pt x="1451711" y="710298"/>
                  </a:lnTo>
                  <a:lnTo>
                    <a:pt x="1459445" y="698842"/>
                  </a:lnTo>
                  <a:lnTo>
                    <a:pt x="1462278" y="684784"/>
                  </a:lnTo>
                  <a:lnTo>
                    <a:pt x="1462278" y="540512"/>
                  </a:lnTo>
                  <a:close/>
                </a:path>
                <a:path w="3190875" h="3435350">
                  <a:moveTo>
                    <a:pt x="3190494" y="39878"/>
                  </a:moveTo>
                  <a:lnTo>
                    <a:pt x="3187344" y="24384"/>
                  </a:lnTo>
                  <a:lnTo>
                    <a:pt x="3178784" y="11709"/>
                  </a:lnTo>
                  <a:lnTo>
                    <a:pt x="3166110" y="3149"/>
                  </a:lnTo>
                  <a:lnTo>
                    <a:pt x="3150616" y="0"/>
                  </a:lnTo>
                  <a:lnTo>
                    <a:pt x="2870708" y="0"/>
                  </a:lnTo>
                  <a:lnTo>
                    <a:pt x="2855201" y="3149"/>
                  </a:lnTo>
                  <a:lnTo>
                    <a:pt x="2842526" y="11709"/>
                  </a:lnTo>
                  <a:lnTo>
                    <a:pt x="2833967" y="24384"/>
                  </a:lnTo>
                  <a:lnTo>
                    <a:pt x="2830830" y="39878"/>
                  </a:lnTo>
                  <a:lnTo>
                    <a:pt x="2830830" y="199390"/>
                  </a:lnTo>
                  <a:lnTo>
                    <a:pt x="2833967" y="214896"/>
                  </a:lnTo>
                  <a:lnTo>
                    <a:pt x="2842526" y="227571"/>
                  </a:lnTo>
                  <a:lnTo>
                    <a:pt x="2855201" y="236131"/>
                  </a:lnTo>
                  <a:lnTo>
                    <a:pt x="2870708" y="239268"/>
                  </a:lnTo>
                  <a:lnTo>
                    <a:pt x="3150616" y="239268"/>
                  </a:lnTo>
                  <a:lnTo>
                    <a:pt x="3166110" y="236131"/>
                  </a:lnTo>
                  <a:lnTo>
                    <a:pt x="3178784" y="227571"/>
                  </a:lnTo>
                  <a:lnTo>
                    <a:pt x="3187344" y="214896"/>
                  </a:lnTo>
                  <a:lnTo>
                    <a:pt x="3190494" y="199390"/>
                  </a:lnTo>
                  <a:lnTo>
                    <a:pt x="3190494" y="39878"/>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5" name="object 15"/>
            <p:cNvSpPr/>
            <p:nvPr/>
          </p:nvSpPr>
          <p:spPr>
            <a:xfrm>
              <a:off x="5125973" y="5013197"/>
              <a:ext cx="1297305" cy="288290"/>
            </a:xfrm>
            <a:custGeom>
              <a:avLst/>
              <a:gdLst/>
              <a:ahLst/>
              <a:cxnLst/>
              <a:rect l="l" t="t" r="r" b="b"/>
              <a:pathLst>
                <a:path w="1297304" h="288289">
                  <a:moveTo>
                    <a:pt x="0" y="48006"/>
                  </a:moveTo>
                  <a:lnTo>
                    <a:pt x="3768" y="29307"/>
                  </a:lnTo>
                  <a:lnTo>
                    <a:pt x="14049" y="14049"/>
                  </a:lnTo>
                  <a:lnTo>
                    <a:pt x="29307" y="3768"/>
                  </a:lnTo>
                  <a:lnTo>
                    <a:pt x="48005" y="0"/>
                  </a:lnTo>
                  <a:lnTo>
                    <a:pt x="1248917" y="0"/>
                  </a:lnTo>
                  <a:lnTo>
                    <a:pt x="1267616" y="3768"/>
                  </a:lnTo>
                  <a:lnTo>
                    <a:pt x="1282874" y="14049"/>
                  </a:lnTo>
                  <a:lnTo>
                    <a:pt x="1293155" y="29307"/>
                  </a:lnTo>
                  <a:lnTo>
                    <a:pt x="1296924" y="48006"/>
                  </a:lnTo>
                  <a:lnTo>
                    <a:pt x="1296924" y="240029"/>
                  </a:lnTo>
                  <a:lnTo>
                    <a:pt x="1293155" y="258728"/>
                  </a:lnTo>
                  <a:lnTo>
                    <a:pt x="1282874" y="273986"/>
                  </a:lnTo>
                  <a:lnTo>
                    <a:pt x="1267616" y="284267"/>
                  </a:lnTo>
                  <a:lnTo>
                    <a:pt x="1248917" y="288035"/>
                  </a:lnTo>
                  <a:lnTo>
                    <a:pt x="48005" y="288035"/>
                  </a:lnTo>
                  <a:lnTo>
                    <a:pt x="29307" y="284267"/>
                  </a:lnTo>
                  <a:lnTo>
                    <a:pt x="14049" y="273986"/>
                  </a:lnTo>
                  <a:lnTo>
                    <a:pt x="3768" y="258728"/>
                  </a:lnTo>
                  <a:lnTo>
                    <a:pt x="0" y="240029"/>
                  </a:lnTo>
                  <a:lnTo>
                    <a:pt x="0" y="48006"/>
                  </a:lnTo>
                  <a:close/>
                </a:path>
              </a:pathLst>
            </a:custGeom>
            <a:ln w="22859">
              <a:solidFill>
                <a:srgbClr val="B9AC8D"/>
              </a:solidFill>
            </a:ln>
          </p:spPr>
          <p:txBody>
            <a:bodyPr wrap="square" lIns="0" tIns="0" rIns="0" bIns="0" rtlCol="0"/>
            <a:lstStyle/>
            <a:p>
              <a:pPr defTabSz="914400"/>
              <a:endParaRPr>
                <a:solidFill>
                  <a:prstClr val="black"/>
                </a:solidFill>
                <a:latin typeface="Calibri"/>
              </a:endParaRPr>
            </a:p>
          </p:txBody>
        </p:sp>
        <p:sp>
          <p:nvSpPr>
            <p:cNvPr id="16" name="object 16"/>
            <p:cNvSpPr/>
            <p:nvPr/>
          </p:nvSpPr>
          <p:spPr>
            <a:xfrm>
              <a:off x="4572000" y="4797551"/>
              <a:ext cx="1057910" cy="1007744"/>
            </a:xfrm>
            <a:custGeom>
              <a:avLst/>
              <a:gdLst/>
              <a:ahLst/>
              <a:cxnLst/>
              <a:rect l="l" t="t" r="r" b="b"/>
              <a:pathLst>
                <a:path w="1057910" h="1007745">
                  <a:moveTo>
                    <a:pt x="1057656" y="647700"/>
                  </a:moveTo>
                  <a:lnTo>
                    <a:pt x="504444" y="647700"/>
                  </a:lnTo>
                  <a:lnTo>
                    <a:pt x="504444" y="0"/>
                  </a:lnTo>
                  <a:lnTo>
                    <a:pt x="0" y="0"/>
                  </a:lnTo>
                  <a:lnTo>
                    <a:pt x="0" y="647700"/>
                  </a:lnTo>
                  <a:lnTo>
                    <a:pt x="143256" y="647700"/>
                  </a:lnTo>
                  <a:lnTo>
                    <a:pt x="143256" y="1007364"/>
                  </a:lnTo>
                  <a:lnTo>
                    <a:pt x="1057656" y="1007364"/>
                  </a:lnTo>
                  <a:lnTo>
                    <a:pt x="1057656" y="647700"/>
                  </a:lnTo>
                  <a:close/>
                </a:path>
              </a:pathLst>
            </a:custGeom>
            <a:solidFill>
              <a:srgbClr val="FFFFFF"/>
            </a:solidFill>
          </p:spPr>
          <p:txBody>
            <a:bodyPr wrap="square" lIns="0" tIns="0" rIns="0" bIns="0" rtlCol="0"/>
            <a:lstStyle/>
            <a:p>
              <a:pPr defTabSz="914400"/>
              <a:endParaRPr>
                <a:solidFill>
                  <a:prstClr val="black"/>
                </a:solidFill>
                <a:latin typeface="Calibri"/>
              </a:endParaRPr>
            </a:p>
          </p:txBody>
        </p:sp>
        <p:sp>
          <p:nvSpPr>
            <p:cNvPr id="17" name="object 17"/>
            <p:cNvSpPr/>
            <p:nvPr/>
          </p:nvSpPr>
          <p:spPr>
            <a:xfrm>
              <a:off x="4788408" y="4797552"/>
              <a:ext cx="648335" cy="0"/>
            </a:xfrm>
            <a:custGeom>
              <a:avLst/>
              <a:gdLst/>
              <a:ahLst/>
              <a:cxnLst/>
              <a:rect l="l" t="t" r="r" b="b"/>
              <a:pathLst>
                <a:path w="648335">
                  <a:moveTo>
                    <a:pt x="0" y="0"/>
                  </a:moveTo>
                  <a:lnTo>
                    <a:pt x="648080" y="0"/>
                  </a:lnTo>
                </a:path>
              </a:pathLst>
            </a:custGeom>
            <a:ln w="15240">
              <a:solidFill>
                <a:srgbClr val="000000"/>
              </a:solidFill>
            </a:ln>
          </p:spPr>
          <p:txBody>
            <a:bodyPr wrap="square" lIns="0" tIns="0" rIns="0" bIns="0" rtlCol="0"/>
            <a:lstStyle/>
            <a:p>
              <a:pPr defTabSz="914400"/>
              <a:endParaRPr>
                <a:solidFill>
                  <a:prstClr val="black"/>
                </a:solidFill>
                <a:latin typeface="Calibri"/>
              </a:endParaRPr>
            </a:p>
          </p:txBody>
        </p:sp>
        <p:pic>
          <p:nvPicPr>
            <p:cNvPr id="18" name="object 18"/>
            <p:cNvPicPr/>
            <p:nvPr/>
          </p:nvPicPr>
          <p:blipFill>
            <a:blip r:embed="rId5" cstate="print"/>
            <a:stretch>
              <a:fillRect/>
            </a:stretch>
          </p:blipFill>
          <p:spPr>
            <a:xfrm>
              <a:off x="5398008" y="4797552"/>
              <a:ext cx="76200" cy="216027"/>
            </a:xfrm>
            <a:prstGeom prst="rect">
              <a:avLst/>
            </a:prstGeom>
          </p:spPr>
        </p:pic>
      </p:grpSp>
      <p:sp>
        <p:nvSpPr>
          <p:cNvPr id="19" name="object 19"/>
          <p:cNvSpPr txBox="1"/>
          <p:nvPr/>
        </p:nvSpPr>
        <p:spPr>
          <a:xfrm>
            <a:off x="6751701" y="6019901"/>
            <a:ext cx="762000" cy="299720"/>
          </a:xfrm>
          <a:prstGeom prst="rect">
            <a:avLst/>
          </a:prstGeom>
        </p:spPr>
        <p:txBody>
          <a:bodyPr vert="horz" wrap="square" lIns="0" tIns="12700" rIns="0" bIns="0" rtlCol="0">
            <a:spAutoFit/>
          </a:bodyPr>
          <a:lstStyle/>
          <a:p>
            <a:pPr marL="12700" defTabSz="914400">
              <a:spcBef>
                <a:spcPts val="100"/>
              </a:spcBef>
            </a:pPr>
            <a:r>
              <a:rPr b="1" dirty="0">
                <a:solidFill>
                  <a:prstClr val="black"/>
                </a:solidFill>
                <a:latin typeface="Times New Roman"/>
                <a:cs typeface="Times New Roman"/>
              </a:rPr>
              <a:t>A[31:0]</a:t>
            </a:r>
            <a:endParaRPr>
              <a:solidFill>
                <a:prstClr val="black"/>
              </a:solidFill>
              <a:latin typeface="Times New Roman"/>
              <a:cs typeface="Times New Roman"/>
            </a:endParaRPr>
          </a:p>
        </p:txBody>
      </p:sp>
      <p:grpSp>
        <p:nvGrpSpPr>
          <p:cNvPr id="20" name="object 20"/>
          <p:cNvGrpSpPr/>
          <p:nvPr/>
        </p:nvGrpSpPr>
        <p:grpSpPr>
          <a:xfrm>
            <a:off x="8578723" y="2415286"/>
            <a:ext cx="1699895" cy="3037205"/>
            <a:chOff x="7054722" y="2415285"/>
            <a:chExt cx="1699895" cy="3037205"/>
          </a:xfrm>
        </p:grpSpPr>
        <p:sp>
          <p:nvSpPr>
            <p:cNvPr id="21" name="object 21"/>
            <p:cNvSpPr/>
            <p:nvPr/>
          </p:nvSpPr>
          <p:spPr>
            <a:xfrm>
              <a:off x="7812023" y="2421635"/>
              <a:ext cx="936625" cy="3024505"/>
            </a:xfrm>
            <a:custGeom>
              <a:avLst/>
              <a:gdLst/>
              <a:ahLst/>
              <a:cxnLst/>
              <a:rect l="l" t="t" r="r" b="b"/>
              <a:pathLst>
                <a:path w="936625" h="3024504">
                  <a:moveTo>
                    <a:pt x="0" y="3024378"/>
                  </a:moveTo>
                  <a:lnTo>
                    <a:pt x="0" y="2683002"/>
                  </a:lnTo>
                  <a:lnTo>
                    <a:pt x="936117" y="2683002"/>
                  </a:lnTo>
                  <a:lnTo>
                    <a:pt x="936117" y="0"/>
                  </a:lnTo>
                </a:path>
              </a:pathLst>
            </a:custGeom>
            <a:ln w="12192">
              <a:solidFill>
                <a:srgbClr val="000000"/>
              </a:solidFill>
            </a:ln>
          </p:spPr>
          <p:txBody>
            <a:bodyPr wrap="square" lIns="0" tIns="0" rIns="0" bIns="0" rtlCol="0"/>
            <a:lstStyle/>
            <a:p>
              <a:pPr defTabSz="914400"/>
              <a:endParaRPr>
                <a:solidFill>
                  <a:prstClr val="black"/>
                </a:solidFill>
                <a:latin typeface="Calibri"/>
              </a:endParaRPr>
            </a:p>
          </p:txBody>
        </p:sp>
        <p:sp>
          <p:nvSpPr>
            <p:cNvPr id="22" name="object 22"/>
            <p:cNvSpPr/>
            <p:nvPr/>
          </p:nvSpPr>
          <p:spPr>
            <a:xfrm>
              <a:off x="7054722" y="2415285"/>
              <a:ext cx="1694814" cy="300990"/>
            </a:xfrm>
            <a:custGeom>
              <a:avLst/>
              <a:gdLst/>
              <a:ahLst/>
              <a:cxnLst/>
              <a:rect l="l" t="t" r="r" b="b"/>
              <a:pathLst>
                <a:path w="1694815" h="300989">
                  <a:moveTo>
                    <a:pt x="0" y="221741"/>
                  </a:moveTo>
                  <a:lnTo>
                    <a:pt x="31876" y="300736"/>
                  </a:lnTo>
                  <a:lnTo>
                    <a:pt x="70111" y="237489"/>
                  </a:lnTo>
                  <a:lnTo>
                    <a:pt x="43306" y="237489"/>
                  </a:lnTo>
                  <a:lnTo>
                    <a:pt x="30606" y="237362"/>
                  </a:lnTo>
                  <a:lnTo>
                    <a:pt x="30664" y="224203"/>
                  </a:lnTo>
                  <a:lnTo>
                    <a:pt x="0" y="221741"/>
                  </a:lnTo>
                  <a:close/>
                </a:path>
                <a:path w="1694815" h="300989">
                  <a:moveTo>
                    <a:pt x="30664" y="224203"/>
                  </a:moveTo>
                  <a:lnTo>
                    <a:pt x="30606" y="237362"/>
                  </a:lnTo>
                  <a:lnTo>
                    <a:pt x="43306" y="237489"/>
                  </a:lnTo>
                  <a:lnTo>
                    <a:pt x="43360" y="225222"/>
                  </a:lnTo>
                  <a:lnTo>
                    <a:pt x="30664" y="224203"/>
                  </a:lnTo>
                  <a:close/>
                </a:path>
                <a:path w="1694815" h="300989">
                  <a:moveTo>
                    <a:pt x="43360" y="225222"/>
                  </a:moveTo>
                  <a:lnTo>
                    <a:pt x="43306" y="237489"/>
                  </a:lnTo>
                  <a:lnTo>
                    <a:pt x="70111" y="237489"/>
                  </a:lnTo>
                  <a:lnTo>
                    <a:pt x="75946" y="227837"/>
                  </a:lnTo>
                  <a:lnTo>
                    <a:pt x="43360" y="225222"/>
                  </a:lnTo>
                  <a:close/>
                </a:path>
                <a:path w="1694815" h="300989">
                  <a:moveTo>
                    <a:pt x="1694433" y="0"/>
                  </a:moveTo>
                  <a:lnTo>
                    <a:pt x="34417" y="0"/>
                  </a:lnTo>
                  <a:lnTo>
                    <a:pt x="31623" y="2793"/>
                  </a:lnTo>
                  <a:lnTo>
                    <a:pt x="31595" y="12700"/>
                  </a:lnTo>
                  <a:lnTo>
                    <a:pt x="30664" y="224203"/>
                  </a:lnTo>
                  <a:lnTo>
                    <a:pt x="43360" y="225222"/>
                  </a:lnTo>
                  <a:lnTo>
                    <a:pt x="44295" y="12700"/>
                  </a:lnTo>
                  <a:lnTo>
                    <a:pt x="37973" y="12700"/>
                  </a:lnTo>
                  <a:lnTo>
                    <a:pt x="44323" y="6350"/>
                  </a:lnTo>
                  <a:lnTo>
                    <a:pt x="1694433" y="6350"/>
                  </a:lnTo>
                  <a:lnTo>
                    <a:pt x="1694433" y="0"/>
                  </a:lnTo>
                  <a:close/>
                </a:path>
                <a:path w="1694815" h="300989">
                  <a:moveTo>
                    <a:pt x="44323" y="6350"/>
                  </a:moveTo>
                  <a:lnTo>
                    <a:pt x="37973" y="12700"/>
                  </a:lnTo>
                  <a:lnTo>
                    <a:pt x="44295" y="12700"/>
                  </a:lnTo>
                  <a:lnTo>
                    <a:pt x="44323" y="6350"/>
                  </a:lnTo>
                  <a:close/>
                </a:path>
                <a:path w="1694815" h="300989">
                  <a:moveTo>
                    <a:pt x="1694433" y="6350"/>
                  </a:moveTo>
                  <a:lnTo>
                    <a:pt x="44323" y="6350"/>
                  </a:lnTo>
                  <a:lnTo>
                    <a:pt x="44295" y="12700"/>
                  </a:lnTo>
                  <a:lnTo>
                    <a:pt x="1694433" y="12700"/>
                  </a:lnTo>
                  <a:lnTo>
                    <a:pt x="1694433" y="635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grpSp>
      <p:sp>
        <p:nvSpPr>
          <p:cNvPr id="23" name="object 23"/>
          <p:cNvSpPr txBox="1"/>
          <p:nvPr/>
        </p:nvSpPr>
        <p:spPr>
          <a:xfrm>
            <a:off x="5970524" y="2259839"/>
            <a:ext cx="1449705" cy="228909"/>
          </a:xfrm>
          <a:prstGeom prst="rect">
            <a:avLst/>
          </a:prstGeom>
        </p:spPr>
        <p:txBody>
          <a:bodyPr vert="horz" wrap="square" lIns="0" tIns="13335" rIns="0" bIns="0" rtlCol="0">
            <a:spAutoFit/>
          </a:bodyPr>
          <a:lstStyle/>
          <a:p>
            <a:pPr marL="12700" defTabSz="914400">
              <a:spcBef>
                <a:spcPts val="105"/>
              </a:spcBef>
              <a:tabLst>
                <a:tab pos="1060450" algn="l"/>
              </a:tabLst>
            </a:pPr>
            <a:r>
              <a:rPr sz="2100" baseline="1984" dirty="0">
                <a:solidFill>
                  <a:prstClr val="black"/>
                </a:solidFill>
                <a:latin typeface="Times New Roman"/>
                <a:cs typeface="Times New Roman"/>
              </a:rPr>
              <a:t>Mem	</a:t>
            </a:r>
            <a:r>
              <a:rPr sz="1400" spc="-5" dirty="0">
                <a:solidFill>
                  <a:prstClr val="black"/>
                </a:solidFill>
                <a:latin typeface="Times New Roman"/>
                <a:cs typeface="Times New Roman"/>
              </a:rPr>
              <a:t>Mem</a:t>
            </a:r>
            <a:endParaRPr sz="1400">
              <a:solidFill>
                <a:prstClr val="black"/>
              </a:solidFill>
              <a:latin typeface="Times New Roman"/>
              <a:cs typeface="Times New Roman"/>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101600" defTabSz="914400">
              <a:lnSpc>
                <a:spcPts val="1190"/>
              </a:lnSpc>
            </a:pPr>
            <a:fld id="{81D60167-4931-47E6-BA6A-407CBD079E47}" type="slidenum">
              <a:rPr spc="-5" dirty="0">
                <a:solidFill>
                  <a:prstClr val="black"/>
                </a:solidFill>
              </a:rPr>
              <a:pPr marL="101600" defTabSz="914400">
                <a:lnSpc>
                  <a:spcPts val="1190"/>
                </a:lnSpc>
              </a:pPr>
              <a:t>8</a:t>
            </a:fld>
            <a:endParaRPr spc="-5" dirty="0">
              <a:solidFill>
                <a:prstClr val="black"/>
              </a:solidFill>
            </a:endParaRPr>
          </a:p>
        </p:txBody>
      </p:sp>
      <p:sp>
        <p:nvSpPr>
          <p:cNvPr id="25" name="Date Placeholder 24">
            <a:extLst>
              <a:ext uri="{FF2B5EF4-FFF2-40B4-BE49-F238E27FC236}">
                <a16:creationId xmlns:a16="http://schemas.microsoft.com/office/drawing/2014/main" id="{24200226-447A-0E24-9F08-BB4C8A10B45B}"/>
              </a:ext>
            </a:extLst>
          </p:cNvPr>
          <p:cNvSpPr>
            <a:spLocks noGrp="1"/>
          </p:cNvSpPr>
          <p:nvPr>
            <p:ph type="dt" sz="half" idx="6"/>
          </p:nvPr>
        </p:nvSpPr>
        <p:spPr/>
        <p:txBody>
          <a:bodyPr/>
          <a:lstStyle/>
          <a:p>
            <a:fld id="{D8B94A74-648E-4FC9-827D-0D43E54D467A}" type="datetime1">
              <a:rPr lang="en-US" smtClean="0"/>
              <a:t>8/7/2024</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77796" y="281941"/>
            <a:ext cx="7809865" cy="1028065"/>
            <a:chOff x="653795" y="281940"/>
            <a:chExt cx="7809865" cy="1028065"/>
          </a:xfrm>
        </p:grpSpPr>
        <p:pic>
          <p:nvPicPr>
            <p:cNvPr id="3" name="object 3"/>
            <p:cNvPicPr/>
            <p:nvPr/>
          </p:nvPicPr>
          <p:blipFill>
            <a:blip r:embed="rId2" cstate="print"/>
            <a:stretch>
              <a:fillRect/>
            </a:stretch>
          </p:blipFill>
          <p:spPr>
            <a:xfrm>
              <a:off x="653795" y="281940"/>
              <a:ext cx="6717030" cy="1027937"/>
            </a:xfrm>
            <a:prstGeom prst="rect">
              <a:avLst/>
            </a:prstGeom>
          </p:spPr>
        </p:pic>
        <p:pic>
          <p:nvPicPr>
            <p:cNvPr id="4" name="object 4"/>
            <p:cNvPicPr/>
            <p:nvPr/>
          </p:nvPicPr>
          <p:blipFill>
            <a:blip r:embed="rId3" cstate="print"/>
            <a:stretch>
              <a:fillRect/>
            </a:stretch>
          </p:blipFill>
          <p:spPr>
            <a:xfrm>
              <a:off x="6754367" y="281940"/>
              <a:ext cx="1709166" cy="1027937"/>
            </a:xfrm>
            <a:prstGeom prst="rect">
              <a:avLst/>
            </a:prstGeom>
          </p:spPr>
        </p:pic>
      </p:grpSp>
      <p:sp>
        <p:nvSpPr>
          <p:cNvPr id="5" name="object 5"/>
          <p:cNvSpPr txBox="1">
            <a:spLocks noGrp="1"/>
          </p:cNvSpPr>
          <p:nvPr>
            <p:ph type="title"/>
          </p:nvPr>
        </p:nvSpPr>
        <p:spPr>
          <a:xfrm>
            <a:off x="2474468" y="412496"/>
            <a:ext cx="7219315" cy="574040"/>
          </a:xfrm>
          <a:prstGeom prst="rect">
            <a:avLst/>
          </a:prstGeom>
        </p:spPr>
        <p:txBody>
          <a:bodyPr vert="horz" wrap="square" lIns="0" tIns="12700" rIns="0" bIns="0" rtlCol="0">
            <a:spAutoFit/>
          </a:bodyPr>
          <a:lstStyle/>
          <a:p>
            <a:pPr marL="12700">
              <a:spcBef>
                <a:spcPts val="100"/>
              </a:spcBef>
            </a:pPr>
            <a:r>
              <a:rPr sz="3600" spc="-5" dirty="0">
                <a:solidFill>
                  <a:srgbClr val="FF8D3D"/>
                </a:solidFill>
              </a:rPr>
              <a:t>ARM</a:t>
            </a:r>
            <a:r>
              <a:rPr sz="3600" spc="-20" dirty="0">
                <a:solidFill>
                  <a:srgbClr val="FF8D3D"/>
                </a:solidFill>
              </a:rPr>
              <a:t> </a:t>
            </a:r>
            <a:r>
              <a:rPr sz="3600" spc="-15" dirty="0">
                <a:solidFill>
                  <a:srgbClr val="FF8D3D"/>
                </a:solidFill>
              </a:rPr>
              <a:t>Core </a:t>
            </a:r>
            <a:r>
              <a:rPr sz="3600" spc="-5" dirty="0">
                <a:solidFill>
                  <a:srgbClr val="FF8D3D"/>
                </a:solidFill>
              </a:rPr>
              <a:t>Dataflow</a:t>
            </a:r>
            <a:r>
              <a:rPr sz="3600" spc="-15" dirty="0">
                <a:solidFill>
                  <a:srgbClr val="FF8D3D"/>
                </a:solidFill>
              </a:rPr>
              <a:t> </a:t>
            </a:r>
            <a:r>
              <a:rPr sz="3600" dirty="0">
                <a:solidFill>
                  <a:srgbClr val="FF8D3D"/>
                </a:solidFill>
              </a:rPr>
              <a:t>Model</a:t>
            </a:r>
            <a:r>
              <a:rPr sz="3600" spc="-25" dirty="0">
                <a:solidFill>
                  <a:srgbClr val="FF8D3D"/>
                </a:solidFill>
              </a:rPr>
              <a:t> </a:t>
            </a:r>
            <a:r>
              <a:rPr sz="3600" dirty="0">
                <a:solidFill>
                  <a:srgbClr val="FF8D3D"/>
                </a:solidFill>
              </a:rPr>
              <a:t>…</a:t>
            </a:r>
            <a:r>
              <a:rPr sz="3600" spc="15" dirty="0">
                <a:solidFill>
                  <a:srgbClr val="FF8D3D"/>
                </a:solidFill>
              </a:rPr>
              <a:t> </a:t>
            </a:r>
            <a:r>
              <a:rPr sz="3600" spc="-5" dirty="0">
                <a:solidFill>
                  <a:srgbClr val="FF8D3D"/>
                </a:solidFill>
              </a:rPr>
              <a:t>contd</a:t>
            </a:r>
            <a:endParaRPr sz="3600"/>
          </a:p>
        </p:txBody>
      </p:sp>
      <p:sp>
        <p:nvSpPr>
          <p:cNvPr id="6" name="object 6"/>
          <p:cNvSpPr txBox="1"/>
          <p:nvPr/>
        </p:nvSpPr>
        <p:spPr>
          <a:xfrm>
            <a:off x="2017878" y="1271473"/>
            <a:ext cx="3472815" cy="1031240"/>
          </a:xfrm>
          <a:prstGeom prst="rect">
            <a:avLst/>
          </a:prstGeom>
        </p:spPr>
        <p:txBody>
          <a:bodyPr vert="horz" wrap="square" lIns="0" tIns="12065" rIns="0" bIns="0" rtlCol="0">
            <a:spAutoFit/>
          </a:bodyPr>
          <a:lstStyle/>
          <a:p>
            <a:pPr marL="277495" marR="5080" indent="-265430" defTabSz="914400">
              <a:spcBef>
                <a:spcPts val="95"/>
              </a:spcBef>
              <a:buClr>
                <a:srgbClr val="EF7E09"/>
              </a:buClr>
              <a:buSzPct val="79545"/>
              <a:buFont typeface="Segoe UI Symbol"/>
              <a:buChar char="⚫"/>
              <a:tabLst>
                <a:tab pos="277495" algn="l"/>
                <a:tab pos="278130" algn="l"/>
              </a:tabLst>
            </a:pPr>
            <a:r>
              <a:rPr sz="2200" spc="-5" dirty="0">
                <a:solidFill>
                  <a:prstClr val="black"/>
                </a:solidFill>
                <a:latin typeface="Times New Roman"/>
                <a:cs typeface="Times New Roman"/>
              </a:rPr>
              <a:t>One</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important</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feature</a:t>
            </a:r>
            <a:r>
              <a:rPr sz="2200" spc="20" dirty="0">
                <a:solidFill>
                  <a:prstClr val="black"/>
                </a:solidFill>
                <a:latin typeface="Times New Roman"/>
                <a:cs typeface="Times New Roman"/>
              </a:rPr>
              <a:t> </a:t>
            </a:r>
            <a:r>
              <a:rPr sz="2200" spc="-5" dirty="0">
                <a:solidFill>
                  <a:prstClr val="black"/>
                </a:solidFill>
                <a:latin typeface="Times New Roman"/>
                <a:cs typeface="Times New Roman"/>
              </a:rPr>
              <a:t>of the </a:t>
            </a:r>
            <a:r>
              <a:rPr sz="2200" spc="-535" dirty="0">
                <a:solidFill>
                  <a:prstClr val="black"/>
                </a:solidFill>
                <a:latin typeface="Times New Roman"/>
                <a:cs typeface="Times New Roman"/>
              </a:rPr>
              <a:t> </a:t>
            </a:r>
            <a:r>
              <a:rPr sz="2200" spc="-5" dirty="0">
                <a:solidFill>
                  <a:prstClr val="black"/>
                </a:solidFill>
                <a:latin typeface="Times New Roman"/>
                <a:cs typeface="Times New Roman"/>
              </a:rPr>
              <a:t>ARM</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is</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that</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register</a:t>
            </a:r>
            <a:r>
              <a:rPr sz="2200" spc="15" dirty="0">
                <a:solidFill>
                  <a:prstClr val="black"/>
                </a:solidFill>
                <a:latin typeface="Times New Roman"/>
                <a:cs typeface="Times New Roman"/>
              </a:rPr>
              <a:t> </a:t>
            </a:r>
            <a:r>
              <a:rPr sz="2200" b="1" i="1" spc="-10" dirty="0">
                <a:solidFill>
                  <a:prstClr val="black"/>
                </a:solidFill>
                <a:latin typeface="Times New Roman"/>
                <a:cs typeface="Times New Roman"/>
              </a:rPr>
              <a:t>Rm </a:t>
            </a:r>
            <a:r>
              <a:rPr sz="2200" b="1" i="1" spc="-5" dirty="0">
                <a:solidFill>
                  <a:prstClr val="black"/>
                </a:solidFill>
                <a:latin typeface="Times New Roman"/>
                <a:cs typeface="Times New Roman"/>
              </a:rPr>
              <a:t> </a:t>
            </a:r>
            <a:r>
              <a:rPr sz="2200" spc="-5" dirty="0">
                <a:solidFill>
                  <a:prstClr val="black"/>
                </a:solidFill>
                <a:latin typeface="Times New Roman"/>
                <a:cs typeface="Times New Roman"/>
              </a:rPr>
              <a:t>alternatively</a:t>
            </a:r>
            <a:r>
              <a:rPr sz="2200" dirty="0">
                <a:solidFill>
                  <a:prstClr val="black"/>
                </a:solidFill>
                <a:latin typeface="Times New Roman"/>
                <a:cs typeface="Times New Roman"/>
              </a:rPr>
              <a:t> </a:t>
            </a:r>
            <a:r>
              <a:rPr sz="2200" spc="-5" dirty="0">
                <a:solidFill>
                  <a:prstClr val="black"/>
                </a:solidFill>
                <a:latin typeface="Times New Roman"/>
                <a:cs typeface="Times New Roman"/>
              </a:rPr>
              <a:t>can</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be</a:t>
            </a:r>
            <a:endParaRPr sz="2200">
              <a:solidFill>
                <a:prstClr val="black"/>
              </a:solidFill>
              <a:latin typeface="Times New Roman"/>
              <a:cs typeface="Times New Roman"/>
            </a:endParaRPr>
          </a:p>
        </p:txBody>
      </p:sp>
      <p:sp>
        <p:nvSpPr>
          <p:cNvPr id="7" name="object 7"/>
          <p:cNvSpPr txBox="1"/>
          <p:nvPr/>
        </p:nvSpPr>
        <p:spPr>
          <a:xfrm>
            <a:off x="2283054" y="2277872"/>
            <a:ext cx="3618229" cy="695960"/>
          </a:xfrm>
          <a:prstGeom prst="rect">
            <a:avLst/>
          </a:prstGeom>
        </p:spPr>
        <p:txBody>
          <a:bodyPr vert="horz" wrap="square" lIns="0" tIns="12065" rIns="0" bIns="0" rtlCol="0">
            <a:spAutoFit/>
          </a:bodyPr>
          <a:lstStyle/>
          <a:p>
            <a:pPr marL="12700" defTabSz="914400">
              <a:spcBef>
                <a:spcPts val="95"/>
              </a:spcBef>
            </a:pPr>
            <a:r>
              <a:rPr sz="2200" spc="-5" dirty="0">
                <a:solidFill>
                  <a:prstClr val="black"/>
                </a:solidFill>
                <a:latin typeface="Times New Roman"/>
                <a:cs typeface="Times New Roman"/>
              </a:rPr>
              <a:t>preprocessed in</a:t>
            </a:r>
            <a:r>
              <a:rPr sz="2200" spc="-10" dirty="0">
                <a:solidFill>
                  <a:prstClr val="black"/>
                </a:solidFill>
                <a:latin typeface="Times New Roman"/>
                <a:cs typeface="Times New Roman"/>
              </a:rPr>
              <a:t> </a:t>
            </a:r>
            <a:r>
              <a:rPr sz="2200" dirty="0">
                <a:solidFill>
                  <a:prstClr val="black"/>
                </a:solidFill>
                <a:latin typeface="Times New Roman"/>
                <a:cs typeface="Times New Roman"/>
              </a:rPr>
              <a:t>the</a:t>
            </a:r>
            <a:r>
              <a:rPr sz="2200" spc="-25" dirty="0">
                <a:solidFill>
                  <a:prstClr val="black"/>
                </a:solidFill>
                <a:latin typeface="Times New Roman"/>
                <a:cs typeface="Times New Roman"/>
              </a:rPr>
              <a:t> </a:t>
            </a:r>
            <a:r>
              <a:rPr sz="2200" b="1" spc="-10" dirty="0">
                <a:solidFill>
                  <a:prstClr val="black"/>
                </a:solidFill>
                <a:latin typeface="Times New Roman"/>
                <a:cs typeface="Times New Roman"/>
              </a:rPr>
              <a:t>barrel</a:t>
            </a:r>
            <a:endParaRPr sz="2200">
              <a:solidFill>
                <a:prstClr val="black"/>
              </a:solidFill>
              <a:latin typeface="Times New Roman"/>
              <a:cs typeface="Times New Roman"/>
            </a:endParaRPr>
          </a:p>
          <a:p>
            <a:pPr marL="12700" defTabSz="914400"/>
            <a:r>
              <a:rPr sz="2200" b="1" spc="-5" dirty="0">
                <a:solidFill>
                  <a:prstClr val="black"/>
                </a:solidFill>
                <a:latin typeface="Times New Roman"/>
                <a:cs typeface="Times New Roman"/>
              </a:rPr>
              <a:t>shifter</a:t>
            </a:r>
            <a:r>
              <a:rPr sz="2200" b="1" spc="5" dirty="0">
                <a:solidFill>
                  <a:prstClr val="black"/>
                </a:solidFill>
                <a:latin typeface="Times New Roman"/>
                <a:cs typeface="Times New Roman"/>
              </a:rPr>
              <a:t> </a:t>
            </a:r>
            <a:r>
              <a:rPr sz="2200" spc="-5" dirty="0">
                <a:solidFill>
                  <a:prstClr val="black"/>
                </a:solidFill>
                <a:latin typeface="Times New Roman"/>
                <a:cs typeface="Times New Roman"/>
              </a:rPr>
              <a:t>before</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it</a:t>
            </a:r>
            <a:r>
              <a:rPr sz="2200" dirty="0">
                <a:solidFill>
                  <a:prstClr val="black"/>
                </a:solidFill>
                <a:latin typeface="Times New Roman"/>
                <a:cs typeface="Times New Roman"/>
              </a:rPr>
              <a:t> </a:t>
            </a:r>
            <a:r>
              <a:rPr sz="2200" spc="-5" dirty="0">
                <a:solidFill>
                  <a:prstClr val="black"/>
                </a:solidFill>
                <a:latin typeface="Times New Roman"/>
                <a:cs typeface="Times New Roman"/>
              </a:rPr>
              <a:t>enters</a:t>
            </a:r>
            <a:r>
              <a:rPr sz="2200" dirty="0">
                <a:solidFill>
                  <a:prstClr val="black"/>
                </a:solidFill>
                <a:latin typeface="Times New Roman"/>
                <a:cs typeface="Times New Roman"/>
              </a:rPr>
              <a:t> </a:t>
            </a:r>
            <a:r>
              <a:rPr sz="2200" spc="-5" dirty="0">
                <a:solidFill>
                  <a:prstClr val="black"/>
                </a:solidFill>
                <a:latin typeface="Times New Roman"/>
                <a:cs typeface="Times New Roman"/>
              </a:rPr>
              <a:t>the</a:t>
            </a:r>
            <a:r>
              <a:rPr sz="2200" spc="10" dirty="0">
                <a:solidFill>
                  <a:prstClr val="black"/>
                </a:solidFill>
                <a:latin typeface="Times New Roman"/>
                <a:cs typeface="Times New Roman"/>
              </a:rPr>
              <a:t> </a:t>
            </a:r>
            <a:r>
              <a:rPr sz="2200" b="1" spc="-10" dirty="0">
                <a:solidFill>
                  <a:prstClr val="black"/>
                </a:solidFill>
                <a:latin typeface="Times New Roman"/>
                <a:cs typeface="Times New Roman"/>
              </a:rPr>
              <a:t>ALU</a:t>
            </a:r>
            <a:endParaRPr sz="2200">
              <a:solidFill>
                <a:prstClr val="black"/>
              </a:solidFill>
              <a:latin typeface="Times New Roman"/>
              <a:cs typeface="Times New Roman"/>
            </a:endParaRPr>
          </a:p>
        </p:txBody>
      </p:sp>
      <p:sp>
        <p:nvSpPr>
          <p:cNvPr id="8" name="object 8"/>
          <p:cNvSpPr txBox="1"/>
          <p:nvPr/>
        </p:nvSpPr>
        <p:spPr>
          <a:xfrm>
            <a:off x="2017877" y="2986787"/>
            <a:ext cx="3966210" cy="3416935"/>
          </a:xfrm>
          <a:prstGeom prst="rect">
            <a:avLst/>
          </a:prstGeom>
        </p:spPr>
        <p:txBody>
          <a:bodyPr vert="horz" wrap="square" lIns="0" tIns="12065" rIns="0" bIns="0" rtlCol="0">
            <a:spAutoFit/>
          </a:bodyPr>
          <a:lstStyle/>
          <a:p>
            <a:pPr marL="277495" marR="5080" indent="-265430" defTabSz="914400">
              <a:spcBef>
                <a:spcPts val="95"/>
              </a:spcBef>
              <a:buClr>
                <a:srgbClr val="EF7E09"/>
              </a:buClr>
              <a:buSzPct val="79545"/>
              <a:buFont typeface="Segoe UI Symbol"/>
              <a:buChar char="⚫"/>
              <a:tabLst>
                <a:tab pos="277495" algn="l"/>
                <a:tab pos="278130" algn="l"/>
              </a:tabLst>
            </a:pPr>
            <a:r>
              <a:rPr sz="2200" spc="-5" dirty="0">
                <a:solidFill>
                  <a:prstClr val="black"/>
                </a:solidFill>
                <a:latin typeface="Times New Roman"/>
                <a:cs typeface="Times New Roman"/>
              </a:rPr>
              <a:t>The </a:t>
            </a:r>
            <a:r>
              <a:rPr sz="2200" b="1" spc="-10" dirty="0">
                <a:solidFill>
                  <a:prstClr val="black"/>
                </a:solidFill>
                <a:latin typeface="Times New Roman"/>
                <a:cs typeface="Times New Roman"/>
              </a:rPr>
              <a:t>barrel </a:t>
            </a:r>
            <a:r>
              <a:rPr sz="2200" b="1" spc="-5" dirty="0">
                <a:solidFill>
                  <a:prstClr val="black"/>
                </a:solidFill>
                <a:latin typeface="Times New Roman"/>
                <a:cs typeface="Times New Roman"/>
              </a:rPr>
              <a:t>shifter </a:t>
            </a:r>
            <a:r>
              <a:rPr sz="2200" spc="-5" dirty="0">
                <a:solidFill>
                  <a:prstClr val="black"/>
                </a:solidFill>
                <a:latin typeface="Times New Roman"/>
                <a:cs typeface="Times New Roman"/>
              </a:rPr>
              <a:t>and </a:t>
            </a:r>
            <a:r>
              <a:rPr sz="2200" b="1" spc="-5" dirty="0">
                <a:solidFill>
                  <a:prstClr val="black"/>
                </a:solidFill>
                <a:latin typeface="Times New Roman"/>
                <a:cs typeface="Times New Roman"/>
              </a:rPr>
              <a:t>ALU </a:t>
            </a:r>
            <a:r>
              <a:rPr sz="2200" spc="-5" dirty="0">
                <a:solidFill>
                  <a:prstClr val="black"/>
                </a:solidFill>
                <a:latin typeface="Times New Roman"/>
                <a:cs typeface="Times New Roman"/>
              </a:rPr>
              <a:t>can </a:t>
            </a:r>
            <a:r>
              <a:rPr sz="2200" spc="-535" dirty="0">
                <a:solidFill>
                  <a:prstClr val="black"/>
                </a:solidFill>
                <a:latin typeface="Times New Roman"/>
                <a:cs typeface="Times New Roman"/>
              </a:rPr>
              <a:t> </a:t>
            </a:r>
            <a:r>
              <a:rPr sz="2200" spc="-5" dirty="0">
                <a:solidFill>
                  <a:prstClr val="black"/>
                </a:solidFill>
                <a:latin typeface="Times New Roman"/>
                <a:cs typeface="Times New Roman"/>
              </a:rPr>
              <a:t>calculate</a:t>
            </a:r>
            <a:r>
              <a:rPr sz="2200" dirty="0">
                <a:solidFill>
                  <a:prstClr val="black"/>
                </a:solidFill>
                <a:latin typeface="Times New Roman"/>
                <a:cs typeface="Times New Roman"/>
              </a:rPr>
              <a:t> </a:t>
            </a:r>
            <a:r>
              <a:rPr sz="2200" spc="-5" dirty="0">
                <a:solidFill>
                  <a:prstClr val="black"/>
                </a:solidFill>
                <a:latin typeface="Times New Roman"/>
                <a:cs typeface="Times New Roman"/>
              </a:rPr>
              <a:t>together a wide</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range </a:t>
            </a:r>
            <a:r>
              <a:rPr sz="2200" dirty="0">
                <a:solidFill>
                  <a:prstClr val="black"/>
                </a:solidFill>
                <a:latin typeface="Times New Roman"/>
                <a:cs typeface="Times New Roman"/>
              </a:rPr>
              <a:t> </a:t>
            </a:r>
            <a:r>
              <a:rPr sz="2200" spc="-5" dirty="0">
                <a:solidFill>
                  <a:prstClr val="black"/>
                </a:solidFill>
                <a:latin typeface="Times New Roman"/>
                <a:cs typeface="Times New Roman"/>
              </a:rPr>
              <a:t>of expressions </a:t>
            </a:r>
            <a:r>
              <a:rPr sz="2200" spc="-10" dirty="0">
                <a:solidFill>
                  <a:prstClr val="black"/>
                </a:solidFill>
                <a:latin typeface="Times New Roman"/>
                <a:cs typeface="Times New Roman"/>
              </a:rPr>
              <a:t>and </a:t>
            </a:r>
            <a:r>
              <a:rPr sz="2200" spc="-5" dirty="0">
                <a:solidFill>
                  <a:prstClr val="black"/>
                </a:solidFill>
                <a:latin typeface="Times New Roman"/>
                <a:cs typeface="Times New Roman"/>
              </a:rPr>
              <a:t>addresses in </a:t>
            </a:r>
            <a:r>
              <a:rPr sz="2200" dirty="0">
                <a:solidFill>
                  <a:prstClr val="black"/>
                </a:solidFill>
                <a:latin typeface="Times New Roman"/>
                <a:cs typeface="Times New Roman"/>
              </a:rPr>
              <a:t> </a:t>
            </a:r>
            <a:r>
              <a:rPr sz="2200" spc="-5" dirty="0">
                <a:solidFill>
                  <a:prstClr val="black"/>
                </a:solidFill>
                <a:latin typeface="Times New Roman"/>
                <a:cs typeface="Times New Roman"/>
              </a:rPr>
              <a:t>the </a:t>
            </a:r>
            <a:r>
              <a:rPr sz="2200" spc="-10" dirty="0">
                <a:solidFill>
                  <a:prstClr val="black"/>
                </a:solidFill>
                <a:latin typeface="Times New Roman"/>
                <a:cs typeface="Times New Roman"/>
              </a:rPr>
              <a:t>same</a:t>
            </a:r>
            <a:r>
              <a:rPr sz="2200" spc="15" dirty="0">
                <a:solidFill>
                  <a:prstClr val="black"/>
                </a:solidFill>
                <a:latin typeface="Times New Roman"/>
                <a:cs typeface="Times New Roman"/>
              </a:rPr>
              <a:t> </a:t>
            </a:r>
            <a:r>
              <a:rPr sz="2200" dirty="0">
                <a:solidFill>
                  <a:prstClr val="black"/>
                </a:solidFill>
                <a:latin typeface="Times New Roman"/>
                <a:cs typeface="Times New Roman"/>
              </a:rPr>
              <a:t>cycle</a:t>
            </a:r>
            <a:endParaRPr sz="2200">
              <a:solidFill>
                <a:prstClr val="black"/>
              </a:solidFill>
              <a:latin typeface="Times New Roman"/>
              <a:cs typeface="Times New Roman"/>
            </a:endParaRPr>
          </a:p>
          <a:p>
            <a:pPr marL="277495" marR="168910" indent="-265430" defTabSz="914400">
              <a:spcBef>
                <a:spcPts val="300"/>
              </a:spcBef>
              <a:buClr>
                <a:srgbClr val="EF7E09"/>
              </a:buClr>
              <a:buSzPct val="79545"/>
              <a:buFont typeface="Segoe UI Symbol"/>
              <a:buChar char="⚫"/>
              <a:tabLst>
                <a:tab pos="277495" algn="l"/>
                <a:tab pos="278130" algn="l"/>
              </a:tabLst>
            </a:pPr>
            <a:r>
              <a:rPr sz="2200" spc="-5" dirty="0">
                <a:solidFill>
                  <a:prstClr val="black"/>
                </a:solidFill>
                <a:latin typeface="Times New Roman"/>
                <a:cs typeface="Times New Roman"/>
              </a:rPr>
              <a:t>For</a:t>
            </a:r>
            <a:r>
              <a:rPr sz="2200" dirty="0">
                <a:solidFill>
                  <a:prstClr val="black"/>
                </a:solidFill>
                <a:latin typeface="Times New Roman"/>
                <a:cs typeface="Times New Roman"/>
              </a:rPr>
              <a:t> </a:t>
            </a:r>
            <a:r>
              <a:rPr sz="2200" b="1" i="1" spc="-5" dirty="0">
                <a:solidFill>
                  <a:prstClr val="black"/>
                </a:solidFill>
                <a:latin typeface="Times New Roman"/>
                <a:cs typeface="Times New Roman"/>
              </a:rPr>
              <a:t>load</a:t>
            </a:r>
            <a:r>
              <a:rPr sz="2200" b="1" i="1" spc="5" dirty="0">
                <a:solidFill>
                  <a:prstClr val="black"/>
                </a:solidFill>
                <a:latin typeface="Times New Roman"/>
                <a:cs typeface="Times New Roman"/>
              </a:rPr>
              <a:t> </a:t>
            </a:r>
            <a:r>
              <a:rPr sz="2200" spc="-5" dirty="0">
                <a:solidFill>
                  <a:prstClr val="black"/>
                </a:solidFill>
                <a:latin typeface="Times New Roman"/>
                <a:cs typeface="Times New Roman"/>
              </a:rPr>
              <a:t>and </a:t>
            </a:r>
            <a:r>
              <a:rPr sz="2200" b="1" i="1" spc="-5" dirty="0">
                <a:solidFill>
                  <a:prstClr val="black"/>
                </a:solidFill>
                <a:latin typeface="Times New Roman"/>
                <a:cs typeface="Times New Roman"/>
              </a:rPr>
              <a:t>store</a:t>
            </a:r>
            <a:r>
              <a:rPr sz="2200" b="1" i="1" dirty="0">
                <a:solidFill>
                  <a:prstClr val="black"/>
                </a:solidFill>
                <a:latin typeface="Times New Roman"/>
                <a:cs typeface="Times New Roman"/>
              </a:rPr>
              <a:t> </a:t>
            </a:r>
            <a:r>
              <a:rPr sz="2200" spc="-5" dirty="0">
                <a:solidFill>
                  <a:prstClr val="black"/>
                </a:solidFill>
                <a:latin typeface="Times New Roman"/>
                <a:cs typeface="Times New Roman"/>
              </a:rPr>
              <a:t>instructions </a:t>
            </a:r>
            <a:r>
              <a:rPr sz="2200" dirty="0">
                <a:solidFill>
                  <a:prstClr val="black"/>
                </a:solidFill>
                <a:latin typeface="Times New Roman"/>
                <a:cs typeface="Times New Roman"/>
              </a:rPr>
              <a:t> </a:t>
            </a:r>
            <a:r>
              <a:rPr sz="2200" spc="-5" dirty="0">
                <a:solidFill>
                  <a:prstClr val="black"/>
                </a:solidFill>
                <a:latin typeface="Times New Roman"/>
                <a:cs typeface="Times New Roman"/>
              </a:rPr>
              <a:t>the </a:t>
            </a:r>
            <a:r>
              <a:rPr sz="2200" b="1" spc="-10" dirty="0">
                <a:solidFill>
                  <a:prstClr val="black"/>
                </a:solidFill>
                <a:latin typeface="Times New Roman"/>
                <a:cs typeface="Times New Roman"/>
              </a:rPr>
              <a:t>incrementer</a:t>
            </a:r>
            <a:r>
              <a:rPr sz="2200" b="1" spc="35" dirty="0">
                <a:solidFill>
                  <a:prstClr val="black"/>
                </a:solidFill>
                <a:latin typeface="Times New Roman"/>
                <a:cs typeface="Times New Roman"/>
              </a:rPr>
              <a:t> </a:t>
            </a:r>
            <a:r>
              <a:rPr sz="2200" spc="-5" dirty="0">
                <a:solidFill>
                  <a:prstClr val="black"/>
                </a:solidFill>
                <a:latin typeface="Times New Roman"/>
                <a:cs typeface="Times New Roman"/>
              </a:rPr>
              <a:t>updates</a:t>
            </a:r>
            <a:r>
              <a:rPr sz="2200" spc="-15" dirty="0">
                <a:solidFill>
                  <a:prstClr val="black"/>
                </a:solidFill>
                <a:latin typeface="Times New Roman"/>
                <a:cs typeface="Times New Roman"/>
              </a:rPr>
              <a:t> </a:t>
            </a:r>
            <a:r>
              <a:rPr sz="2200" spc="-5" dirty="0">
                <a:solidFill>
                  <a:prstClr val="black"/>
                </a:solidFill>
                <a:latin typeface="Times New Roman"/>
                <a:cs typeface="Times New Roman"/>
              </a:rPr>
              <a:t>the </a:t>
            </a:r>
            <a:r>
              <a:rPr sz="2200" dirty="0">
                <a:solidFill>
                  <a:prstClr val="black"/>
                </a:solidFill>
                <a:latin typeface="Times New Roman"/>
                <a:cs typeface="Times New Roman"/>
              </a:rPr>
              <a:t> </a:t>
            </a:r>
            <a:r>
              <a:rPr sz="2200" spc="-5" dirty="0">
                <a:solidFill>
                  <a:prstClr val="black"/>
                </a:solidFill>
                <a:latin typeface="Times New Roman"/>
                <a:cs typeface="Times New Roman"/>
              </a:rPr>
              <a:t>address register before </a:t>
            </a:r>
            <a:r>
              <a:rPr sz="2200" dirty="0">
                <a:solidFill>
                  <a:prstClr val="black"/>
                </a:solidFill>
                <a:latin typeface="Times New Roman"/>
                <a:cs typeface="Times New Roman"/>
              </a:rPr>
              <a:t>the </a:t>
            </a:r>
            <a:r>
              <a:rPr sz="2200" spc="-5" dirty="0">
                <a:solidFill>
                  <a:prstClr val="black"/>
                </a:solidFill>
                <a:latin typeface="Times New Roman"/>
                <a:cs typeface="Times New Roman"/>
              </a:rPr>
              <a:t>core </a:t>
            </a:r>
            <a:r>
              <a:rPr sz="2200" spc="-535" dirty="0">
                <a:solidFill>
                  <a:prstClr val="black"/>
                </a:solidFill>
                <a:latin typeface="Times New Roman"/>
                <a:cs typeface="Times New Roman"/>
              </a:rPr>
              <a:t> </a:t>
            </a:r>
            <a:r>
              <a:rPr sz="2200" spc="-5" dirty="0">
                <a:solidFill>
                  <a:prstClr val="black"/>
                </a:solidFill>
                <a:latin typeface="Times New Roman"/>
                <a:cs typeface="Times New Roman"/>
              </a:rPr>
              <a:t>reads</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or writes</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the next</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register </a:t>
            </a:r>
            <a:r>
              <a:rPr sz="2200" spc="-535" dirty="0">
                <a:solidFill>
                  <a:prstClr val="black"/>
                </a:solidFill>
                <a:latin typeface="Times New Roman"/>
                <a:cs typeface="Times New Roman"/>
              </a:rPr>
              <a:t> </a:t>
            </a:r>
            <a:r>
              <a:rPr sz="2200" spc="-5" dirty="0">
                <a:solidFill>
                  <a:prstClr val="black"/>
                </a:solidFill>
                <a:latin typeface="Times New Roman"/>
                <a:cs typeface="Times New Roman"/>
              </a:rPr>
              <a:t>value</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from</a:t>
            </a:r>
            <a:r>
              <a:rPr sz="2200" spc="5" dirty="0">
                <a:solidFill>
                  <a:prstClr val="black"/>
                </a:solidFill>
                <a:latin typeface="Times New Roman"/>
                <a:cs typeface="Times New Roman"/>
              </a:rPr>
              <a:t> </a:t>
            </a:r>
            <a:r>
              <a:rPr sz="2200" spc="-5" dirty="0">
                <a:solidFill>
                  <a:prstClr val="black"/>
                </a:solidFill>
                <a:latin typeface="Times New Roman"/>
                <a:cs typeface="Times New Roman"/>
              </a:rPr>
              <a:t>or</a:t>
            </a:r>
            <a:r>
              <a:rPr sz="2200" dirty="0">
                <a:solidFill>
                  <a:prstClr val="black"/>
                </a:solidFill>
                <a:latin typeface="Times New Roman"/>
                <a:cs typeface="Times New Roman"/>
              </a:rPr>
              <a:t> </a:t>
            </a:r>
            <a:r>
              <a:rPr sz="2200" spc="-5" dirty="0">
                <a:solidFill>
                  <a:prstClr val="black"/>
                </a:solidFill>
                <a:latin typeface="Times New Roman"/>
                <a:cs typeface="Times New Roman"/>
              </a:rPr>
              <a:t>to</a:t>
            </a:r>
            <a:r>
              <a:rPr sz="2200" spc="-10" dirty="0">
                <a:solidFill>
                  <a:prstClr val="black"/>
                </a:solidFill>
                <a:latin typeface="Times New Roman"/>
                <a:cs typeface="Times New Roman"/>
              </a:rPr>
              <a:t> </a:t>
            </a:r>
            <a:r>
              <a:rPr sz="2200" spc="-5" dirty="0">
                <a:solidFill>
                  <a:prstClr val="black"/>
                </a:solidFill>
                <a:latin typeface="Times New Roman"/>
                <a:cs typeface="Times New Roman"/>
              </a:rPr>
              <a:t>the next </a:t>
            </a:r>
            <a:r>
              <a:rPr sz="2200" dirty="0">
                <a:solidFill>
                  <a:prstClr val="black"/>
                </a:solidFill>
                <a:latin typeface="Times New Roman"/>
                <a:cs typeface="Times New Roman"/>
              </a:rPr>
              <a:t> </a:t>
            </a:r>
            <a:r>
              <a:rPr sz="2200" b="1" spc="-5" dirty="0">
                <a:solidFill>
                  <a:prstClr val="black"/>
                </a:solidFill>
                <a:latin typeface="Times New Roman"/>
                <a:cs typeface="Times New Roman"/>
              </a:rPr>
              <a:t>sequential</a:t>
            </a:r>
            <a:r>
              <a:rPr sz="2200" b="1" dirty="0">
                <a:solidFill>
                  <a:prstClr val="black"/>
                </a:solidFill>
                <a:latin typeface="Times New Roman"/>
                <a:cs typeface="Times New Roman"/>
              </a:rPr>
              <a:t> </a:t>
            </a:r>
            <a:r>
              <a:rPr sz="2200" b="1" spc="-5" dirty="0">
                <a:solidFill>
                  <a:prstClr val="black"/>
                </a:solidFill>
                <a:latin typeface="Times New Roman"/>
                <a:cs typeface="Times New Roman"/>
              </a:rPr>
              <a:t>memory</a:t>
            </a:r>
            <a:r>
              <a:rPr sz="2200" b="1" spc="20" dirty="0">
                <a:solidFill>
                  <a:prstClr val="black"/>
                </a:solidFill>
                <a:latin typeface="Times New Roman"/>
                <a:cs typeface="Times New Roman"/>
              </a:rPr>
              <a:t> </a:t>
            </a:r>
            <a:r>
              <a:rPr sz="2200" b="1" spc="-5" dirty="0">
                <a:solidFill>
                  <a:prstClr val="black"/>
                </a:solidFill>
                <a:latin typeface="Times New Roman"/>
                <a:cs typeface="Times New Roman"/>
              </a:rPr>
              <a:t>location</a:t>
            </a:r>
            <a:endParaRPr sz="2200">
              <a:solidFill>
                <a:prstClr val="black"/>
              </a:solidFill>
              <a:latin typeface="Times New Roman"/>
              <a:cs typeface="Times New Roman"/>
            </a:endParaRPr>
          </a:p>
        </p:txBody>
      </p:sp>
      <p:grpSp>
        <p:nvGrpSpPr>
          <p:cNvPr id="9" name="object 9"/>
          <p:cNvGrpSpPr/>
          <p:nvPr/>
        </p:nvGrpSpPr>
        <p:grpSpPr>
          <a:xfrm>
            <a:off x="6096001" y="1124712"/>
            <a:ext cx="4010025" cy="5046345"/>
            <a:chOff x="4572000" y="1124711"/>
            <a:chExt cx="4010025" cy="5046345"/>
          </a:xfrm>
        </p:grpSpPr>
        <p:pic>
          <p:nvPicPr>
            <p:cNvPr id="10" name="object 10"/>
            <p:cNvPicPr/>
            <p:nvPr/>
          </p:nvPicPr>
          <p:blipFill>
            <a:blip r:embed="rId4" cstate="print"/>
            <a:stretch>
              <a:fillRect/>
            </a:stretch>
          </p:blipFill>
          <p:spPr>
            <a:xfrm>
              <a:off x="4643627" y="1124711"/>
              <a:ext cx="3938016" cy="5045964"/>
            </a:xfrm>
            <a:prstGeom prst="rect">
              <a:avLst/>
            </a:prstGeom>
          </p:spPr>
        </p:pic>
        <p:sp>
          <p:nvSpPr>
            <p:cNvPr id="11" name="object 11"/>
            <p:cNvSpPr/>
            <p:nvPr/>
          </p:nvSpPr>
          <p:spPr>
            <a:xfrm>
              <a:off x="5758434" y="3191255"/>
              <a:ext cx="1080770" cy="791845"/>
            </a:xfrm>
            <a:custGeom>
              <a:avLst/>
              <a:gdLst/>
              <a:ahLst/>
              <a:cxnLst/>
              <a:rect l="l" t="t" r="r" b="b"/>
              <a:pathLst>
                <a:path w="1080770" h="791845">
                  <a:moveTo>
                    <a:pt x="470154" y="39624"/>
                  </a:moveTo>
                  <a:lnTo>
                    <a:pt x="467029" y="24218"/>
                  </a:lnTo>
                  <a:lnTo>
                    <a:pt x="458533" y="11620"/>
                  </a:lnTo>
                  <a:lnTo>
                    <a:pt x="445935" y="3124"/>
                  </a:lnTo>
                  <a:lnTo>
                    <a:pt x="430530" y="0"/>
                  </a:lnTo>
                  <a:lnTo>
                    <a:pt x="148590" y="0"/>
                  </a:lnTo>
                  <a:lnTo>
                    <a:pt x="133172" y="3124"/>
                  </a:lnTo>
                  <a:lnTo>
                    <a:pt x="120586" y="11620"/>
                  </a:lnTo>
                  <a:lnTo>
                    <a:pt x="112077" y="24218"/>
                  </a:lnTo>
                  <a:lnTo>
                    <a:pt x="108966" y="39624"/>
                  </a:lnTo>
                  <a:lnTo>
                    <a:pt x="108966" y="198120"/>
                  </a:lnTo>
                  <a:lnTo>
                    <a:pt x="112077" y="213537"/>
                  </a:lnTo>
                  <a:lnTo>
                    <a:pt x="120586" y="226123"/>
                  </a:lnTo>
                  <a:lnTo>
                    <a:pt x="133172" y="234632"/>
                  </a:lnTo>
                  <a:lnTo>
                    <a:pt x="148590" y="237744"/>
                  </a:lnTo>
                  <a:lnTo>
                    <a:pt x="430530" y="237744"/>
                  </a:lnTo>
                  <a:lnTo>
                    <a:pt x="445935" y="234632"/>
                  </a:lnTo>
                  <a:lnTo>
                    <a:pt x="458533" y="226123"/>
                  </a:lnTo>
                  <a:lnTo>
                    <a:pt x="467029" y="213537"/>
                  </a:lnTo>
                  <a:lnTo>
                    <a:pt x="470154" y="198120"/>
                  </a:lnTo>
                  <a:lnTo>
                    <a:pt x="470154" y="39624"/>
                  </a:lnTo>
                  <a:close/>
                </a:path>
                <a:path w="1080770" h="791845">
                  <a:moveTo>
                    <a:pt x="1080516" y="551688"/>
                  </a:moveTo>
                  <a:lnTo>
                    <a:pt x="1076744" y="532993"/>
                  </a:lnTo>
                  <a:lnTo>
                    <a:pt x="1066457" y="517740"/>
                  </a:lnTo>
                  <a:lnTo>
                    <a:pt x="1051204" y="507453"/>
                  </a:lnTo>
                  <a:lnTo>
                    <a:pt x="1032510" y="503682"/>
                  </a:lnTo>
                  <a:lnTo>
                    <a:pt x="48006" y="503682"/>
                  </a:lnTo>
                  <a:lnTo>
                    <a:pt x="29298" y="507453"/>
                  </a:lnTo>
                  <a:lnTo>
                    <a:pt x="14046" y="517740"/>
                  </a:lnTo>
                  <a:lnTo>
                    <a:pt x="3759" y="532993"/>
                  </a:lnTo>
                  <a:lnTo>
                    <a:pt x="0" y="551688"/>
                  </a:lnTo>
                  <a:lnTo>
                    <a:pt x="0" y="743712"/>
                  </a:lnTo>
                  <a:lnTo>
                    <a:pt x="3759" y="762419"/>
                  </a:lnTo>
                  <a:lnTo>
                    <a:pt x="14046" y="777671"/>
                  </a:lnTo>
                  <a:lnTo>
                    <a:pt x="29298" y="787958"/>
                  </a:lnTo>
                  <a:lnTo>
                    <a:pt x="48006" y="791718"/>
                  </a:lnTo>
                  <a:lnTo>
                    <a:pt x="1032510" y="791718"/>
                  </a:lnTo>
                  <a:lnTo>
                    <a:pt x="1051204" y="787958"/>
                  </a:lnTo>
                  <a:lnTo>
                    <a:pt x="1066457" y="777671"/>
                  </a:lnTo>
                  <a:lnTo>
                    <a:pt x="1076744" y="762419"/>
                  </a:lnTo>
                  <a:lnTo>
                    <a:pt x="1080516" y="743712"/>
                  </a:lnTo>
                  <a:lnTo>
                    <a:pt x="1080516" y="551688"/>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2" name="object 12"/>
            <p:cNvSpPr/>
            <p:nvPr/>
          </p:nvSpPr>
          <p:spPr>
            <a:xfrm>
              <a:off x="5758433" y="3694938"/>
              <a:ext cx="1080770" cy="288290"/>
            </a:xfrm>
            <a:custGeom>
              <a:avLst/>
              <a:gdLst/>
              <a:ahLst/>
              <a:cxnLst/>
              <a:rect l="l" t="t" r="r" b="b"/>
              <a:pathLst>
                <a:path w="1080770" h="288289">
                  <a:moveTo>
                    <a:pt x="0" y="48006"/>
                  </a:moveTo>
                  <a:lnTo>
                    <a:pt x="3768" y="29307"/>
                  </a:lnTo>
                  <a:lnTo>
                    <a:pt x="14049" y="14049"/>
                  </a:lnTo>
                  <a:lnTo>
                    <a:pt x="29307" y="3768"/>
                  </a:lnTo>
                  <a:lnTo>
                    <a:pt x="48005" y="0"/>
                  </a:lnTo>
                  <a:lnTo>
                    <a:pt x="1032510" y="0"/>
                  </a:lnTo>
                  <a:lnTo>
                    <a:pt x="1051208" y="3768"/>
                  </a:lnTo>
                  <a:lnTo>
                    <a:pt x="1066466" y="14049"/>
                  </a:lnTo>
                  <a:lnTo>
                    <a:pt x="1076747" y="29307"/>
                  </a:lnTo>
                  <a:lnTo>
                    <a:pt x="1080515" y="48006"/>
                  </a:lnTo>
                  <a:lnTo>
                    <a:pt x="1080515" y="240030"/>
                  </a:lnTo>
                  <a:lnTo>
                    <a:pt x="1076747" y="258728"/>
                  </a:lnTo>
                  <a:lnTo>
                    <a:pt x="1066466" y="273986"/>
                  </a:lnTo>
                  <a:lnTo>
                    <a:pt x="1051208" y="284267"/>
                  </a:lnTo>
                  <a:lnTo>
                    <a:pt x="1032510" y="288036"/>
                  </a:lnTo>
                  <a:lnTo>
                    <a:pt x="48005" y="288036"/>
                  </a:lnTo>
                  <a:lnTo>
                    <a:pt x="29307" y="284267"/>
                  </a:lnTo>
                  <a:lnTo>
                    <a:pt x="14049" y="273986"/>
                  </a:lnTo>
                  <a:lnTo>
                    <a:pt x="3768" y="258728"/>
                  </a:lnTo>
                  <a:lnTo>
                    <a:pt x="0" y="240030"/>
                  </a:lnTo>
                  <a:lnTo>
                    <a:pt x="0" y="48006"/>
                  </a:lnTo>
                  <a:close/>
                </a:path>
              </a:pathLst>
            </a:custGeom>
            <a:ln w="22860">
              <a:solidFill>
                <a:srgbClr val="B9AC8D"/>
              </a:solidFill>
            </a:ln>
          </p:spPr>
          <p:txBody>
            <a:bodyPr wrap="square" lIns="0" tIns="0" rIns="0" bIns="0" rtlCol="0"/>
            <a:lstStyle/>
            <a:p>
              <a:pPr defTabSz="914400"/>
              <a:endParaRPr>
                <a:solidFill>
                  <a:prstClr val="black"/>
                </a:solidFill>
                <a:latin typeface="Calibri"/>
              </a:endParaRPr>
            </a:p>
          </p:txBody>
        </p:sp>
        <p:sp>
          <p:nvSpPr>
            <p:cNvPr id="13" name="object 13"/>
            <p:cNvSpPr/>
            <p:nvPr/>
          </p:nvSpPr>
          <p:spPr>
            <a:xfrm>
              <a:off x="5260086" y="4222241"/>
              <a:ext cx="1007744" cy="431800"/>
            </a:xfrm>
            <a:custGeom>
              <a:avLst/>
              <a:gdLst/>
              <a:ahLst/>
              <a:cxnLst/>
              <a:rect l="l" t="t" r="r" b="b"/>
              <a:pathLst>
                <a:path w="1007745" h="431800">
                  <a:moveTo>
                    <a:pt x="935481" y="0"/>
                  </a:moveTo>
                  <a:lnTo>
                    <a:pt x="71881" y="0"/>
                  </a:lnTo>
                  <a:lnTo>
                    <a:pt x="43880" y="5641"/>
                  </a:lnTo>
                  <a:lnTo>
                    <a:pt x="21034" y="21034"/>
                  </a:lnTo>
                  <a:lnTo>
                    <a:pt x="5641" y="43880"/>
                  </a:lnTo>
                  <a:lnTo>
                    <a:pt x="0" y="71881"/>
                  </a:lnTo>
                  <a:lnTo>
                    <a:pt x="0" y="359409"/>
                  </a:lnTo>
                  <a:lnTo>
                    <a:pt x="5641" y="387411"/>
                  </a:lnTo>
                  <a:lnTo>
                    <a:pt x="21034" y="410257"/>
                  </a:lnTo>
                  <a:lnTo>
                    <a:pt x="43880" y="425650"/>
                  </a:lnTo>
                  <a:lnTo>
                    <a:pt x="71881" y="431291"/>
                  </a:lnTo>
                  <a:lnTo>
                    <a:pt x="935481" y="431291"/>
                  </a:lnTo>
                  <a:lnTo>
                    <a:pt x="963483" y="425650"/>
                  </a:lnTo>
                  <a:lnTo>
                    <a:pt x="986329" y="410257"/>
                  </a:lnTo>
                  <a:lnTo>
                    <a:pt x="1001722" y="387411"/>
                  </a:lnTo>
                  <a:lnTo>
                    <a:pt x="1007363" y="359409"/>
                  </a:lnTo>
                  <a:lnTo>
                    <a:pt x="1007363" y="71881"/>
                  </a:lnTo>
                  <a:lnTo>
                    <a:pt x="1001722" y="43880"/>
                  </a:lnTo>
                  <a:lnTo>
                    <a:pt x="986329" y="21034"/>
                  </a:lnTo>
                  <a:lnTo>
                    <a:pt x="963483" y="5641"/>
                  </a:lnTo>
                  <a:lnTo>
                    <a:pt x="935481" y="0"/>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4" name="object 14"/>
            <p:cNvSpPr/>
            <p:nvPr/>
          </p:nvSpPr>
          <p:spPr>
            <a:xfrm>
              <a:off x="5260086" y="4222241"/>
              <a:ext cx="1007744" cy="431800"/>
            </a:xfrm>
            <a:custGeom>
              <a:avLst/>
              <a:gdLst/>
              <a:ahLst/>
              <a:cxnLst/>
              <a:rect l="l" t="t" r="r" b="b"/>
              <a:pathLst>
                <a:path w="1007745" h="431800">
                  <a:moveTo>
                    <a:pt x="0" y="71881"/>
                  </a:moveTo>
                  <a:lnTo>
                    <a:pt x="5641" y="43880"/>
                  </a:lnTo>
                  <a:lnTo>
                    <a:pt x="21034" y="21034"/>
                  </a:lnTo>
                  <a:lnTo>
                    <a:pt x="43880" y="5641"/>
                  </a:lnTo>
                  <a:lnTo>
                    <a:pt x="71881" y="0"/>
                  </a:lnTo>
                  <a:lnTo>
                    <a:pt x="935481" y="0"/>
                  </a:lnTo>
                  <a:lnTo>
                    <a:pt x="963483" y="5641"/>
                  </a:lnTo>
                  <a:lnTo>
                    <a:pt x="986329" y="21034"/>
                  </a:lnTo>
                  <a:lnTo>
                    <a:pt x="1001722" y="43880"/>
                  </a:lnTo>
                  <a:lnTo>
                    <a:pt x="1007363" y="71881"/>
                  </a:lnTo>
                  <a:lnTo>
                    <a:pt x="1007363" y="359409"/>
                  </a:lnTo>
                  <a:lnTo>
                    <a:pt x="1001722" y="387411"/>
                  </a:lnTo>
                  <a:lnTo>
                    <a:pt x="986329" y="410257"/>
                  </a:lnTo>
                  <a:lnTo>
                    <a:pt x="963483" y="425650"/>
                  </a:lnTo>
                  <a:lnTo>
                    <a:pt x="935481" y="431291"/>
                  </a:lnTo>
                  <a:lnTo>
                    <a:pt x="71881" y="431291"/>
                  </a:lnTo>
                  <a:lnTo>
                    <a:pt x="43880" y="425650"/>
                  </a:lnTo>
                  <a:lnTo>
                    <a:pt x="21034" y="410257"/>
                  </a:lnTo>
                  <a:lnTo>
                    <a:pt x="5641" y="387411"/>
                  </a:lnTo>
                  <a:lnTo>
                    <a:pt x="0" y="359409"/>
                  </a:lnTo>
                  <a:lnTo>
                    <a:pt x="0" y="71881"/>
                  </a:lnTo>
                  <a:close/>
                </a:path>
              </a:pathLst>
            </a:custGeom>
            <a:ln w="22860">
              <a:solidFill>
                <a:srgbClr val="B9AC8D"/>
              </a:solidFill>
            </a:ln>
          </p:spPr>
          <p:txBody>
            <a:bodyPr wrap="square" lIns="0" tIns="0" rIns="0" bIns="0" rtlCol="0"/>
            <a:lstStyle/>
            <a:p>
              <a:pPr defTabSz="914400"/>
              <a:endParaRPr>
                <a:solidFill>
                  <a:prstClr val="black"/>
                </a:solidFill>
                <a:latin typeface="Calibri"/>
              </a:endParaRPr>
            </a:p>
          </p:txBody>
        </p:sp>
        <p:sp>
          <p:nvSpPr>
            <p:cNvPr id="15" name="object 15"/>
            <p:cNvSpPr/>
            <p:nvPr/>
          </p:nvSpPr>
          <p:spPr>
            <a:xfrm>
              <a:off x="7093457" y="5446014"/>
              <a:ext cx="935990" cy="288290"/>
            </a:xfrm>
            <a:custGeom>
              <a:avLst/>
              <a:gdLst/>
              <a:ahLst/>
              <a:cxnLst/>
              <a:rect l="l" t="t" r="r" b="b"/>
              <a:pathLst>
                <a:path w="935990" h="288289">
                  <a:moveTo>
                    <a:pt x="887730" y="0"/>
                  </a:moveTo>
                  <a:lnTo>
                    <a:pt x="48006" y="0"/>
                  </a:lnTo>
                  <a:lnTo>
                    <a:pt x="29307" y="3768"/>
                  </a:lnTo>
                  <a:lnTo>
                    <a:pt x="14049" y="14049"/>
                  </a:lnTo>
                  <a:lnTo>
                    <a:pt x="3768" y="29307"/>
                  </a:lnTo>
                  <a:lnTo>
                    <a:pt x="0" y="48006"/>
                  </a:lnTo>
                  <a:lnTo>
                    <a:pt x="0" y="240030"/>
                  </a:lnTo>
                  <a:lnTo>
                    <a:pt x="3768" y="258718"/>
                  </a:lnTo>
                  <a:lnTo>
                    <a:pt x="14049" y="273977"/>
                  </a:lnTo>
                  <a:lnTo>
                    <a:pt x="29307" y="284264"/>
                  </a:lnTo>
                  <a:lnTo>
                    <a:pt x="48006" y="288036"/>
                  </a:lnTo>
                  <a:lnTo>
                    <a:pt x="887730" y="288036"/>
                  </a:lnTo>
                  <a:lnTo>
                    <a:pt x="906428" y="284264"/>
                  </a:lnTo>
                  <a:lnTo>
                    <a:pt x="921686" y="273977"/>
                  </a:lnTo>
                  <a:lnTo>
                    <a:pt x="931967" y="258718"/>
                  </a:lnTo>
                  <a:lnTo>
                    <a:pt x="935736" y="240030"/>
                  </a:lnTo>
                  <a:lnTo>
                    <a:pt x="935736" y="48006"/>
                  </a:lnTo>
                  <a:lnTo>
                    <a:pt x="931967" y="29307"/>
                  </a:lnTo>
                  <a:lnTo>
                    <a:pt x="921686" y="14049"/>
                  </a:lnTo>
                  <a:lnTo>
                    <a:pt x="906428" y="3768"/>
                  </a:lnTo>
                  <a:lnTo>
                    <a:pt x="887730" y="0"/>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6" name="object 16"/>
            <p:cNvSpPr/>
            <p:nvPr/>
          </p:nvSpPr>
          <p:spPr>
            <a:xfrm>
              <a:off x="7093457" y="5446014"/>
              <a:ext cx="935990" cy="288290"/>
            </a:xfrm>
            <a:custGeom>
              <a:avLst/>
              <a:gdLst/>
              <a:ahLst/>
              <a:cxnLst/>
              <a:rect l="l" t="t" r="r" b="b"/>
              <a:pathLst>
                <a:path w="935990" h="288289">
                  <a:moveTo>
                    <a:pt x="0" y="48006"/>
                  </a:moveTo>
                  <a:lnTo>
                    <a:pt x="3768" y="29307"/>
                  </a:lnTo>
                  <a:lnTo>
                    <a:pt x="14049" y="14049"/>
                  </a:lnTo>
                  <a:lnTo>
                    <a:pt x="29307" y="3768"/>
                  </a:lnTo>
                  <a:lnTo>
                    <a:pt x="48006" y="0"/>
                  </a:lnTo>
                  <a:lnTo>
                    <a:pt x="887730" y="0"/>
                  </a:lnTo>
                  <a:lnTo>
                    <a:pt x="906428" y="3768"/>
                  </a:lnTo>
                  <a:lnTo>
                    <a:pt x="921686" y="14049"/>
                  </a:lnTo>
                  <a:lnTo>
                    <a:pt x="931967" y="29307"/>
                  </a:lnTo>
                  <a:lnTo>
                    <a:pt x="935736" y="48006"/>
                  </a:lnTo>
                  <a:lnTo>
                    <a:pt x="935736" y="240030"/>
                  </a:lnTo>
                  <a:lnTo>
                    <a:pt x="931967" y="258718"/>
                  </a:lnTo>
                  <a:lnTo>
                    <a:pt x="921686" y="273977"/>
                  </a:lnTo>
                  <a:lnTo>
                    <a:pt x="906428" y="284264"/>
                  </a:lnTo>
                  <a:lnTo>
                    <a:pt x="887730" y="288036"/>
                  </a:lnTo>
                  <a:lnTo>
                    <a:pt x="48006" y="288036"/>
                  </a:lnTo>
                  <a:lnTo>
                    <a:pt x="29307" y="284264"/>
                  </a:lnTo>
                  <a:lnTo>
                    <a:pt x="14049" y="273977"/>
                  </a:lnTo>
                  <a:lnTo>
                    <a:pt x="3768" y="258718"/>
                  </a:lnTo>
                  <a:lnTo>
                    <a:pt x="0" y="240030"/>
                  </a:lnTo>
                  <a:lnTo>
                    <a:pt x="0" y="48006"/>
                  </a:lnTo>
                  <a:close/>
                </a:path>
              </a:pathLst>
            </a:custGeom>
            <a:ln w="22860">
              <a:solidFill>
                <a:srgbClr val="B9AC8D"/>
              </a:solidFill>
            </a:ln>
          </p:spPr>
          <p:txBody>
            <a:bodyPr wrap="square" lIns="0" tIns="0" rIns="0" bIns="0" rtlCol="0"/>
            <a:lstStyle/>
            <a:p>
              <a:pPr defTabSz="914400"/>
              <a:endParaRPr>
                <a:solidFill>
                  <a:prstClr val="black"/>
                </a:solidFill>
                <a:latin typeface="Calibri"/>
              </a:endParaRPr>
            </a:p>
          </p:txBody>
        </p:sp>
        <p:sp>
          <p:nvSpPr>
            <p:cNvPr id="17" name="object 17"/>
            <p:cNvSpPr/>
            <p:nvPr/>
          </p:nvSpPr>
          <p:spPr>
            <a:xfrm>
              <a:off x="5796533" y="3717797"/>
              <a:ext cx="1009015" cy="288290"/>
            </a:xfrm>
            <a:custGeom>
              <a:avLst/>
              <a:gdLst/>
              <a:ahLst/>
              <a:cxnLst/>
              <a:rect l="l" t="t" r="r" b="b"/>
              <a:pathLst>
                <a:path w="1009015" h="288289">
                  <a:moveTo>
                    <a:pt x="960882" y="0"/>
                  </a:moveTo>
                  <a:lnTo>
                    <a:pt x="48005" y="0"/>
                  </a:lnTo>
                  <a:lnTo>
                    <a:pt x="29307" y="3768"/>
                  </a:lnTo>
                  <a:lnTo>
                    <a:pt x="14049" y="14049"/>
                  </a:lnTo>
                  <a:lnTo>
                    <a:pt x="3768" y="29307"/>
                  </a:lnTo>
                  <a:lnTo>
                    <a:pt x="0" y="48006"/>
                  </a:lnTo>
                  <a:lnTo>
                    <a:pt x="0" y="240029"/>
                  </a:lnTo>
                  <a:lnTo>
                    <a:pt x="3768" y="258728"/>
                  </a:lnTo>
                  <a:lnTo>
                    <a:pt x="14049" y="273986"/>
                  </a:lnTo>
                  <a:lnTo>
                    <a:pt x="29307" y="284267"/>
                  </a:lnTo>
                  <a:lnTo>
                    <a:pt x="48005" y="288035"/>
                  </a:lnTo>
                  <a:lnTo>
                    <a:pt x="960882" y="288035"/>
                  </a:lnTo>
                  <a:lnTo>
                    <a:pt x="979580" y="284267"/>
                  </a:lnTo>
                  <a:lnTo>
                    <a:pt x="994838" y="273986"/>
                  </a:lnTo>
                  <a:lnTo>
                    <a:pt x="1005119" y="258728"/>
                  </a:lnTo>
                  <a:lnTo>
                    <a:pt x="1008888" y="240029"/>
                  </a:lnTo>
                  <a:lnTo>
                    <a:pt x="1008888" y="48006"/>
                  </a:lnTo>
                  <a:lnTo>
                    <a:pt x="1005119" y="29307"/>
                  </a:lnTo>
                  <a:lnTo>
                    <a:pt x="994838" y="14049"/>
                  </a:lnTo>
                  <a:lnTo>
                    <a:pt x="979580" y="3768"/>
                  </a:lnTo>
                  <a:lnTo>
                    <a:pt x="960882" y="0"/>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18" name="object 18"/>
            <p:cNvSpPr/>
            <p:nvPr/>
          </p:nvSpPr>
          <p:spPr>
            <a:xfrm>
              <a:off x="5796533" y="3717797"/>
              <a:ext cx="1009015" cy="288290"/>
            </a:xfrm>
            <a:custGeom>
              <a:avLst/>
              <a:gdLst/>
              <a:ahLst/>
              <a:cxnLst/>
              <a:rect l="l" t="t" r="r" b="b"/>
              <a:pathLst>
                <a:path w="1009015" h="288289">
                  <a:moveTo>
                    <a:pt x="0" y="48006"/>
                  </a:moveTo>
                  <a:lnTo>
                    <a:pt x="3768" y="29307"/>
                  </a:lnTo>
                  <a:lnTo>
                    <a:pt x="14049" y="14049"/>
                  </a:lnTo>
                  <a:lnTo>
                    <a:pt x="29307" y="3768"/>
                  </a:lnTo>
                  <a:lnTo>
                    <a:pt x="48005" y="0"/>
                  </a:lnTo>
                  <a:lnTo>
                    <a:pt x="960882" y="0"/>
                  </a:lnTo>
                  <a:lnTo>
                    <a:pt x="979580" y="3768"/>
                  </a:lnTo>
                  <a:lnTo>
                    <a:pt x="994838" y="14049"/>
                  </a:lnTo>
                  <a:lnTo>
                    <a:pt x="1005119" y="29307"/>
                  </a:lnTo>
                  <a:lnTo>
                    <a:pt x="1008888" y="48006"/>
                  </a:lnTo>
                  <a:lnTo>
                    <a:pt x="1008888" y="240029"/>
                  </a:lnTo>
                  <a:lnTo>
                    <a:pt x="1005119" y="258728"/>
                  </a:lnTo>
                  <a:lnTo>
                    <a:pt x="994838" y="273986"/>
                  </a:lnTo>
                  <a:lnTo>
                    <a:pt x="979580" y="284267"/>
                  </a:lnTo>
                  <a:lnTo>
                    <a:pt x="960882" y="288035"/>
                  </a:lnTo>
                  <a:lnTo>
                    <a:pt x="48005" y="288035"/>
                  </a:lnTo>
                  <a:lnTo>
                    <a:pt x="29307" y="284267"/>
                  </a:lnTo>
                  <a:lnTo>
                    <a:pt x="14049" y="273986"/>
                  </a:lnTo>
                  <a:lnTo>
                    <a:pt x="3768" y="258728"/>
                  </a:lnTo>
                  <a:lnTo>
                    <a:pt x="0" y="240029"/>
                  </a:lnTo>
                  <a:lnTo>
                    <a:pt x="0" y="48006"/>
                  </a:lnTo>
                  <a:close/>
                </a:path>
              </a:pathLst>
            </a:custGeom>
            <a:ln w="22859">
              <a:solidFill>
                <a:srgbClr val="B9AC8D"/>
              </a:solidFill>
            </a:ln>
          </p:spPr>
          <p:txBody>
            <a:bodyPr wrap="square" lIns="0" tIns="0" rIns="0" bIns="0" rtlCol="0"/>
            <a:lstStyle/>
            <a:p>
              <a:pPr defTabSz="914400"/>
              <a:endParaRPr>
                <a:solidFill>
                  <a:prstClr val="black"/>
                </a:solidFill>
                <a:latin typeface="Calibri"/>
              </a:endParaRPr>
            </a:p>
          </p:txBody>
        </p:sp>
        <p:sp>
          <p:nvSpPr>
            <p:cNvPr id="19" name="object 19"/>
            <p:cNvSpPr/>
            <p:nvPr/>
          </p:nvSpPr>
          <p:spPr>
            <a:xfrm>
              <a:off x="5110733" y="5013197"/>
              <a:ext cx="1295400" cy="288290"/>
            </a:xfrm>
            <a:custGeom>
              <a:avLst/>
              <a:gdLst/>
              <a:ahLst/>
              <a:cxnLst/>
              <a:rect l="l" t="t" r="r" b="b"/>
              <a:pathLst>
                <a:path w="1295400" h="288289">
                  <a:moveTo>
                    <a:pt x="1247393" y="0"/>
                  </a:moveTo>
                  <a:lnTo>
                    <a:pt x="48005" y="0"/>
                  </a:lnTo>
                  <a:lnTo>
                    <a:pt x="29307" y="3768"/>
                  </a:lnTo>
                  <a:lnTo>
                    <a:pt x="14049" y="14049"/>
                  </a:lnTo>
                  <a:lnTo>
                    <a:pt x="3768" y="29307"/>
                  </a:lnTo>
                  <a:lnTo>
                    <a:pt x="0" y="48006"/>
                  </a:lnTo>
                  <a:lnTo>
                    <a:pt x="0" y="240029"/>
                  </a:lnTo>
                  <a:lnTo>
                    <a:pt x="3768" y="258728"/>
                  </a:lnTo>
                  <a:lnTo>
                    <a:pt x="14049" y="273986"/>
                  </a:lnTo>
                  <a:lnTo>
                    <a:pt x="29307" y="284267"/>
                  </a:lnTo>
                  <a:lnTo>
                    <a:pt x="48005" y="288035"/>
                  </a:lnTo>
                  <a:lnTo>
                    <a:pt x="1247393" y="288035"/>
                  </a:lnTo>
                  <a:lnTo>
                    <a:pt x="1266092" y="284267"/>
                  </a:lnTo>
                  <a:lnTo>
                    <a:pt x="1281350" y="273986"/>
                  </a:lnTo>
                  <a:lnTo>
                    <a:pt x="1291631" y="258728"/>
                  </a:lnTo>
                  <a:lnTo>
                    <a:pt x="1295400" y="240029"/>
                  </a:lnTo>
                  <a:lnTo>
                    <a:pt x="1295400" y="48006"/>
                  </a:lnTo>
                  <a:lnTo>
                    <a:pt x="1291631" y="29307"/>
                  </a:lnTo>
                  <a:lnTo>
                    <a:pt x="1281350" y="14049"/>
                  </a:lnTo>
                  <a:lnTo>
                    <a:pt x="1266092" y="3768"/>
                  </a:lnTo>
                  <a:lnTo>
                    <a:pt x="1247393" y="0"/>
                  </a:lnTo>
                  <a:close/>
                </a:path>
              </a:pathLst>
            </a:custGeom>
            <a:solidFill>
              <a:srgbClr val="F8B168">
                <a:alpha val="38822"/>
              </a:srgbClr>
            </a:solidFill>
          </p:spPr>
          <p:txBody>
            <a:bodyPr wrap="square" lIns="0" tIns="0" rIns="0" bIns="0" rtlCol="0"/>
            <a:lstStyle/>
            <a:p>
              <a:pPr defTabSz="914400"/>
              <a:endParaRPr>
                <a:solidFill>
                  <a:prstClr val="black"/>
                </a:solidFill>
                <a:latin typeface="Calibri"/>
              </a:endParaRPr>
            </a:p>
          </p:txBody>
        </p:sp>
        <p:sp>
          <p:nvSpPr>
            <p:cNvPr id="20" name="object 20"/>
            <p:cNvSpPr/>
            <p:nvPr/>
          </p:nvSpPr>
          <p:spPr>
            <a:xfrm>
              <a:off x="5110733" y="5013197"/>
              <a:ext cx="1295400" cy="288290"/>
            </a:xfrm>
            <a:custGeom>
              <a:avLst/>
              <a:gdLst/>
              <a:ahLst/>
              <a:cxnLst/>
              <a:rect l="l" t="t" r="r" b="b"/>
              <a:pathLst>
                <a:path w="1295400" h="288289">
                  <a:moveTo>
                    <a:pt x="0" y="48006"/>
                  </a:moveTo>
                  <a:lnTo>
                    <a:pt x="3768" y="29307"/>
                  </a:lnTo>
                  <a:lnTo>
                    <a:pt x="14049" y="14049"/>
                  </a:lnTo>
                  <a:lnTo>
                    <a:pt x="29307" y="3768"/>
                  </a:lnTo>
                  <a:lnTo>
                    <a:pt x="48005" y="0"/>
                  </a:lnTo>
                  <a:lnTo>
                    <a:pt x="1247393" y="0"/>
                  </a:lnTo>
                  <a:lnTo>
                    <a:pt x="1266092" y="3768"/>
                  </a:lnTo>
                  <a:lnTo>
                    <a:pt x="1281350" y="14049"/>
                  </a:lnTo>
                  <a:lnTo>
                    <a:pt x="1291631" y="29307"/>
                  </a:lnTo>
                  <a:lnTo>
                    <a:pt x="1295400" y="48006"/>
                  </a:lnTo>
                  <a:lnTo>
                    <a:pt x="1295400" y="240029"/>
                  </a:lnTo>
                  <a:lnTo>
                    <a:pt x="1291631" y="258728"/>
                  </a:lnTo>
                  <a:lnTo>
                    <a:pt x="1281350" y="273986"/>
                  </a:lnTo>
                  <a:lnTo>
                    <a:pt x="1266092" y="284267"/>
                  </a:lnTo>
                  <a:lnTo>
                    <a:pt x="1247393" y="288035"/>
                  </a:lnTo>
                  <a:lnTo>
                    <a:pt x="48005" y="288035"/>
                  </a:lnTo>
                  <a:lnTo>
                    <a:pt x="29307" y="284267"/>
                  </a:lnTo>
                  <a:lnTo>
                    <a:pt x="14049" y="273986"/>
                  </a:lnTo>
                  <a:lnTo>
                    <a:pt x="3768" y="258728"/>
                  </a:lnTo>
                  <a:lnTo>
                    <a:pt x="0" y="240029"/>
                  </a:lnTo>
                  <a:lnTo>
                    <a:pt x="0" y="48006"/>
                  </a:lnTo>
                  <a:close/>
                </a:path>
              </a:pathLst>
            </a:custGeom>
            <a:ln w="22859">
              <a:solidFill>
                <a:srgbClr val="B9AC8D"/>
              </a:solidFill>
            </a:ln>
          </p:spPr>
          <p:txBody>
            <a:bodyPr wrap="square" lIns="0" tIns="0" rIns="0" bIns="0" rtlCol="0"/>
            <a:lstStyle/>
            <a:p>
              <a:pPr defTabSz="914400"/>
              <a:endParaRPr>
                <a:solidFill>
                  <a:prstClr val="black"/>
                </a:solidFill>
                <a:latin typeface="Calibri"/>
              </a:endParaRPr>
            </a:p>
          </p:txBody>
        </p:sp>
        <p:sp>
          <p:nvSpPr>
            <p:cNvPr id="21" name="object 21"/>
            <p:cNvSpPr/>
            <p:nvPr/>
          </p:nvSpPr>
          <p:spPr>
            <a:xfrm>
              <a:off x="4572000" y="4797551"/>
              <a:ext cx="1057910" cy="1007744"/>
            </a:xfrm>
            <a:custGeom>
              <a:avLst/>
              <a:gdLst/>
              <a:ahLst/>
              <a:cxnLst/>
              <a:rect l="l" t="t" r="r" b="b"/>
              <a:pathLst>
                <a:path w="1057910" h="1007745">
                  <a:moveTo>
                    <a:pt x="1057656" y="647700"/>
                  </a:moveTo>
                  <a:lnTo>
                    <a:pt x="504444" y="647700"/>
                  </a:lnTo>
                  <a:lnTo>
                    <a:pt x="504444" y="0"/>
                  </a:lnTo>
                  <a:lnTo>
                    <a:pt x="0" y="0"/>
                  </a:lnTo>
                  <a:lnTo>
                    <a:pt x="0" y="647700"/>
                  </a:lnTo>
                  <a:lnTo>
                    <a:pt x="143256" y="647700"/>
                  </a:lnTo>
                  <a:lnTo>
                    <a:pt x="143256" y="1007364"/>
                  </a:lnTo>
                  <a:lnTo>
                    <a:pt x="1057656" y="1007364"/>
                  </a:lnTo>
                  <a:lnTo>
                    <a:pt x="1057656" y="647700"/>
                  </a:lnTo>
                  <a:close/>
                </a:path>
              </a:pathLst>
            </a:custGeom>
            <a:solidFill>
              <a:srgbClr val="FFFFFF"/>
            </a:solidFill>
          </p:spPr>
          <p:txBody>
            <a:bodyPr wrap="square" lIns="0" tIns="0" rIns="0" bIns="0" rtlCol="0"/>
            <a:lstStyle/>
            <a:p>
              <a:pPr defTabSz="914400"/>
              <a:endParaRPr>
                <a:solidFill>
                  <a:prstClr val="black"/>
                </a:solidFill>
                <a:latin typeface="Calibri"/>
              </a:endParaRPr>
            </a:p>
          </p:txBody>
        </p:sp>
        <p:sp>
          <p:nvSpPr>
            <p:cNvPr id="22" name="object 22"/>
            <p:cNvSpPr/>
            <p:nvPr/>
          </p:nvSpPr>
          <p:spPr>
            <a:xfrm>
              <a:off x="4788408" y="4797552"/>
              <a:ext cx="648335" cy="0"/>
            </a:xfrm>
            <a:custGeom>
              <a:avLst/>
              <a:gdLst/>
              <a:ahLst/>
              <a:cxnLst/>
              <a:rect l="l" t="t" r="r" b="b"/>
              <a:pathLst>
                <a:path w="648335">
                  <a:moveTo>
                    <a:pt x="0" y="0"/>
                  </a:moveTo>
                  <a:lnTo>
                    <a:pt x="648080" y="0"/>
                  </a:lnTo>
                </a:path>
              </a:pathLst>
            </a:custGeom>
            <a:ln w="15240">
              <a:solidFill>
                <a:srgbClr val="000000"/>
              </a:solidFill>
            </a:ln>
          </p:spPr>
          <p:txBody>
            <a:bodyPr wrap="square" lIns="0" tIns="0" rIns="0" bIns="0" rtlCol="0"/>
            <a:lstStyle/>
            <a:p>
              <a:pPr defTabSz="914400"/>
              <a:endParaRPr>
                <a:solidFill>
                  <a:prstClr val="black"/>
                </a:solidFill>
                <a:latin typeface="Calibri"/>
              </a:endParaRPr>
            </a:p>
          </p:txBody>
        </p:sp>
        <p:pic>
          <p:nvPicPr>
            <p:cNvPr id="23" name="object 23"/>
            <p:cNvPicPr/>
            <p:nvPr/>
          </p:nvPicPr>
          <p:blipFill>
            <a:blip r:embed="rId5" cstate="print"/>
            <a:stretch>
              <a:fillRect/>
            </a:stretch>
          </p:blipFill>
          <p:spPr>
            <a:xfrm>
              <a:off x="5398008" y="4797552"/>
              <a:ext cx="76200" cy="216027"/>
            </a:xfrm>
            <a:prstGeom prst="rect">
              <a:avLst/>
            </a:prstGeom>
          </p:spPr>
        </p:pic>
      </p:grpSp>
      <p:sp>
        <p:nvSpPr>
          <p:cNvPr id="24" name="object 24"/>
          <p:cNvSpPr txBox="1"/>
          <p:nvPr/>
        </p:nvSpPr>
        <p:spPr>
          <a:xfrm>
            <a:off x="6751701" y="6019901"/>
            <a:ext cx="762000" cy="299720"/>
          </a:xfrm>
          <a:prstGeom prst="rect">
            <a:avLst/>
          </a:prstGeom>
        </p:spPr>
        <p:txBody>
          <a:bodyPr vert="horz" wrap="square" lIns="0" tIns="12700" rIns="0" bIns="0" rtlCol="0">
            <a:spAutoFit/>
          </a:bodyPr>
          <a:lstStyle/>
          <a:p>
            <a:pPr marL="12700" defTabSz="914400">
              <a:spcBef>
                <a:spcPts val="100"/>
              </a:spcBef>
            </a:pPr>
            <a:r>
              <a:rPr b="1" dirty="0">
                <a:solidFill>
                  <a:prstClr val="black"/>
                </a:solidFill>
                <a:latin typeface="Times New Roman"/>
                <a:cs typeface="Times New Roman"/>
              </a:rPr>
              <a:t>A[31:0]</a:t>
            </a:r>
            <a:endParaRPr>
              <a:solidFill>
                <a:prstClr val="black"/>
              </a:solidFill>
              <a:latin typeface="Times New Roman"/>
              <a:cs typeface="Times New Roman"/>
            </a:endParaRPr>
          </a:p>
        </p:txBody>
      </p:sp>
      <p:grpSp>
        <p:nvGrpSpPr>
          <p:cNvPr id="25" name="object 25"/>
          <p:cNvGrpSpPr/>
          <p:nvPr/>
        </p:nvGrpSpPr>
        <p:grpSpPr>
          <a:xfrm>
            <a:off x="8578723" y="2415286"/>
            <a:ext cx="1699895" cy="3037205"/>
            <a:chOff x="7054722" y="2415285"/>
            <a:chExt cx="1699895" cy="3037205"/>
          </a:xfrm>
        </p:grpSpPr>
        <p:sp>
          <p:nvSpPr>
            <p:cNvPr id="26" name="object 26"/>
            <p:cNvSpPr/>
            <p:nvPr/>
          </p:nvSpPr>
          <p:spPr>
            <a:xfrm>
              <a:off x="7054722" y="2415285"/>
              <a:ext cx="1694814" cy="300990"/>
            </a:xfrm>
            <a:custGeom>
              <a:avLst/>
              <a:gdLst/>
              <a:ahLst/>
              <a:cxnLst/>
              <a:rect l="l" t="t" r="r" b="b"/>
              <a:pathLst>
                <a:path w="1694815" h="300989">
                  <a:moveTo>
                    <a:pt x="0" y="221741"/>
                  </a:moveTo>
                  <a:lnTo>
                    <a:pt x="31876" y="300736"/>
                  </a:lnTo>
                  <a:lnTo>
                    <a:pt x="70111" y="237489"/>
                  </a:lnTo>
                  <a:lnTo>
                    <a:pt x="43306" y="237489"/>
                  </a:lnTo>
                  <a:lnTo>
                    <a:pt x="30606" y="237362"/>
                  </a:lnTo>
                  <a:lnTo>
                    <a:pt x="30664" y="224203"/>
                  </a:lnTo>
                  <a:lnTo>
                    <a:pt x="0" y="221741"/>
                  </a:lnTo>
                  <a:close/>
                </a:path>
                <a:path w="1694815" h="300989">
                  <a:moveTo>
                    <a:pt x="30664" y="224203"/>
                  </a:moveTo>
                  <a:lnTo>
                    <a:pt x="30606" y="237362"/>
                  </a:lnTo>
                  <a:lnTo>
                    <a:pt x="43306" y="237489"/>
                  </a:lnTo>
                  <a:lnTo>
                    <a:pt x="43360" y="225222"/>
                  </a:lnTo>
                  <a:lnTo>
                    <a:pt x="30664" y="224203"/>
                  </a:lnTo>
                  <a:close/>
                </a:path>
                <a:path w="1694815" h="300989">
                  <a:moveTo>
                    <a:pt x="43360" y="225222"/>
                  </a:moveTo>
                  <a:lnTo>
                    <a:pt x="43306" y="237489"/>
                  </a:lnTo>
                  <a:lnTo>
                    <a:pt x="70111" y="237489"/>
                  </a:lnTo>
                  <a:lnTo>
                    <a:pt x="75946" y="227837"/>
                  </a:lnTo>
                  <a:lnTo>
                    <a:pt x="43360" y="225222"/>
                  </a:lnTo>
                  <a:close/>
                </a:path>
                <a:path w="1694815" h="300989">
                  <a:moveTo>
                    <a:pt x="1694433" y="0"/>
                  </a:moveTo>
                  <a:lnTo>
                    <a:pt x="34417" y="0"/>
                  </a:lnTo>
                  <a:lnTo>
                    <a:pt x="31623" y="2793"/>
                  </a:lnTo>
                  <a:lnTo>
                    <a:pt x="31595" y="12700"/>
                  </a:lnTo>
                  <a:lnTo>
                    <a:pt x="30664" y="224203"/>
                  </a:lnTo>
                  <a:lnTo>
                    <a:pt x="43360" y="225222"/>
                  </a:lnTo>
                  <a:lnTo>
                    <a:pt x="44295" y="12700"/>
                  </a:lnTo>
                  <a:lnTo>
                    <a:pt x="37973" y="12700"/>
                  </a:lnTo>
                  <a:lnTo>
                    <a:pt x="44323" y="6350"/>
                  </a:lnTo>
                  <a:lnTo>
                    <a:pt x="1694433" y="6350"/>
                  </a:lnTo>
                  <a:lnTo>
                    <a:pt x="1694433" y="0"/>
                  </a:lnTo>
                  <a:close/>
                </a:path>
                <a:path w="1694815" h="300989">
                  <a:moveTo>
                    <a:pt x="44323" y="6350"/>
                  </a:moveTo>
                  <a:lnTo>
                    <a:pt x="37973" y="12700"/>
                  </a:lnTo>
                  <a:lnTo>
                    <a:pt x="44295" y="12700"/>
                  </a:lnTo>
                  <a:lnTo>
                    <a:pt x="44323" y="6350"/>
                  </a:lnTo>
                  <a:close/>
                </a:path>
                <a:path w="1694815" h="300989">
                  <a:moveTo>
                    <a:pt x="1694433" y="6350"/>
                  </a:moveTo>
                  <a:lnTo>
                    <a:pt x="44323" y="6350"/>
                  </a:lnTo>
                  <a:lnTo>
                    <a:pt x="44295" y="12700"/>
                  </a:lnTo>
                  <a:lnTo>
                    <a:pt x="1694433" y="12700"/>
                  </a:lnTo>
                  <a:lnTo>
                    <a:pt x="1694433" y="6350"/>
                  </a:lnTo>
                  <a:close/>
                </a:path>
              </a:pathLst>
            </a:custGeom>
            <a:solidFill>
              <a:srgbClr val="000000"/>
            </a:solidFill>
          </p:spPr>
          <p:txBody>
            <a:bodyPr wrap="square" lIns="0" tIns="0" rIns="0" bIns="0" rtlCol="0"/>
            <a:lstStyle/>
            <a:p>
              <a:pPr defTabSz="914400"/>
              <a:endParaRPr>
                <a:solidFill>
                  <a:prstClr val="black"/>
                </a:solidFill>
                <a:latin typeface="Calibri"/>
              </a:endParaRPr>
            </a:p>
          </p:txBody>
        </p:sp>
        <p:sp>
          <p:nvSpPr>
            <p:cNvPr id="27" name="object 27"/>
            <p:cNvSpPr/>
            <p:nvPr/>
          </p:nvSpPr>
          <p:spPr>
            <a:xfrm>
              <a:off x="7812023" y="2421635"/>
              <a:ext cx="936625" cy="3024505"/>
            </a:xfrm>
            <a:custGeom>
              <a:avLst/>
              <a:gdLst/>
              <a:ahLst/>
              <a:cxnLst/>
              <a:rect l="l" t="t" r="r" b="b"/>
              <a:pathLst>
                <a:path w="936625" h="3024504">
                  <a:moveTo>
                    <a:pt x="0" y="3024378"/>
                  </a:moveTo>
                  <a:lnTo>
                    <a:pt x="0" y="2683002"/>
                  </a:lnTo>
                  <a:lnTo>
                    <a:pt x="936117" y="2683002"/>
                  </a:lnTo>
                  <a:lnTo>
                    <a:pt x="936117" y="0"/>
                  </a:lnTo>
                </a:path>
              </a:pathLst>
            </a:custGeom>
            <a:ln w="12192">
              <a:solidFill>
                <a:srgbClr val="000000"/>
              </a:solidFill>
            </a:ln>
          </p:spPr>
          <p:txBody>
            <a:bodyPr wrap="square" lIns="0" tIns="0" rIns="0" bIns="0" rtlCol="0"/>
            <a:lstStyle/>
            <a:p>
              <a:pPr defTabSz="914400"/>
              <a:endParaRPr>
                <a:solidFill>
                  <a:prstClr val="black"/>
                </a:solidFill>
                <a:latin typeface="Calibri"/>
              </a:endParaRPr>
            </a:p>
          </p:txBody>
        </p:sp>
      </p:grpSp>
      <p:sp>
        <p:nvSpPr>
          <p:cNvPr id="28" name="object 28"/>
          <p:cNvSpPr txBox="1"/>
          <p:nvPr/>
        </p:nvSpPr>
        <p:spPr>
          <a:xfrm>
            <a:off x="5970524" y="2259839"/>
            <a:ext cx="1449705" cy="228909"/>
          </a:xfrm>
          <a:prstGeom prst="rect">
            <a:avLst/>
          </a:prstGeom>
        </p:spPr>
        <p:txBody>
          <a:bodyPr vert="horz" wrap="square" lIns="0" tIns="13335" rIns="0" bIns="0" rtlCol="0">
            <a:spAutoFit/>
          </a:bodyPr>
          <a:lstStyle/>
          <a:p>
            <a:pPr marL="12700" defTabSz="914400">
              <a:spcBef>
                <a:spcPts val="105"/>
              </a:spcBef>
              <a:tabLst>
                <a:tab pos="1060450" algn="l"/>
              </a:tabLst>
            </a:pPr>
            <a:r>
              <a:rPr sz="2100" baseline="1984" dirty="0">
                <a:solidFill>
                  <a:prstClr val="black"/>
                </a:solidFill>
                <a:latin typeface="Times New Roman"/>
                <a:cs typeface="Times New Roman"/>
              </a:rPr>
              <a:t>Mem	</a:t>
            </a:r>
            <a:r>
              <a:rPr sz="1400" spc="-5" dirty="0">
                <a:solidFill>
                  <a:prstClr val="black"/>
                </a:solidFill>
                <a:latin typeface="Times New Roman"/>
                <a:cs typeface="Times New Roman"/>
              </a:rPr>
              <a:t>Mem</a:t>
            </a:r>
            <a:endParaRPr sz="1400">
              <a:solidFill>
                <a:prstClr val="black"/>
              </a:solidFill>
              <a:latin typeface="Times New Roman"/>
              <a:cs typeface="Times New Roman"/>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101600" defTabSz="914400">
              <a:lnSpc>
                <a:spcPts val="1190"/>
              </a:lnSpc>
            </a:pPr>
            <a:fld id="{81D60167-4931-47E6-BA6A-407CBD079E47}" type="slidenum">
              <a:rPr spc="-5" dirty="0">
                <a:solidFill>
                  <a:prstClr val="black"/>
                </a:solidFill>
              </a:rPr>
              <a:pPr marL="101600" defTabSz="914400">
                <a:lnSpc>
                  <a:spcPts val="1190"/>
                </a:lnSpc>
              </a:pPr>
              <a:t>9</a:t>
            </a:fld>
            <a:endParaRPr spc="-5" dirty="0">
              <a:solidFill>
                <a:prstClr val="black"/>
              </a:solidFill>
            </a:endParaRPr>
          </a:p>
        </p:txBody>
      </p:sp>
      <p:sp>
        <p:nvSpPr>
          <p:cNvPr id="30" name="Date Placeholder 29">
            <a:extLst>
              <a:ext uri="{FF2B5EF4-FFF2-40B4-BE49-F238E27FC236}">
                <a16:creationId xmlns:a16="http://schemas.microsoft.com/office/drawing/2014/main" id="{6D1F1090-1B20-A202-BB31-3637679F1157}"/>
              </a:ext>
            </a:extLst>
          </p:cNvPr>
          <p:cNvSpPr>
            <a:spLocks noGrp="1"/>
          </p:cNvSpPr>
          <p:nvPr>
            <p:ph type="dt" sz="half" idx="6"/>
          </p:nvPr>
        </p:nvSpPr>
        <p:spPr/>
        <p:txBody>
          <a:bodyPr/>
          <a:lstStyle/>
          <a:p>
            <a:fld id="{EEB58D48-E18E-4083-8FD1-9B3B40ACE021}" type="datetime1">
              <a:rPr lang="en-US" smtClean="0"/>
              <a:t>8/7/2024</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2610</TotalTime>
  <Words>3111</Words>
  <Application>Microsoft Office PowerPoint</Application>
  <PresentationFormat>Widescreen</PresentationFormat>
  <Paragraphs>418</Paragraphs>
  <Slides>43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43</vt:i4>
      </vt:variant>
    </vt:vector>
  </HeadingPairs>
  <TitlesOfParts>
    <vt:vector size="56" baseType="lpstr">
      <vt:lpstr>-apple-system</vt:lpstr>
      <vt:lpstr>Arial</vt:lpstr>
      <vt:lpstr>Calibri</vt:lpstr>
      <vt:lpstr>Courier New</vt:lpstr>
      <vt:lpstr>Segoe UI Symbol</vt:lpstr>
      <vt:lpstr>Times New Roman</vt:lpstr>
      <vt:lpstr>Tw Cen MT</vt:lpstr>
      <vt:lpstr>Tw Cen MT Condensed</vt:lpstr>
      <vt:lpstr>Verdana</vt:lpstr>
      <vt:lpstr>Wingdings</vt:lpstr>
      <vt:lpstr>Clarity</vt:lpstr>
      <vt:lpstr>Office Theme</vt:lpstr>
      <vt:lpstr>1_Clarity</vt:lpstr>
      <vt:lpstr>ARM – Architecture, MODES &amp; Register file</vt:lpstr>
      <vt:lpstr>PowerPoint Presentation</vt:lpstr>
      <vt:lpstr>Agenda</vt:lpstr>
      <vt:lpstr>What is ARM?</vt:lpstr>
      <vt:lpstr>Architectural Inheritance</vt:lpstr>
      <vt:lpstr>Features of Basic RISC Architecture</vt:lpstr>
      <vt:lpstr>ARM core Dataflow Model</vt:lpstr>
      <vt:lpstr>ARM Core Dataflow Model … contd</vt:lpstr>
      <vt:lpstr>ARM Core Dataflow Model … contd</vt:lpstr>
      <vt:lpstr>Programmers Model – Register Architecture</vt:lpstr>
      <vt:lpstr>Registers</vt:lpstr>
      <vt:lpstr>Processor Modes</vt:lpstr>
      <vt:lpstr>ARM Register Set</vt:lpstr>
      <vt:lpstr>ARM Register Set</vt:lpstr>
      <vt:lpstr>                      ARM’s Visible Registers</vt:lpstr>
      <vt:lpstr>Current Program Status Register </vt:lpstr>
      <vt:lpstr>CPSR and SPSR (Save Program status register)</vt:lpstr>
      <vt:lpstr>Memory organization &amp; Supported Data Types </vt:lpstr>
      <vt:lpstr>Processor mode bits in CPSR</vt:lpstr>
      <vt:lpstr>Exception Handling</vt:lpstr>
      <vt:lpstr>Exceptions </vt:lpstr>
      <vt:lpstr>Exception entry</vt:lpstr>
      <vt:lpstr>Exception vector addresses</vt:lpstr>
      <vt:lpstr>Exception return</vt:lpstr>
      <vt:lpstr>PowerPoint Presentation</vt:lpstr>
      <vt:lpstr>ARM ARCHITECTURE TO BOARD​</vt:lpstr>
      <vt:lpstr>PowerPoint Presentation</vt:lpstr>
      <vt:lpstr>Pipelining Definitions</vt:lpstr>
      <vt:lpstr>Pipeline Implementation</vt:lpstr>
      <vt:lpstr>3-stage Pipeline Operation</vt:lpstr>
      <vt:lpstr>Pipeline Implementation</vt:lpstr>
      <vt:lpstr>3-Stages of ARM7TDMI Pipeline</vt:lpstr>
      <vt:lpstr>Instruction Pipeline</vt:lpstr>
      <vt:lpstr>Instruction Pipeline … contd.</vt:lpstr>
      <vt:lpstr>Instruction Pipeline … contd.</vt:lpstr>
      <vt:lpstr>Instruction Pipeline Explained</vt:lpstr>
      <vt:lpstr>PC (r15) Behaviour</vt:lpstr>
      <vt:lpstr>Other Characteristics of Pipeline</vt:lpstr>
      <vt:lpstr>Limitations of 3-stage Pipeline</vt:lpstr>
      <vt:lpstr>ARM Family Attribute Comparison</vt:lpstr>
      <vt:lpstr>ARM9 5-stage Pipeline Structure</vt:lpstr>
      <vt:lpstr>5-stage Pipeline</vt:lpstr>
      <vt:lpstr>5-stage Pipeline: Various Stages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ARM</dc:title>
  <dc:creator>Dhanya M. Dhanalakshmi (CSE)</dc:creator>
  <cp:lastModifiedBy>Dr. Vishnu S - [CSE]</cp:lastModifiedBy>
  <cp:revision>122</cp:revision>
  <dcterms:created xsi:type="dcterms:W3CDTF">2022-09-20T03:38:39Z</dcterms:created>
  <dcterms:modified xsi:type="dcterms:W3CDTF">2024-08-07T13:49:06Z</dcterms:modified>
</cp:coreProperties>
</file>