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9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5:46:43.015" idx="4">
    <p:pos x="10" y="10"/>
    <p:text>Every thing in Godot is a node.
It can be animation, a sprit, a sound
Node will be have name, all king od prperties,</p:text>
    <p:extLst>
      <p:ext uri="{C676402C-5697-4E1C-873F-D02D1690AC5C}">
        <p15:threadingInfo xmlns:p15="http://schemas.microsoft.com/office/powerpoint/2012/main" timeZoneBias="-540"/>
      </p:ext>
    </p:extLst>
  </p:cm>
  <p:cm authorId="1" dt="2018-11-14T15:48:22.886" idx="5">
    <p:pos x="10" y="106"/>
    <p:text>Callback- means make the node react to things.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  <p:cm authorId="1" dt="2018-11-14T15:50:13.352" idx="6">
    <p:pos x="106" y="106"/>
    <p:text>Any tree of node is grouped together to make a scene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5:51:36.455" idx="7">
    <p:pos x="10" y="10"/>
    <p:text>Nodes and Scene are fundamental to GoDot</p:text>
    <p:extLst>
      <p:ext uri="{C676402C-5697-4E1C-873F-D02D1690AC5C}">
        <p15:threadingInfo xmlns:p15="http://schemas.microsoft.com/office/powerpoint/2012/main" timeZoneBias="-540"/>
      </p:ext>
    </p:extLst>
  </p:cm>
  <p:cm authorId="1" dt="2018-11-14T16:00:21.044" idx="8">
    <p:pos x="106" y="106"/>
    <p:text>Any tree of node group together to make scene</p:text>
    <p:extLst>
      <p:ext uri="{C676402C-5697-4E1C-873F-D02D1690AC5C}">
        <p15:threadingInfo xmlns:p15="http://schemas.microsoft.com/office/powerpoint/2012/main" timeZoneBias="-540"/>
      </p:ext>
    </p:extLst>
  </p:cm>
  <p:cm authorId="1" dt="2018-11-14T16:00:39.179" idx="9">
    <p:pos x="202" y="20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acktPublishing/Godot-Game-Engine-Projects/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524" y="1385974"/>
            <a:ext cx="9144000" cy="309541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Installation &amp; UI overview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74" y="294613"/>
            <a:ext cx="4060971" cy="1655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99" y="5515233"/>
            <a:ext cx="3295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742" y="365125"/>
            <a:ext cx="6098058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Download and Install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 / </a:t>
            </a:r>
            <a:r>
              <a:rPr lang="en-US" dirty="0" err="1"/>
              <a:t>godotengine</a:t>
            </a:r>
            <a:r>
              <a:rPr lang="en-US" dirty="0"/>
              <a:t>. org</a:t>
            </a:r>
            <a:r>
              <a:rPr lang="en-US" dirty="0" smtClean="0"/>
              <a:t>/ - Click Download </a:t>
            </a:r>
          </a:p>
          <a:p>
            <a:r>
              <a:rPr lang="en-US" dirty="0" smtClean="0"/>
              <a:t>Choose 64 bit version</a:t>
            </a:r>
          </a:p>
          <a:p>
            <a:r>
              <a:rPr lang="en-US" dirty="0" smtClean="0"/>
              <a:t>Double click on </a:t>
            </a:r>
          </a:p>
          <a:p>
            <a:r>
              <a:rPr lang="en-US" dirty="0" smtClean="0"/>
              <a:t>Double click</a:t>
            </a:r>
          </a:p>
          <a:p>
            <a:r>
              <a:rPr lang="en-US" dirty="0" smtClean="0"/>
              <a:t>Also Download Sample codes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github.com/PacktPublishing/Godot-Game-Engine-Projects/releases</a:t>
            </a:r>
            <a:r>
              <a:rPr lang="en-US" dirty="0" smtClean="0"/>
              <a:t> and unzip it. </a:t>
            </a:r>
          </a:p>
          <a:p>
            <a:r>
              <a:rPr lang="en-US" dirty="0" smtClean="0"/>
              <a:t>Launch Project Manager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28" y="3438310"/>
            <a:ext cx="3630023" cy="381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761" y="2967821"/>
            <a:ext cx="4008972" cy="3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– Project Manager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9" y="1840131"/>
            <a:ext cx="7297975" cy="4520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01053" y="1690688"/>
            <a:ext cx="3435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list </a:t>
            </a:r>
            <a:r>
              <a:rPr lang="en-US" dirty="0"/>
              <a:t>of your existing Godot projects.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choose </a:t>
            </a:r>
            <a:r>
              <a:rPr lang="en-US" dirty="0" smtClean="0"/>
              <a:t>an </a:t>
            </a:r>
            <a:r>
              <a:rPr lang="en-US" b="1" dirty="0" smtClean="0"/>
              <a:t>existing </a:t>
            </a:r>
            <a:r>
              <a:rPr lang="en-US" b="1" dirty="0"/>
              <a:t>project </a:t>
            </a:r>
            <a:r>
              <a:rPr lang="en-US" dirty="0"/>
              <a:t>and click </a:t>
            </a:r>
            <a:r>
              <a:rPr lang="en-US" b="1" dirty="0"/>
              <a:t>Run </a:t>
            </a:r>
            <a:r>
              <a:rPr lang="en-US" dirty="0"/>
              <a:t>to play the game or click </a:t>
            </a:r>
            <a:r>
              <a:rPr lang="en-US" b="1" dirty="0"/>
              <a:t>Edit </a:t>
            </a:r>
            <a:r>
              <a:rPr lang="en-US" dirty="0"/>
              <a:t>to work on it in the </a:t>
            </a:r>
            <a:r>
              <a:rPr lang="en-US" dirty="0" smtClean="0"/>
              <a:t>Godot</a:t>
            </a:r>
          </a:p>
          <a:p>
            <a:endParaRPr lang="en-US" dirty="0"/>
          </a:p>
          <a:p>
            <a:r>
              <a:rPr lang="en-US" dirty="0"/>
              <a:t>Editor (refer to the following screenshot). You can also create a new project by clicking </a:t>
            </a:r>
            <a:r>
              <a:rPr lang="en-US" b="1" dirty="0"/>
              <a:t>New</a:t>
            </a:r>
          </a:p>
          <a:p>
            <a:r>
              <a:rPr lang="en-US" b="1" dirty="0"/>
              <a:t>Project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Choose </a:t>
            </a:r>
            <a:r>
              <a:rPr lang="en-US" b="1" dirty="0" smtClean="0"/>
              <a:t>import</a:t>
            </a:r>
            <a:r>
              <a:rPr lang="en-US" dirty="0" smtClean="0"/>
              <a:t> to import a project from one of the </a:t>
            </a:r>
            <a:r>
              <a:rPr lang="en-US" dirty="0" err="1" smtClean="0"/>
              <a:t>godot</a:t>
            </a:r>
            <a:r>
              <a:rPr lang="en-US" dirty="0" smtClean="0"/>
              <a:t> games you downloaded from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Create New Project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397651" cy="279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2334" y="1825625"/>
            <a:ext cx="3791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 the project a name and create a folder to store it 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lowercase and use underscores</a:t>
            </a:r>
          </a:p>
        </p:txBody>
      </p:sp>
    </p:spTree>
    <p:extLst>
      <p:ext uri="{BB962C8B-B14F-4D97-AF65-F5344CB8AC3E}">
        <p14:creationId xmlns:p14="http://schemas.microsoft.com/office/powerpoint/2010/main" val="42668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61" y="2572800"/>
            <a:ext cx="7731905" cy="435133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Editor Window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038" y="3178808"/>
            <a:ext cx="1665469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PalatinoLinotype-Bold"/>
              </a:rPr>
              <a:t>Viewport</a:t>
            </a:r>
            <a:r>
              <a:rPr lang="en-US" dirty="0" smtClean="0">
                <a:latin typeface="PalatinoLinotype-Roman"/>
              </a:rPr>
              <a:t>. This is where you'll see parts of your game as you're working on them</a:t>
            </a:r>
          </a:p>
          <a:p>
            <a:endParaRPr lang="en-US" dirty="0" smtClean="0">
              <a:latin typeface="PalatinoLinotype-Roman"/>
            </a:endParaRPr>
          </a:p>
          <a:p>
            <a:endParaRPr lang="en-US" dirty="0" smtClean="0">
              <a:latin typeface="PalatinoLinotype-Roman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68553" y="1452231"/>
            <a:ext cx="53928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PalatinoLinotype-Roman"/>
              </a:rPr>
              <a:t>switch between </a:t>
            </a:r>
            <a:r>
              <a:rPr lang="en-US" b="1" dirty="0">
                <a:latin typeface="PalatinoLinotype-Bold"/>
              </a:rPr>
              <a:t>2D </a:t>
            </a:r>
            <a:r>
              <a:rPr lang="en-US" dirty="0">
                <a:latin typeface="PalatinoLinotype-Roman"/>
              </a:rPr>
              <a:t>and </a:t>
            </a:r>
            <a:r>
              <a:rPr lang="en-US" b="1" dirty="0">
                <a:latin typeface="PalatinoLinotype-Bold"/>
              </a:rPr>
              <a:t>3D </a:t>
            </a:r>
            <a:r>
              <a:rPr lang="en-US" dirty="0">
                <a:latin typeface="PalatinoLinotype-Roman"/>
              </a:rPr>
              <a:t>mode, as well </a:t>
            </a:r>
            <a:r>
              <a:rPr lang="en-US" b="1" dirty="0">
                <a:latin typeface="PalatinoLinotype-Bold"/>
              </a:rPr>
              <a:t>Script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917471" y="1821563"/>
            <a:ext cx="1447494" cy="8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756" y="1947078"/>
            <a:ext cx="93506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PalatinoLinotype-Roman"/>
              </a:rPr>
              <a:t>The icons in </a:t>
            </a:r>
            <a:r>
              <a:rPr lang="en-US" dirty="0" smtClean="0">
                <a:latin typeface="PalatinoLinotype-Roman"/>
              </a:rPr>
              <a:t>the toolbar </a:t>
            </a:r>
            <a:r>
              <a:rPr lang="en-US" dirty="0">
                <a:latin typeface="PalatinoLinotype-Roman"/>
              </a:rPr>
              <a:t>will change based on what kind of object you are editing.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4308389" y="2316410"/>
            <a:ext cx="531696" cy="60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15120" y="2177629"/>
            <a:ext cx="216436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PalatinoLinotype-Roman"/>
              </a:rPr>
              <a:t>launching the game and interacting</a:t>
            </a:r>
          </a:p>
          <a:p>
            <a:r>
              <a:rPr lang="en-US" dirty="0">
                <a:latin typeface="PalatinoLinotype-Roman"/>
              </a:rPr>
              <a:t>with it when it's running: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9328560" y="2632178"/>
            <a:ext cx="486560" cy="2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190917" y="4289240"/>
            <a:ext cx="1719743" cy="1615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PalatinoLinotype-Roman"/>
              </a:rPr>
              <a:t>The </a:t>
            </a:r>
            <a:r>
              <a:rPr lang="en-US" sz="1100" b="1" dirty="0">
                <a:latin typeface="PalatinoLinotype-Bold"/>
              </a:rPr>
              <a:t>Scene </a:t>
            </a:r>
            <a:r>
              <a:rPr lang="en-US" sz="1100" dirty="0">
                <a:latin typeface="PalatinoLinotype-Roman"/>
              </a:rPr>
              <a:t>tab shows the current scene you</a:t>
            </a:r>
          </a:p>
          <a:p>
            <a:r>
              <a:rPr lang="en-US" sz="1100" dirty="0">
                <a:latin typeface="PalatinoLinotype-Roman"/>
              </a:rPr>
              <a:t>are working on in the Viewport. In the </a:t>
            </a:r>
            <a:r>
              <a:rPr lang="en-US" sz="1100" b="1" dirty="0">
                <a:latin typeface="PalatinoLinotype-Bold"/>
              </a:rPr>
              <a:t>Inspector </a:t>
            </a:r>
            <a:r>
              <a:rPr lang="en-US" sz="1100" dirty="0">
                <a:latin typeface="PalatinoLinotype-Roman"/>
              </a:rPr>
              <a:t>tab below it, you can see and adjust the</a:t>
            </a:r>
          </a:p>
          <a:p>
            <a:r>
              <a:rPr lang="en-US" sz="1100" dirty="0">
                <a:latin typeface="PalatinoLinotype-Roman"/>
              </a:rPr>
              <a:t>properties of any object you select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9437615" y="4529439"/>
            <a:ext cx="753302" cy="5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1783507" y="4748469"/>
            <a:ext cx="3069247" cy="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0"/>
            <a:ext cx="8734425" cy="653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10" y="1512166"/>
            <a:ext cx="5172075" cy="5114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50037" y="1655864"/>
            <a:ext cx="265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thing in Godot is a node.</a:t>
            </a:r>
          </a:p>
          <a:p>
            <a:endParaRPr lang="en-US" dirty="0"/>
          </a:p>
          <a:p>
            <a:r>
              <a:rPr lang="en-US" dirty="0"/>
              <a:t>It can be animation, a sprit, a sound</a:t>
            </a:r>
          </a:p>
          <a:p>
            <a:endParaRPr lang="en-US" dirty="0"/>
          </a:p>
          <a:p>
            <a:r>
              <a:rPr lang="en-US" dirty="0"/>
              <a:t>Node will be have </a:t>
            </a:r>
            <a:endParaRPr lang="en-US" dirty="0" smtClean="0"/>
          </a:p>
          <a:p>
            <a:r>
              <a:rPr lang="en-US" dirty="0" smtClean="0"/>
              <a:t>name</a:t>
            </a:r>
            <a:r>
              <a:rPr lang="en-US" dirty="0"/>
              <a:t>, all king of properties, Callback- means make the node react to things</a:t>
            </a:r>
            <a:r>
              <a:rPr lang="en-US" dirty="0" smtClean="0"/>
              <a:t>. This is done through scripting</a:t>
            </a:r>
          </a:p>
          <a:p>
            <a:endParaRPr lang="en-US" dirty="0"/>
          </a:p>
          <a:p>
            <a:r>
              <a:rPr lang="en-US" dirty="0"/>
              <a:t>Any tree of node is grouped together to make a scene</a:t>
            </a:r>
          </a:p>
        </p:txBody>
      </p:sp>
    </p:spTree>
    <p:extLst>
      <p:ext uri="{BB962C8B-B14F-4D97-AF65-F5344CB8AC3E}">
        <p14:creationId xmlns:p14="http://schemas.microsoft.com/office/powerpoint/2010/main" val="31439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3" y="0"/>
            <a:ext cx="8753475" cy="65341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58545" y="1757279"/>
            <a:ext cx="4044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Nodes and Scene are fundamental to </a:t>
            </a:r>
            <a:r>
              <a:rPr lang="en-US" dirty="0" err="1" smtClean="0"/>
              <a:t>GoDot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Any tree of node group together to make </a:t>
            </a:r>
            <a:r>
              <a:rPr lang="en-US" dirty="0" smtClean="0"/>
              <a:t>scene</a:t>
            </a:r>
          </a:p>
          <a:p>
            <a:endParaRPr lang="en-US" dirty="0" smtClean="0"/>
          </a:p>
          <a:p>
            <a:r>
              <a:rPr lang="en-US" dirty="0" smtClean="0"/>
              <a:t>Ex:  </a:t>
            </a:r>
            <a:r>
              <a:rPr lang="en-US" dirty="0"/>
              <a:t>player scene that contains all the nodes and scripts that make the</a:t>
            </a:r>
          </a:p>
          <a:p>
            <a:r>
              <a:rPr lang="en-US" dirty="0"/>
              <a:t>player's character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code in </a:t>
            </a:r>
            <a:r>
              <a:rPr lang="en-US" dirty="0" err="1" smtClean="0"/>
              <a:t>GDScript</a:t>
            </a:r>
            <a:r>
              <a:rPr lang="en-US" dirty="0"/>
              <a:t>, </a:t>
            </a:r>
            <a:r>
              <a:rPr lang="en-US" dirty="0" err="1"/>
              <a:t>VisualScript</a:t>
            </a:r>
            <a:r>
              <a:rPr lang="en-US" dirty="0"/>
              <a:t>, and C</a:t>
            </a:r>
            <a:r>
              <a:rPr lang="en-US" dirty="0" smtClean="0"/>
              <a:t>#</a:t>
            </a:r>
          </a:p>
          <a:p>
            <a:r>
              <a:rPr lang="en-US" dirty="0" smtClean="0"/>
              <a:t>We will use </a:t>
            </a:r>
            <a:r>
              <a:rPr lang="en-US" dirty="0" err="1" smtClean="0"/>
              <a:t>GDScript</a:t>
            </a:r>
            <a:endParaRPr lang="en-US" dirty="0" smtClean="0"/>
          </a:p>
          <a:p>
            <a:r>
              <a:rPr lang="en-US" dirty="0" err="1" smtClean="0"/>
              <a:t>GDScript</a:t>
            </a:r>
            <a:r>
              <a:rPr lang="en-US" dirty="0" smtClean="0"/>
              <a:t> is like Python. Looks something like this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Scripting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40" y="3452587"/>
            <a:ext cx="756190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Scripting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Get the feel of the “coin dash”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5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PalatinoLinotype-Bold</vt:lpstr>
      <vt:lpstr>PalatinoLinotype-Roman</vt:lpstr>
      <vt:lpstr>Aharoni</vt:lpstr>
      <vt:lpstr>Arial</vt:lpstr>
      <vt:lpstr>Calibri</vt:lpstr>
      <vt:lpstr>Calibri Light</vt:lpstr>
      <vt:lpstr>Office Theme</vt:lpstr>
      <vt:lpstr>Installation &amp; UI overview</vt:lpstr>
      <vt:lpstr>Download and Install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Dash Game</dc:title>
  <dc:creator>admin</dc:creator>
  <cp:lastModifiedBy>admin</cp:lastModifiedBy>
  <cp:revision>20</cp:revision>
  <dcterms:created xsi:type="dcterms:W3CDTF">2018-11-15T06:36:04Z</dcterms:created>
  <dcterms:modified xsi:type="dcterms:W3CDTF">2018-11-25T06:13:36Z</dcterms:modified>
</cp:coreProperties>
</file>