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4" r:id="rId2"/>
    <p:sldId id="256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154" autoAdjust="0"/>
  </p:normalViewPr>
  <p:slideViewPr>
    <p:cSldViewPr>
      <p:cViewPr>
        <p:scale>
          <a:sx n="66" d="100"/>
          <a:sy n="66" d="100"/>
        </p:scale>
        <p:origin x="-1494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8726F-4508-4AED-B017-5F95C435038B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174EB-176D-487E-8C7A-2DA7F03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4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0174EB-176D-487E-8C7A-2DA7F03FFB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8/11/2016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8/11/2016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8/11/2016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609600"/>
            <a:ext cx="6324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Don </a:t>
            </a:r>
            <a:r>
              <a:rPr lang="en-US" sz="2000" b="1" dirty="0" err="1"/>
              <a:t>Bosco</a:t>
            </a:r>
            <a:r>
              <a:rPr lang="en-US" sz="2000" b="1" dirty="0"/>
              <a:t> </a:t>
            </a:r>
            <a:r>
              <a:rPr lang="en-US" sz="2000" b="1" dirty="0" err="1"/>
              <a:t>Institue</a:t>
            </a:r>
            <a:r>
              <a:rPr lang="en-US" sz="2000" b="1" dirty="0"/>
              <a:t> Of Technology</a:t>
            </a:r>
          </a:p>
          <a:p>
            <a:r>
              <a:rPr lang="en-US" sz="2000" b="1" dirty="0"/>
              <a:t>            Electronics And Telecommunication Department</a:t>
            </a:r>
          </a:p>
          <a:p>
            <a:r>
              <a:rPr lang="en-US" sz="2000" b="1" dirty="0"/>
              <a:t> </a:t>
            </a:r>
            <a:endParaRPr lang="en-US" sz="2000" b="1" dirty="0" smtClean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MINI </a:t>
            </a:r>
            <a:r>
              <a:rPr lang="en-US" dirty="0"/>
              <a:t>PRJOECT – II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	                         </a:t>
            </a:r>
            <a:r>
              <a:rPr lang="en-US" dirty="0" smtClean="0"/>
              <a:t>  </a:t>
            </a:r>
            <a:r>
              <a:rPr lang="en-US" dirty="0"/>
              <a:t>T.E 2015-2016</a:t>
            </a:r>
          </a:p>
          <a:p>
            <a:r>
              <a:rPr lang="en-US" dirty="0"/>
              <a:t>       </a:t>
            </a:r>
            <a:r>
              <a:rPr lang="en-US" dirty="0" smtClean="0"/>
              <a:t>                       Mid </a:t>
            </a:r>
            <a:r>
              <a:rPr lang="en-US" dirty="0"/>
              <a:t>Semester Project </a:t>
            </a:r>
            <a:r>
              <a:rPr lang="en-US" dirty="0" smtClean="0"/>
              <a:t>Report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 smtClean="0"/>
              <a:t> </a:t>
            </a:r>
            <a:r>
              <a:rPr lang="en-US" sz="2000" b="1" dirty="0"/>
              <a:t>IOT BASED RASPBEERY-PI SURVEILLANCE </a:t>
            </a:r>
            <a:r>
              <a:rPr lang="en-US" sz="2000" b="1" dirty="0" smtClean="0"/>
              <a:t>BOT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437572"/>
              </p:ext>
            </p:extLst>
          </p:nvPr>
        </p:nvGraphicFramePr>
        <p:xfrm>
          <a:off x="1828800" y="4419600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 no.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Justine </a:t>
                      </a:r>
                      <a:r>
                        <a:rPr lang="en-US" dirty="0" err="1" smtClean="0"/>
                        <a:t>Ayroor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Suman</a:t>
                      </a:r>
                      <a:r>
                        <a:rPr lang="en-US" dirty="0" smtClean="0"/>
                        <a:t> Deb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Sohan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Naik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690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89864" y="2967335"/>
            <a:ext cx="55642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YOU!!!!!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51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443" y="1899593"/>
            <a:ext cx="1828800" cy="2612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187" y="3440723"/>
            <a:ext cx="269557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5709"/>
            <a:ext cx="3029314" cy="2400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873408" y="381000"/>
            <a:ext cx="729687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solidFill>
                  <a:srgbClr val="FFC000"/>
                </a:solidFill>
                <a:effectLst>
                  <a:reflection blurRad="12700" stA="50000" endPos="50000" dist="5000" dir="5400000" sy="-100000" rotWithShape="0"/>
                </a:effectLst>
              </a:rPr>
              <a:t>RASPBERRY PI</a:t>
            </a:r>
          </a:p>
          <a:p>
            <a:pPr algn="ctr"/>
            <a:r>
              <a:rPr lang="en-US" sz="5400" b="1" cap="all" spc="0" dirty="0" smtClean="0">
                <a:ln w="0"/>
                <a:solidFill>
                  <a:srgbClr val="FFC000"/>
                </a:solidFill>
                <a:effectLst>
                  <a:reflection blurRad="12700" stA="50000" endPos="50000" dist="5000" dir="5400000" sy="-100000" rotWithShape="0"/>
                </a:effectLst>
              </a:rPr>
              <a:t>Surveillance bot</a:t>
            </a:r>
            <a:endParaRPr lang="en-US" sz="5400" b="1" cap="all" spc="0" dirty="0">
              <a:ln w="0"/>
              <a:solidFill>
                <a:srgbClr val="FFC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714" y="4607168"/>
            <a:ext cx="2228486" cy="155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398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976" y="429366"/>
            <a:ext cx="73914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*AIM</a:t>
            </a:r>
            <a:r>
              <a:rPr lang="en-US" dirty="0"/>
              <a:t>:</a:t>
            </a:r>
          </a:p>
          <a:p>
            <a:r>
              <a:rPr lang="en-US" dirty="0"/>
              <a:t> To design a SURVEILLANCE BOT using raspberry-pi controlled through </a:t>
            </a:r>
            <a:r>
              <a:rPr lang="en-US" dirty="0" smtClean="0"/>
              <a:t>IOT</a:t>
            </a:r>
            <a:endParaRPr lang="en-US" dirty="0"/>
          </a:p>
          <a:p>
            <a:r>
              <a:rPr lang="en-US" dirty="0"/>
              <a:t>*</a:t>
            </a:r>
            <a:r>
              <a:rPr lang="en-US" b="1" dirty="0" err="1"/>
              <a:t>Equipments</a:t>
            </a:r>
            <a:r>
              <a:rPr lang="en-US" b="1" dirty="0"/>
              <a:t> Used</a:t>
            </a:r>
            <a:r>
              <a:rPr lang="en-US" dirty="0"/>
              <a:t>:</a:t>
            </a:r>
          </a:p>
          <a:p>
            <a:r>
              <a:rPr lang="en-US" dirty="0"/>
              <a:t>-&gt;Raspberry -PI</a:t>
            </a:r>
          </a:p>
          <a:p>
            <a:r>
              <a:rPr lang="en-US" dirty="0"/>
              <a:t>-&gt;RC CAR chassis</a:t>
            </a:r>
          </a:p>
          <a:p>
            <a:r>
              <a:rPr lang="en-US" dirty="0"/>
              <a:t>-&gt;Motors(DC &amp; servo)</a:t>
            </a:r>
          </a:p>
          <a:p>
            <a:r>
              <a:rPr lang="en-US" dirty="0"/>
              <a:t>-&gt;Motor driver IC(L293D)</a:t>
            </a:r>
          </a:p>
          <a:p>
            <a:r>
              <a:rPr lang="en-US" dirty="0"/>
              <a:t>-&gt;WI-FI adapter</a:t>
            </a:r>
          </a:p>
          <a:p>
            <a:r>
              <a:rPr lang="en-US" dirty="0"/>
              <a:t>-&gt;Sensors(HC-SR04 DHT-11)</a:t>
            </a:r>
          </a:p>
          <a:p>
            <a:r>
              <a:rPr lang="en-US" dirty="0" smtClean="0"/>
              <a:t>*</a:t>
            </a:r>
            <a:r>
              <a:rPr lang="en-US" b="1" dirty="0"/>
              <a:t>Software Used:</a:t>
            </a:r>
          </a:p>
          <a:p>
            <a:r>
              <a:rPr lang="en-US" dirty="0"/>
              <a:t>-&gt;Python</a:t>
            </a:r>
          </a:p>
          <a:p>
            <a:r>
              <a:rPr lang="en-US" dirty="0"/>
              <a:t>-&gt;Putty</a:t>
            </a:r>
          </a:p>
          <a:p>
            <a:r>
              <a:rPr lang="en-US" dirty="0"/>
              <a:t>-&gt;NGIN-X</a:t>
            </a:r>
          </a:p>
          <a:p>
            <a:r>
              <a:rPr lang="en-US" dirty="0"/>
              <a:t>-&gt;VIM</a:t>
            </a:r>
          </a:p>
          <a:p>
            <a:r>
              <a:rPr lang="en-US" dirty="0"/>
              <a:t>-&gt;Flask</a:t>
            </a:r>
          </a:p>
          <a:p>
            <a:r>
              <a:rPr lang="en-US" dirty="0" smtClean="0"/>
              <a:t>-&gt;</a:t>
            </a:r>
            <a:r>
              <a:rPr lang="en-US" dirty="0" err="1" smtClean="0"/>
              <a:t>Uwsgi</a:t>
            </a:r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Skeleton </a:t>
            </a:r>
            <a:r>
              <a:rPr lang="en-US" dirty="0" err="1" smtClean="0">
                <a:sym typeface="Wingdings" pitchFamily="2" charset="2"/>
              </a:rPr>
              <a:t>css</a:t>
            </a:r>
            <a:endParaRPr lang="en-US" dirty="0"/>
          </a:p>
          <a:p>
            <a:r>
              <a:rPr lang="en-US" dirty="0" smtClean="0"/>
              <a:t>*</a:t>
            </a:r>
            <a:r>
              <a:rPr lang="en-US" b="1" dirty="0"/>
              <a:t>Papers/Websites/Other literature utilized:</a:t>
            </a:r>
          </a:p>
          <a:p>
            <a:r>
              <a:rPr lang="en-US" dirty="0"/>
              <a:t>-&gt;http://www.youtube.com</a:t>
            </a:r>
          </a:p>
          <a:p>
            <a:r>
              <a:rPr lang="en-US" dirty="0" smtClean="0"/>
              <a:t>-&gt;</a:t>
            </a:r>
            <a:r>
              <a:rPr lang="en-US" dirty="0"/>
              <a:t>http://</a:t>
            </a:r>
            <a:r>
              <a:rPr lang="en-US" dirty="0" smtClean="0"/>
              <a:t>www.raspberrypi.org</a:t>
            </a:r>
          </a:p>
          <a:p>
            <a:r>
              <a:rPr lang="en-US" dirty="0" smtClean="0">
                <a:sym typeface="Wingdings" pitchFamily="2" charset="2"/>
              </a:rPr>
              <a:t>-&gt;www.udemy.com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7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33400"/>
            <a:ext cx="8229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H/W 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REQIREMENTS: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2300287" cy="1530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095" y="1456730"/>
            <a:ext cx="1119537" cy="1685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" y="4114800"/>
            <a:ext cx="20002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7" y="4114800"/>
            <a:ext cx="21431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331" y="1434959"/>
            <a:ext cx="1071563" cy="182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179" y="4110037"/>
            <a:ext cx="1452561" cy="183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85295" y="3244334"/>
            <a:ext cx="177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86087" y="3248602"/>
            <a:ext cx="17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WIFI ADAPTER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0983" y="6248400"/>
            <a:ext cx="180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SERVO MOTOR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29405" y="6248400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L293D IC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07702" y="625711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DHT11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99197" y="326375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HCSR04</a:t>
            </a:r>
            <a:endParaRPr lang="en-US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729" y="1522603"/>
            <a:ext cx="1838325" cy="168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186362" y="324860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0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85" y="504092"/>
            <a:ext cx="7039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S/W REQIREMENTS: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3074" name="Picture 2" descr="C:\Users\JUSTINE\Downloads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1852240"/>
            <a:ext cx="2886076" cy="172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USTINE\Downloads\Python_logo_and_wordmark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6" y="1602879"/>
            <a:ext cx="2942852" cy="87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38" y="3971191"/>
            <a:ext cx="2368062" cy="1776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8" y="3971191"/>
            <a:ext cx="3014662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730009"/>
            <a:ext cx="1981200" cy="811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1703160"/>
            <a:ext cx="19145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952865"/>
            <a:ext cx="2286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2437182"/>
            <a:ext cx="3048738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8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169" y="457200"/>
            <a:ext cx="6551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BLOCK DIAGRAM: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7900" y="2566987"/>
            <a:ext cx="17526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400800" y="3024187"/>
            <a:ext cx="1066800" cy="1219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86964" y="4219207"/>
            <a:ext cx="271036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722482" y="4471987"/>
            <a:ext cx="0" cy="8620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60927" y="5301734"/>
            <a:ext cx="1906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EDIMAX WIFI ADAPTER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562109" y="1749906"/>
            <a:ext cx="1600200" cy="15763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14509" y="1966600"/>
            <a:ext cx="1295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COMP/LAPTOP/MOBILE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3714509" y="4040979"/>
            <a:ext cx="1219200" cy="6858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7200" y="1859325"/>
            <a:ext cx="1600200" cy="5095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PYTHON-FLASK </a:t>
            </a:r>
            <a:r>
              <a:rPr lang="en-US" sz="1200" dirty="0" smtClean="0"/>
              <a:t>APPLICATION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5300" y="2820933"/>
            <a:ext cx="1600200" cy="5773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(UWSGI)</a:t>
            </a:r>
          </a:p>
          <a:p>
            <a:pPr algn="ctr"/>
            <a:r>
              <a:rPr lang="en-US" sz="1200" dirty="0" smtClean="0"/>
              <a:t>APPLICATION SERVER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5127" y="3765142"/>
            <a:ext cx="16002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(NGINX)</a:t>
            </a:r>
          </a:p>
          <a:p>
            <a:pPr algn="ctr"/>
            <a:r>
              <a:rPr lang="en-US" sz="1200" dirty="0" smtClean="0"/>
              <a:t>WEB SERVER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20" idx="1"/>
            <a:endCxn id="24" idx="3"/>
          </p:cNvCxnSpPr>
          <p:nvPr/>
        </p:nvCxnSpPr>
        <p:spPr>
          <a:xfrm flipH="1">
            <a:off x="2057400" y="4383880"/>
            <a:ext cx="1657109" cy="42928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7200" y="4568431"/>
            <a:ext cx="1600200" cy="4894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BROWSER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20" idx="3"/>
            <a:endCxn id="12" idx="1"/>
          </p:cNvCxnSpPr>
          <p:nvPr/>
        </p:nvCxnSpPr>
        <p:spPr>
          <a:xfrm flipV="1">
            <a:off x="4933709" y="4371607"/>
            <a:ext cx="1653255" cy="122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3" name="Straight Connector 4102"/>
          <p:cNvCxnSpPr/>
          <p:nvPr/>
        </p:nvCxnSpPr>
        <p:spPr>
          <a:xfrm>
            <a:off x="152400" y="1380530"/>
            <a:ext cx="0" cy="4198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6" name="Straight Connector 4105"/>
          <p:cNvCxnSpPr/>
          <p:nvPr/>
        </p:nvCxnSpPr>
        <p:spPr>
          <a:xfrm>
            <a:off x="152400" y="1380530"/>
            <a:ext cx="2286000" cy="5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8" name="Straight Connector 4107"/>
          <p:cNvCxnSpPr/>
          <p:nvPr/>
        </p:nvCxnSpPr>
        <p:spPr>
          <a:xfrm>
            <a:off x="2438400" y="1386392"/>
            <a:ext cx="0" cy="425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0" name="Straight Connector 4109"/>
          <p:cNvCxnSpPr/>
          <p:nvPr/>
        </p:nvCxnSpPr>
        <p:spPr>
          <a:xfrm flipH="1">
            <a:off x="152400" y="5578733"/>
            <a:ext cx="2286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248" y="2413790"/>
            <a:ext cx="169883" cy="48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374" y="3452848"/>
            <a:ext cx="189707" cy="36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943" y="4235318"/>
            <a:ext cx="200563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130" name="Straight Arrow Connector 4129"/>
          <p:cNvCxnSpPr>
            <a:stCxn id="20" idx="0"/>
            <a:endCxn id="18" idx="2"/>
          </p:cNvCxnSpPr>
          <p:nvPr/>
        </p:nvCxnSpPr>
        <p:spPr>
          <a:xfrm flipV="1">
            <a:off x="4324109" y="3326293"/>
            <a:ext cx="38100" cy="71468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7467600" y="1966600"/>
            <a:ext cx="3429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39050" y="15972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00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9400" y="1828800"/>
            <a:ext cx="3048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534365"/>
            <a:ext cx="43204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CAR SETUP: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3874" y="2743199"/>
            <a:ext cx="2339051" cy="1851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RASP 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30047" y="2327837"/>
            <a:ext cx="8382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SERVO MOTOR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19400" y="2362200"/>
            <a:ext cx="1104899" cy="10658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9" y="2362200"/>
            <a:ext cx="1127125" cy="12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val 9"/>
          <p:cNvSpPr/>
          <p:nvPr/>
        </p:nvSpPr>
        <p:spPr>
          <a:xfrm>
            <a:off x="2236406" y="2076328"/>
            <a:ext cx="582994" cy="78490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066351"/>
            <a:ext cx="609600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820167" y="4611237"/>
            <a:ext cx="952501" cy="58645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L293D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19400" y="4991100"/>
            <a:ext cx="1047749" cy="4571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428" y="4957762"/>
            <a:ext cx="1127125" cy="6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634387"/>
            <a:ext cx="609600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06" y="4634387"/>
            <a:ext cx="609600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819650" y="4449162"/>
            <a:ext cx="693275" cy="3704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EDIMAX</a:t>
            </a:r>
            <a:endParaRPr lang="en-US" sz="800" dirty="0"/>
          </a:p>
        </p:txBody>
      </p:sp>
      <p:sp>
        <p:nvSpPr>
          <p:cNvPr id="14" name="Oval 13"/>
          <p:cNvSpPr/>
          <p:nvPr/>
        </p:nvSpPr>
        <p:spPr>
          <a:xfrm>
            <a:off x="2236406" y="4001638"/>
            <a:ext cx="1268794" cy="4648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PICAM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2362200" y="3048000"/>
            <a:ext cx="914400" cy="3809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DHT11</a:t>
            </a:r>
            <a:endParaRPr lang="en-US" sz="1400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491297"/>
            <a:ext cx="938213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448300" y="3417423"/>
            <a:ext cx="1447800" cy="4456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POWER SUPPLY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933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146" name="Picture 2" descr="C:\Users\JUSTINE\Desktop\IMG_20160302_17092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924800" cy="379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609600"/>
            <a:ext cx="44550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OUTCOMES: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289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170" name="Picture 2" descr="C:\Users\JUSTINE\Desktop\New folder\imag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0198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685800"/>
            <a:ext cx="27622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PICAM: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36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1019</TotalTime>
  <Words>183</Words>
  <Application>Microsoft Office PowerPoint</Application>
  <PresentationFormat>On-screen Show (4:3)</PresentationFormat>
  <Paragraphs>85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Newsprint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JUSTINE AYROOR</dc:creator>
  <cp:lastModifiedBy>JUSTINE AYROOR</cp:lastModifiedBy>
  <cp:revision>24</cp:revision>
  <dcterms:created xsi:type="dcterms:W3CDTF">2016-03-02T15:42:01Z</dcterms:created>
  <dcterms:modified xsi:type="dcterms:W3CDTF">2016-08-11T09:50:22Z</dcterms:modified>
</cp:coreProperties>
</file>