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n bishnoi" userId="c4d3408a8af6d3d2" providerId="LiveId" clId="{9F6A7747-8C0E-4DA8-BBBD-82B9E9E1A67A}"/>
    <pc:docChg chg="custSel addSld modSld sldOrd">
      <pc:chgData name="suman bishnoi" userId="c4d3408a8af6d3d2" providerId="LiveId" clId="{9F6A7747-8C0E-4DA8-BBBD-82B9E9E1A67A}" dt="2024-01-10T11:13:34.713" v="552" actId="207"/>
      <pc:docMkLst>
        <pc:docMk/>
      </pc:docMkLst>
      <pc:sldChg chg="addSp modSp mod ord">
        <pc:chgData name="suman bishnoi" userId="c4d3408a8af6d3d2" providerId="LiveId" clId="{9F6A7747-8C0E-4DA8-BBBD-82B9E9E1A67A}" dt="2024-01-10T11:07:22.275" v="348"/>
        <pc:sldMkLst>
          <pc:docMk/>
          <pc:sldMk cId="4098781169" sldId="259"/>
        </pc:sldMkLst>
        <pc:picChg chg="mod">
          <ac:chgData name="suman bishnoi" userId="c4d3408a8af6d3d2" providerId="LiveId" clId="{9F6A7747-8C0E-4DA8-BBBD-82B9E9E1A67A}" dt="2024-01-10T08:54:41.003" v="3" actId="1076"/>
          <ac:picMkLst>
            <pc:docMk/>
            <pc:sldMk cId="4098781169" sldId="259"/>
            <ac:picMk id="2" creationId="{2D4FCDA2-0E7A-2852-6FA7-1E0B31C1559C}"/>
          </ac:picMkLst>
        </pc:picChg>
        <pc:picChg chg="add mod ord">
          <ac:chgData name="suman bishnoi" userId="c4d3408a8af6d3d2" providerId="LiveId" clId="{9F6A7747-8C0E-4DA8-BBBD-82B9E9E1A67A}" dt="2024-01-10T08:56:44.793" v="56" actId="29295"/>
          <ac:picMkLst>
            <pc:docMk/>
            <pc:sldMk cId="4098781169" sldId="259"/>
            <ac:picMk id="5" creationId="{11B238BE-BA3B-EF4F-861D-7F452C3DF3FC}"/>
          </ac:picMkLst>
        </pc:picChg>
      </pc:sldChg>
      <pc:sldChg chg="ord">
        <pc:chgData name="suman bishnoi" userId="c4d3408a8af6d3d2" providerId="LiveId" clId="{9F6A7747-8C0E-4DA8-BBBD-82B9E9E1A67A}" dt="2024-01-10T11:07:25.890" v="350"/>
        <pc:sldMkLst>
          <pc:docMk/>
          <pc:sldMk cId="2230202316" sldId="260"/>
        </pc:sldMkLst>
      </pc:sldChg>
      <pc:sldChg chg="ord">
        <pc:chgData name="suman bishnoi" userId="c4d3408a8af6d3d2" providerId="LiveId" clId="{9F6A7747-8C0E-4DA8-BBBD-82B9E9E1A67A}" dt="2024-01-10T11:07:29.506" v="352"/>
        <pc:sldMkLst>
          <pc:docMk/>
          <pc:sldMk cId="875360846" sldId="262"/>
        </pc:sldMkLst>
      </pc:sldChg>
      <pc:sldChg chg="addSp delSp modSp new mod">
        <pc:chgData name="suman bishnoi" userId="c4d3408a8af6d3d2" providerId="LiveId" clId="{9F6A7747-8C0E-4DA8-BBBD-82B9E9E1A67A}" dt="2024-01-10T11:13:34.713" v="552" actId="207"/>
        <pc:sldMkLst>
          <pc:docMk/>
          <pc:sldMk cId="3600433547" sldId="263"/>
        </pc:sldMkLst>
        <pc:spChg chg="add">
          <ac:chgData name="suman bishnoi" userId="c4d3408a8af6d3d2" providerId="LiveId" clId="{9F6A7747-8C0E-4DA8-BBBD-82B9E9E1A67A}" dt="2024-01-10T09:08:11.268" v="58" actId="11529"/>
          <ac:spMkLst>
            <pc:docMk/>
            <pc:sldMk cId="3600433547" sldId="263"/>
            <ac:spMk id="2" creationId="{5A320653-044E-08D9-E42F-D8ADC7DED420}"/>
          </ac:spMkLst>
        </pc:spChg>
        <pc:spChg chg="add del mod">
          <ac:chgData name="suman bishnoi" userId="c4d3408a8af6d3d2" providerId="LiveId" clId="{9F6A7747-8C0E-4DA8-BBBD-82B9E9E1A67A}" dt="2024-01-10T10:42:55.605" v="218" actId="478"/>
          <ac:spMkLst>
            <pc:docMk/>
            <pc:sldMk cId="3600433547" sldId="263"/>
            <ac:spMk id="3" creationId="{006B9D7F-51BC-0E5B-26DC-EB7A85BFF056}"/>
          </ac:spMkLst>
        </pc:spChg>
        <pc:spChg chg="add del mod">
          <ac:chgData name="suman bishnoi" userId="c4d3408a8af6d3d2" providerId="LiveId" clId="{9F6A7747-8C0E-4DA8-BBBD-82B9E9E1A67A}" dt="2024-01-10T09:14:59.630" v="210" actId="478"/>
          <ac:spMkLst>
            <pc:docMk/>
            <pc:sldMk cId="3600433547" sldId="263"/>
            <ac:spMk id="4" creationId="{4B736E25-5E1D-543A-E17E-1C7F1197BC2C}"/>
          </ac:spMkLst>
        </pc:spChg>
        <pc:spChg chg="add del mod">
          <ac:chgData name="suman bishnoi" userId="c4d3408a8af6d3d2" providerId="LiveId" clId="{9F6A7747-8C0E-4DA8-BBBD-82B9E9E1A67A}" dt="2024-01-10T09:15:23.881" v="217"/>
          <ac:spMkLst>
            <pc:docMk/>
            <pc:sldMk cId="3600433547" sldId="263"/>
            <ac:spMk id="9" creationId="{D2FEF412-ED1E-0D87-5E7C-C3E0C79C86EF}"/>
          </ac:spMkLst>
        </pc:spChg>
        <pc:spChg chg="add mod">
          <ac:chgData name="suman bishnoi" userId="c4d3408a8af6d3d2" providerId="LiveId" clId="{9F6A7747-8C0E-4DA8-BBBD-82B9E9E1A67A}" dt="2024-01-10T10:59:21.746" v="329" actId="1076"/>
          <ac:spMkLst>
            <pc:docMk/>
            <pc:sldMk cId="3600433547" sldId="263"/>
            <ac:spMk id="12" creationId="{43DA39A8-4F76-5CC2-4EB4-471919CD0E76}"/>
          </ac:spMkLst>
        </pc:spChg>
        <pc:spChg chg="add mod">
          <ac:chgData name="suman bishnoi" userId="c4d3408a8af6d3d2" providerId="LiveId" clId="{9F6A7747-8C0E-4DA8-BBBD-82B9E9E1A67A}" dt="2024-01-10T10:59:16.482" v="328" actId="1076"/>
          <ac:spMkLst>
            <pc:docMk/>
            <pc:sldMk cId="3600433547" sldId="263"/>
            <ac:spMk id="13" creationId="{0EA03C5E-9BC1-397D-84D4-BA037D9F53DA}"/>
          </ac:spMkLst>
        </pc:spChg>
        <pc:spChg chg="add mod">
          <ac:chgData name="suman bishnoi" userId="c4d3408a8af6d3d2" providerId="LiveId" clId="{9F6A7747-8C0E-4DA8-BBBD-82B9E9E1A67A}" dt="2024-01-10T11:02:41.429" v="338" actId="1076"/>
          <ac:spMkLst>
            <pc:docMk/>
            <pc:sldMk cId="3600433547" sldId="263"/>
            <ac:spMk id="18" creationId="{53B27B08-73B9-80B3-EE32-167753F87CD4}"/>
          </ac:spMkLst>
        </pc:spChg>
        <pc:spChg chg="add mod">
          <ac:chgData name="suman bishnoi" userId="c4d3408a8af6d3d2" providerId="LiveId" clId="{9F6A7747-8C0E-4DA8-BBBD-82B9E9E1A67A}" dt="2024-01-10T11:03:34.079" v="342" actId="1076"/>
          <ac:spMkLst>
            <pc:docMk/>
            <pc:sldMk cId="3600433547" sldId="263"/>
            <ac:spMk id="19" creationId="{FCFDE702-E517-0D0F-0D5F-F3AB28D4331E}"/>
          </ac:spMkLst>
        </pc:spChg>
        <pc:spChg chg="add mod ord">
          <ac:chgData name="suman bishnoi" userId="c4d3408a8af6d3d2" providerId="LiveId" clId="{9F6A7747-8C0E-4DA8-BBBD-82B9E9E1A67A}" dt="2024-01-10T11:09:06.860" v="367" actId="171"/>
          <ac:spMkLst>
            <pc:docMk/>
            <pc:sldMk cId="3600433547" sldId="263"/>
            <ac:spMk id="22" creationId="{4CBC67C5-AED9-7841-72E8-F8A1EF05CEE3}"/>
          </ac:spMkLst>
        </pc:spChg>
        <pc:spChg chg="add mod">
          <ac:chgData name="suman bishnoi" userId="c4d3408a8af6d3d2" providerId="LiveId" clId="{9F6A7747-8C0E-4DA8-BBBD-82B9E9E1A67A}" dt="2024-01-10T11:10:53.934" v="455" actId="207"/>
          <ac:spMkLst>
            <pc:docMk/>
            <pc:sldMk cId="3600433547" sldId="263"/>
            <ac:spMk id="23" creationId="{346FD4F0-C78A-865A-1E08-45CA31851B39}"/>
          </ac:spMkLst>
        </pc:spChg>
        <pc:spChg chg="add mod">
          <ac:chgData name="suman bishnoi" userId="c4d3408a8af6d3d2" providerId="LiveId" clId="{9F6A7747-8C0E-4DA8-BBBD-82B9E9E1A67A}" dt="2024-01-10T11:13:34.713" v="552" actId="207"/>
          <ac:spMkLst>
            <pc:docMk/>
            <pc:sldMk cId="3600433547" sldId="263"/>
            <ac:spMk id="24" creationId="{1ABE9EA2-6E28-9EB2-FE12-F70EDD753A0D}"/>
          </ac:spMkLst>
        </pc:spChg>
        <pc:spChg chg="add mod">
          <ac:chgData name="suman bishnoi" userId="c4d3408a8af6d3d2" providerId="LiveId" clId="{9F6A7747-8C0E-4DA8-BBBD-82B9E9E1A67A}" dt="2024-01-10T11:13:19.185" v="491" actId="1076"/>
          <ac:spMkLst>
            <pc:docMk/>
            <pc:sldMk cId="3600433547" sldId="263"/>
            <ac:spMk id="25" creationId="{72B499BD-10C7-7A6C-C16F-A400C2B4C5CE}"/>
          </ac:spMkLst>
        </pc:spChg>
        <pc:picChg chg="add del">
          <ac:chgData name="suman bishnoi" userId="c4d3408a8af6d3d2" providerId="LiveId" clId="{9F6A7747-8C0E-4DA8-BBBD-82B9E9E1A67A}" dt="2024-01-10T09:11:54.203" v="140" actId="478"/>
          <ac:picMkLst>
            <pc:docMk/>
            <pc:sldMk cId="3600433547" sldId="263"/>
            <ac:picMk id="6" creationId="{257FA501-2697-164B-9CDB-FCDF2587C1FB}"/>
          </ac:picMkLst>
        </pc:picChg>
        <pc:picChg chg="add del">
          <ac:chgData name="suman bishnoi" userId="c4d3408a8af6d3d2" providerId="LiveId" clId="{9F6A7747-8C0E-4DA8-BBBD-82B9E9E1A67A}" dt="2024-01-10T09:12:04.984" v="142" actId="478"/>
          <ac:picMkLst>
            <pc:docMk/>
            <pc:sldMk cId="3600433547" sldId="263"/>
            <ac:picMk id="8" creationId="{A4FE2943-17C2-688F-F85A-552715FCFD94}"/>
          </ac:picMkLst>
        </pc:picChg>
        <pc:picChg chg="add mod">
          <ac:chgData name="suman bishnoi" userId="c4d3408a8af6d3d2" providerId="LiveId" clId="{9F6A7747-8C0E-4DA8-BBBD-82B9E9E1A67A}" dt="2024-01-10T11:12:25.239" v="487" actId="1076"/>
          <ac:picMkLst>
            <pc:docMk/>
            <pc:sldMk cId="3600433547" sldId="263"/>
            <ac:picMk id="11" creationId="{165E5FF7-4DC1-B997-E12C-E50D53CC7F28}"/>
          </ac:picMkLst>
        </pc:picChg>
        <pc:picChg chg="add mod">
          <ac:chgData name="suman bishnoi" userId="c4d3408a8af6d3d2" providerId="LiveId" clId="{9F6A7747-8C0E-4DA8-BBBD-82B9E9E1A67A}" dt="2024-01-10T10:58:31.468" v="285" actId="1076"/>
          <ac:picMkLst>
            <pc:docMk/>
            <pc:sldMk cId="3600433547" sldId="263"/>
            <ac:picMk id="15" creationId="{4CB84BF6-86D9-3BEF-7D0B-3A652000720E}"/>
          </ac:picMkLst>
        </pc:picChg>
        <pc:picChg chg="add mod">
          <ac:chgData name="suman bishnoi" userId="c4d3408a8af6d3d2" providerId="LiveId" clId="{9F6A7747-8C0E-4DA8-BBBD-82B9E9E1A67A}" dt="2024-01-10T10:59:51.647" v="335" actId="1076"/>
          <ac:picMkLst>
            <pc:docMk/>
            <pc:sldMk cId="3600433547" sldId="263"/>
            <ac:picMk id="17" creationId="{1C30F454-2E8F-5493-6CA3-03C9F9091892}"/>
          </ac:picMkLst>
        </pc:picChg>
        <pc:picChg chg="add mod">
          <ac:chgData name="suman bishnoi" userId="c4d3408a8af6d3d2" providerId="LiveId" clId="{9F6A7747-8C0E-4DA8-BBBD-82B9E9E1A67A}" dt="2024-01-10T11:05:19.831" v="346" actId="1076"/>
          <ac:picMkLst>
            <pc:docMk/>
            <pc:sldMk cId="3600433547" sldId="263"/>
            <ac:picMk id="21" creationId="{6BB95D8F-C853-2B65-A10C-C61AEF1CDE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F640-2568-ABBE-9FD8-2B4EABBD3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10B4-393E-6867-1B53-1E63BCD7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DC51F-468C-153A-18EA-ED50EF31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5543-A652-48AE-8C7E-FE45A540DF4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B0C11-AED2-7D1B-0F9C-53F22E3B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25D3-C342-662A-3911-6E7BB80C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ADF2-07B7-41B2-9426-061E2CF3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3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1B82-1966-F97C-A569-4FE5C579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41970-75B5-9B00-E2D4-CF23E9423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BC3B-7A54-2129-8014-D70DF46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5543-A652-48AE-8C7E-FE45A540DF4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8FB7-4A3C-7045-5E10-6F14DDF9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8F2FB-D985-0A90-CE21-45C8FDBA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ADF2-07B7-41B2-9426-061E2CF3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2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24C34-2BE4-2CCE-DCA9-FBABBF9E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62ACF-236A-168B-E603-D3FC02DDA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C723-BA75-6638-141B-8D766B34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5543-A652-48AE-8C7E-FE45A540DF4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958B-C2D7-DB45-5772-46E8B93A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D48B-88AB-9FAD-14E7-158255B2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ADF2-07B7-41B2-9426-061E2CF3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22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2488-D622-00D1-6959-9E16BD20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F582-F212-2979-EFBB-32330414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063DD-1E14-B513-D568-A819E105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5543-A652-48AE-8C7E-FE45A540DF4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99C6-B153-F999-ACA8-8EB0AE33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DB5AF-439E-24C0-4BE6-873E0E81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ADF2-07B7-41B2-9426-061E2CF3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0FB7-2802-2DEE-8A8E-E2308D23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0DA66-5E21-B620-C91A-F8F2F51CE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940ED-A3E2-B8E0-9453-86B39C0C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5543-A652-48AE-8C7E-FE45A540DF4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9D85-6C91-1BFD-4440-E36CC3AD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17F4F-2A51-6B6E-8A91-9B3C3F31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ADF2-07B7-41B2-9426-061E2CF3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6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7006-F10A-4DA8-2A74-5474E6F0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D2D6-93E8-C12A-2F7E-2BBD64F4E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F4AB5-7B84-95EB-2E14-15BFB4853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3513-7CA9-E022-0173-3859914C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5543-A652-48AE-8C7E-FE45A540DF4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A101-C9D7-3D24-F1CC-14E5A1D4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3E4CD-C449-E2A2-DD3B-5140929F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ADF2-07B7-41B2-9426-061E2CF3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96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3EF6-0464-E936-B580-97663F09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3BAA4-9986-7E10-1527-7642F948B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977F5-1157-DF56-1294-0D737E07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A0E6B-0D53-11DF-0C05-E7BAD7576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78F29-F778-FCC4-78B7-32C9D36B5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4CEFD-80A0-0937-E36A-DA7F651D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5543-A652-48AE-8C7E-FE45A540DF4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5E317-E96C-9876-A1F8-65D4C6E8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4EB02-6CE8-4576-62A9-7317154B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ADF2-07B7-41B2-9426-061E2CF3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2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E6D6-2066-C4AC-5C71-437B0DD6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48B34-46FC-5F16-242D-C689CCFF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5543-A652-48AE-8C7E-FE45A540DF4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649B8-1AA9-FE46-3DB6-B11DD12E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D1B34-4E8A-F22B-A773-A37CD8A0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ADF2-07B7-41B2-9426-061E2CF3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2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5B2FF-1423-A4E1-28B9-B127EF2C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5543-A652-48AE-8C7E-FE45A540DF4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571B3-266E-9D0B-4483-25527915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3640A-C02D-B50E-08CC-1FCB212C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ADF2-07B7-41B2-9426-061E2CF3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83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35DE-C78C-4858-7992-582C1059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6958-A238-4BA1-6AA9-C995A43A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F5AD4-F74E-5DF4-1FE1-AD0F9C075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0A4F7-9ADE-595D-D8D2-12CCBCC4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5543-A652-48AE-8C7E-FE45A540DF4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C9AD7-54DF-0031-E730-1ECA06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CD65-7291-356A-E8FE-2A7D25BE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ADF2-07B7-41B2-9426-061E2CF3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824C-0755-1076-2CAF-3C8E53CF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FC60D-729F-2242-7A0D-07925F07F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6BD55-E2EA-13B6-691D-CB6809E96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C05EF-E19C-17DE-E325-35759616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5543-A652-48AE-8C7E-FE45A540DF4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2118A-6537-7A0B-6D5C-983F0746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625DD-8B91-858D-8239-DE2CBA2A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ADF2-07B7-41B2-9426-061E2CF3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5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FDD5B-3C50-0412-2B51-1E31DA8D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D93E8-9889-6668-076A-2D3AA61A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35D0-0793-437B-51FB-7ECF0A09E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5543-A652-48AE-8C7E-FE45A540DF4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D561-317B-359F-A5E2-3B1113089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16DA-9ED4-7EE8-C173-9B8D38850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AADF2-07B7-41B2-9426-061E2CF3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5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58027E-58EA-96FE-5F38-95BB4F46DAC1}"/>
              </a:ext>
            </a:extLst>
          </p:cNvPr>
          <p:cNvSpPr/>
          <p:nvPr/>
        </p:nvSpPr>
        <p:spPr>
          <a:xfrm>
            <a:off x="6341806" y="0"/>
            <a:ext cx="5850194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1982E8-D6AA-19A2-9FF1-04557BACAE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591DB4-84B2-28FA-CDD5-B8F46309E7FC}"/>
              </a:ext>
            </a:extLst>
          </p:cNvPr>
          <p:cNvSpPr txBox="1"/>
          <p:nvPr/>
        </p:nvSpPr>
        <p:spPr>
          <a:xfrm>
            <a:off x="467033" y="530942"/>
            <a:ext cx="10766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CRIME AGAINST WOMAN</a:t>
            </a:r>
            <a:endParaRPr lang="en-IN" sz="60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4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2A413C-FF94-6E14-B3B2-37F85259F4EF}"/>
              </a:ext>
            </a:extLst>
          </p:cNvPr>
          <p:cNvSpPr/>
          <p:nvPr/>
        </p:nvSpPr>
        <p:spPr>
          <a:xfrm>
            <a:off x="6941574" y="0"/>
            <a:ext cx="525042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45704C-1D84-526E-5BEB-1B4E0DE3C95D}"/>
              </a:ext>
            </a:extLst>
          </p:cNvPr>
          <p:cNvSpPr/>
          <p:nvPr/>
        </p:nvSpPr>
        <p:spPr>
          <a:xfrm>
            <a:off x="0" y="0"/>
            <a:ext cx="6941574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9E81F-A65B-A8ED-DECE-6C8AE5FE15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D49BB-D610-80CC-FE78-76F5C824EDB0}"/>
              </a:ext>
            </a:extLst>
          </p:cNvPr>
          <p:cNvSpPr txBox="1"/>
          <p:nvPr/>
        </p:nvSpPr>
        <p:spPr>
          <a:xfrm>
            <a:off x="720378" y="755511"/>
            <a:ext cx="6479458" cy="4137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300"/>
              </a:spcAft>
            </a:pPr>
            <a:r>
              <a:rPr lang="en-US" sz="2800" b="1" i="0" u="sng" strike="noStrike" dirty="0">
                <a:solidFill>
                  <a:srgbClr val="C00000"/>
                </a:solidFill>
                <a:effectLst/>
                <a:latin typeface="Lucida Bright" panose="02040602050505020304" pitchFamily="18" charset="0"/>
              </a:rPr>
              <a:t>ABOUT</a:t>
            </a:r>
            <a:r>
              <a:rPr lang="en-US" sz="2800" b="1" i="0" u="none" strike="noStrike" dirty="0">
                <a:solidFill>
                  <a:srgbClr val="C00000"/>
                </a:solidFill>
                <a:effectLst/>
                <a:latin typeface="Lucida Bright" panose="02040602050505020304" pitchFamily="18" charset="0"/>
              </a:rPr>
              <a:t>:</a:t>
            </a:r>
          </a:p>
          <a:p>
            <a:pPr rtl="0">
              <a:spcBef>
                <a:spcPts val="0"/>
              </a:spcBef>
              <a:spcAft>
                <a:spcPts val="1300"/>
              </a:spcAft>
            </a:pPr>
            <a:r>
              <a:rPr lang="en-US" sz="2800" b="1" i="0" u="none" strike="noStrike" dirty="0">
                <a:solidFill>
                  <a:srgbClr val="C00000"/>
                </a:solidFill>
                <a:effectLst/>
                <a:latin typeface="Lucida Bright" panose="02040602050505020304" pitchFamily="18" charset="0"/>
              </a:rPr>
              <a:t>This project contains the data record of all types of crime against women in India in the span of years 2001-2014. The main aim of working on this project is to reflect on the situation of women in our society and raise concern about this matter.</a:t>
            </a:r>
            <a:endParaRPr lang="en-US" sz="2800" b="1" dirty="0">
              <a:solidFill>
                <a:srgbClr val="C00000"/>
              </a:solidFill>
              <a:effectLst/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632578-B726-C9C0-6EB6-1414DE7957C2}"/>
              </a:ext>
            </a:extLst>
          </p:cNvPr>
          <p:cNvSpPr/>
          <p:nvPr/>
        </p:nvSpPr>
        <p:spPr>
          <a:xfrm>
            <a:off x="0" y="0"/>
            <a:ext cx="12192000" cy="6786880"/>
          </a:xfrm>
          <a:prstGeom prst="rect">
            <a:avLst/>
          </a:prstGeom>
          <a:solidFill>
            <a:schemeClr val="accent2">
              <a:lumMod val="75000"/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F4D1A-FDB3-E0A7-6487-AC4AC9910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020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69B725-CA8C-5E44-9219-9628C40E8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3342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C36C53-36CC-4374-444D-303DBA7E7EC6}"/>
              </a:ext>
            </a:extLst>
          </p:cNvPr>
          <p:cNvSpPr/>
          <p:nvPr/>
        </p:nvSpPr>
        <p:spPr>
          <a:xfrm>
            <a:off x="88490" y="68826"/>
            <a:ext cx="12024852" cy="6695768"/>
          </a:xfrm>
          <a:prstGeom prst="rect">
            <a:avLst/>
          </a:prstGeom>
          <a:solidFill>
            <a:schemeClr val="accent2">
              <a:lumMod val="75000"/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65F79-251F-71E9-3628-AA42B3A3A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5" y="335279"/>
            <a:ext cx="11829190" cy="3259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79576-4BD6-0826-C3D6-437F6C96E709}"/>
              </a:ext>
            </a:extLst>
          </p:cNvPr>
          <p:cNvSpPr txBox="1"/>
          <p:nvPr/>
        </p:nvSpPr>
        <p:spPr>
          <a:xfrm>
            <a:off x="8798560" y="5130800"/>
            <a:ext cx="2621280" cy="147732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SUMMARY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According to data both, domestic violence and dowery deaths , increasing 2000 - 2014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6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A87C30-B4B9-14A0-C76E-0DBA2254F557}"/>
              </a:ext>
            </a:extLst>
          </p:cNvPr>
          <p:cNvSpPr/>
          <p:nvPr/>
        </p:nvSpPr>
        <p:spPr>
          <a:xfrm>
            <a:off x="5732206" y="0"/>
            <a:ext cx="6459794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238BE-BA3B-EF4F-861D-7F452C3DF3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352" y="33242"/>
            <a:ext cx="1231135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4FCDA2-0E7A-2852-6FA7-1E0B31C15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246" y="1583751"/>
            <a:ext cx="6010336" cy="406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78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320653-044E-08D9-E42F-D8ADC7DED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BC67C5-AED9-7841-72E8-F8A1EF05CEE3}"/>
              </a:ext>
            </a:extLst>
          </p:cNvPr>
          <p:cNvSpPr/>
          <p:nvPr/>
        </p:nvSpPr>
        <p:spPr>
          <a:xfrm>
            <a:off x="6099005" y="4074160"/>
            <a:ext cx="5638800" cy="2812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5E5FF7-4DC1-B997-E12C-E50D53CC7F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78" y="-299770"/>
            <a:ext cx="14221491" cy="874785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DA39A8-4F76-5CC2-4EB4-471919CD0E76}"/>
              </a:ext>
            </a:extLst>
          </p:cNvPr>
          <p:cNvSpPr txBox="1"/>
          <p:nvPr/>
        </p:nvSpPr>
        <p:spPr>
          <a:xfrm>
            <a:off x="7257497" y="4569936"/>
            <a:ext cx="410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 : SUMAN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03C5E-9BC1-397D-84D4-BA037D9F53DA}"/>
              </a:ext>
            </a:extLst>
          </p:cNvPr>
          <p:cNvSpPr txBox="1"/>
          <p:nvPr/>
        </p:nvSpPr>
        <p:spPr>
          <a:xfrm>
            <a:off x="7257497" y="5050544"/>
            <a:ext cx="3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SAUMYABISHNOI2929@GMAIL.COM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B84BF6-86D9-3BEF-7D0B-3A6520007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6240" y="4976360"/>
            <a:ext cx="511257" cy="3693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30F454-2E8F-5493-6CA3-03C9F9091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17" y="5456968"/>
            <a:ext cx="1046480" cy="5201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B27B08-73B9-80B3-EE32-167753F87CD4}"/>
              </a:ext>
            </a:extLst>
          </p:cNvPr>
          <p:cNvSpPr txBox="1"/>
          <p:nvPr/>
        </p:nvSpPr>
        <p:spPr>
          <a:xfrm>
            <a:off x="7376160" y="5456968"/>
            <a:ext cx="35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-apple-system"/>
              </a:rPr>
              <a:t>www.linkedin.com/in/suman-bishnoi-618799273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DE702-E517-0D0F-0D5F-F3AB28D4331E}"/>
              </a:ext>
            </a:extLst>
          </p:cNvPr>
          <p:cNvSpPr txBox="1"/>
          <p:nvPr/>
        </p:nvSpPr>
        <p:spPr>
          <a:xfrm>
            <a:off x="7376160" y="6174577"/>
            <a:ext cx="419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https://peerlist.io/suman29/signup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B95D8F-C853-2B65-A10C-C61AEF1CD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58" y="6074445"/>
            <a:ext cx="552718" cy="5695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6FD4F0-C78A-865A-1E08-45CA31851B39}"/>
              </a:ext>
            </a:extLst>
          </p:cNvPr>
          <p:cNvSpPr/>
          <p:nvPr/>
        </p:nvSpPr>
        <p:spPr>
          <a:xfrm>
            <a:off x="6200857" y="3927888"/>
            <a:ext cx="4998720" cy="2930112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BE9EA2-6E28-9EB2-FE12-F70EDD753A0D}"/>
              </a:ext>
            </a:extLst>
          </p:cNvPr>
          <p:cNvSpPr/>
          <p:nvPr/>
        </p:nvSpPr>
        <p:spPr>
          <a:xfrm>
            <a:off x="556172" y="2376245"/>
            <a:ext cx="4269455" cy="2674299"/>
          </a:xfrm>
          <a:prstGeom prst="rect">
            <a:avLst/>
          </a:prstGeom>
          <a:solidFill>
            <a:srgbClr val="FFC000">
              <a:alpha val="2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99BD-10C7-7A6C-C16F-A400C2B4C5CE}"/>
              </a:ext>
            </a:extLst>
          </p:cNvPr>
          <p:cNvSpPr txBox="1"/>
          <p:nvPr/>
        </p:nvSpPr>
        <p:spPr>
          <a:xfrm>
            <a:off x="793803" y="2559232"/>
            <a:ext cx="3794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latin typeface="Berlin Sans FB Demi" panose="020E0802020502020306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043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99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Arial Black</vt:lpstr>
      <vt:lpstr>Berlin Sans FB Demi</vt:lpstr>
      <vt:lpstr>Calibri</vt:lpstr>
      <vt:lpstr>Calibri Light</vt:lpstr>
      <vt:lpstr>Lucida Bright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bishnoi</dc:creator>
  <cp:lastModifiedBy>suman bishnoi</cp:lastModifiedBy>
  <cp:revision>1</cp:revision>
  <dcterms:created xsi:type="dcterms:W3CDTF">2024-01-10T03:08:13Z</dcterms:created>
  <dcterms:modified xsi:type="dcterms:W3CDTF">2024-01-10T11:13:50Z</dcterms:modified>
</cp:coreProperties>
</file>