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CCF7-6626-4B10-B290-F5A3FD95D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C87C9-345E-49EC-A9D4-6B8636CF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0A58-919B-45E2-98D7-04509AF8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120B-B56E-4957-B3C8-9BACE6F4AC1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14E76-FF49-41B3-84F4-7281C7E2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9EFEA-F6D9-4119-9634-A94230C6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523F-C1DD-4068-AD07-F3372903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6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88F8-794B-4E77-B49A-3F17D15F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71FD7-04F8-4B2F-9A3F-76B5BA4BF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8B60F-B87D-4C25-A075-9F626828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120B-B56E-4957-B3C8-9BACE6F4AC1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9086-DEFF-45BA-8A79-112074B3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0554D-263E-4654-A7F7-959364E2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523F-C1DD-4068-AD07-F3372903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6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BDD01-A3CE-464C-A329-227B664C1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DA9E8-2763-4404-9311-EDEEE4FA6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8DC6-5395-4643-B8CB-8422AFF2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120B-B56E-4957-B3C8-9BACE6F4AC1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7510-8E51-444D-9B23-BA489383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84C9-54E7-4F76-8546-94A6AF4E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523F-C1DD-4068-AD07-F3372903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6D58-2794-415A-B66F-991324EA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2B88-7CCC-41F0-9BBA-5DF9BFBB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2197B-364D-409B-A599-4A6E1995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120B-B56E-4957-B3C8-9BACE6F4AC1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F8AB5-70FF-4217-9CDD-57178793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171A-ACFA-450F-876D-8C7F9FA3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523F-C1DD-4068-AD07-F3372903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E1FB-CA2A-4811-A8DF-5A2B186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0A5F4-3AE4-4F83-BBC5-F13C1D87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F25D-6E44-437D-BFBF-5106CFD4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120B-B56E-4957-B3C8-9BACE6F4AC1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BB98-F7FF-4E9A-982A-730BEC04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CFF1-A9D4-497B-BD27-EB26A677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523F-C1DD-4068-AD07-F3372903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1DBB-E74D-4CBB-8291-B2BABAB7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43BB-D611-4D02-A0D7-CFAC1ECBE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175D9-D5C7-427F-BB68-A0121AB2E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E08F7-41FD-4AB9-8B08-AA547E70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120B-B56E-4957-B3C8-9BACE6F4AC1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CE930-00D7-450A-B712-2854F265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7FB97-E5E7-424E-8C7E-7B0F8B75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523F-C1DD-4068-AD07-F3372903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3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CD82-F25D-4DA7-9B11-6F964360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C212-8525-442E-A8B5-0B0A09F90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B5F50-8A35-45CC-9162-74070649F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9BA1A-B6AD-415D-ACD2-E606E1507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44CBA-B7DA-47A8-90BA-7DD20CC14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AFA95-BABB-4F94-B015-6ABB9029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120B-B56E-4957-B3C8-9BACE6F4AC1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07FA6-061A-4167-90FE-52398D7D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79C77-A4D0-4B51-8ECD-A11AC6AD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523F-C1DD-4068-AD07-F3372903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F052-EAE1-4097-AF30-464E8007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82F26-0706-4E00-90D9-2FC911F5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120B-B56E-4957-B3C8-9BACE6F4AC1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19C0D-CF3C-419E-BA24-D8EC96DC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7BDBA-45E1-4D71-B1E6-7B1B1837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523F-C1DD-4068-AD07-F3372903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8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E8CA4-67C2-4739-BADB-14D4BDEE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120B-B56E-4957-B3C8-9BACE6F4AC1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64510-98E0-43BB-9387-A4F707E1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39A59-58ED-4FD3-BC54-E47D59C7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523F-C1DD-4068-AD07-F3372903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7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AC71-41C1-41CD-A2DD-7A26C05C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492A8-70BE-42AD-BF21-13711CD9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0F12F-C66B-4AF6-93E9-3B1A35D15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1367A-EEF4-4A06-903C-E992DDC1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120B-B56E-4957-B3C8-9BACE6F4AC1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374E-12E2-458C-9D6B-8B0A8BBF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AB041-D5B1-4438-B557-5DCFF4F1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523F-C1DD-4068-AD07-F3372903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13FF-3EB4-41B3-9385-2396C38D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AE337-9CC8-4103-A4E7-E56E3CC49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86022-E768-426E-BB84-F06EE7846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AFB18-F6C3-4098-8A60-1D70B783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120B-B56E-4957-B3C8-9BACE6F4AC1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4E3BE-C243-4F2D-9AD4-CEC68DA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F17B0-EA35-491D-AA63-C35E8B3F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523F-C1DD-4068-AD07-F3372903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098E5-3A7B-4B61-8FB0-FB475DC1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7ED76-6EFA-46CD-8005-01912E9E0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6395-C583-48BC-9C67-87B92DE5A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120B-B56E-4957-B3C8-9BACE6F4AC1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39AA-A288-4EDD-9A84-4893706CF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367C-F525-4E5B-9793-0A0AF9795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A523F-C1DD-4068-AD07-F3372903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33FE343-C29F-4F92-BD90-254DE6FB9F19}"/>
              </a:ext>
            </a:extLst>
          </p:cNvPr>
          <p:cNvSpPr/>
          <p:nvPr/>
        </p:nvSpPr>
        <p:spPr>
          <a:xfrm rot="723764">
            <a:off x="7038575" y="1371738"/>
            <a:ext cx="1675119" cy="164040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0E62BA-4072-4562-A897-D46A92C950C3}"/>
              </a:ext>
            </a:extLst>
          </p:cNvPr>
          <p:cNvSpPr/>
          <p:nvPr/>
        </p:nvSpPr>
        <p:spPr>
          <a:xfrm rot="723764">
            <a:off x="7024390" y="1371738"/>
            <a:ext cx="1675119" cy="164040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AEB25E1-3F02-4D40-8077-0A10B9A767E9}"/>
              </a:ext>
            </a:extLst>
          </p:cNvPr>
          <p:cNvSpPr/>
          <p:nvPr/>
        </p:nvSpPr>
        <p:spPr>
          <a:xfrm rot="447077">
            <a:off x="7024390" y="1381412"/>
            <a:ext cx="1675119" cy="164040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446140-A99E-4110-8679-8F97EC611227}"/>
              </a:ext>
            </a:extLst>
          </p:cNvPr>
          <p:cNvGrpSpPr/>
          <p:nvPr/>
        </p:nvGrpSpPr>
        <p:grpSpPr>
          <a:xfrm rot="20269596">
            <a:off x="7031463" y="1388338"/>
            <a:ext cx="1660973" cy="1626551"/>
            <a:chOff x="7018013" y="1383763"/>
            <a:chExt cx="1660973" cy="1626551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D3E2C5A-1EF4-41FA-8426-F9028178B306}"/>
                </a:ext>
              </a:extLst>
            </p:cNvPr>
            <p:cNvCxnSpPr>
              <a:stCxn id="45" idx="1"/>
              <a:endCxn id="45" idx="5"/>
            </p:cNvCxnSpPr>
            <p:nvPr/>
          </p:nvCxnSpPr>
          <p:spPr>
            <a:xfrm>
              <a:off x="7336469" y="1545161"/>
              <a:ext cx="1024061" cy="1303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C4B08FE-6FB5-4AFB-B6BC-8A49CBA04304}"/>
                </a:ext>
              </a:extLst>
            </p:cNvPr>
            <p:cNvCxnSpPr>
              <a:stCxn id="45" idx="7"/>
              <a:endCxn id="45" idx="3"/>
            </p:cNvCxnSpPr>
            <p:nvPr/>
          </p:nvCxnSpPr>
          <p:spPr>
            <a:xfrm flipH="1">
              <a:off x="7186044" y="1698770"/>
              <a:ext cx="1324911" cy="996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129DC16-9445-4F03-B48C-1016F3DB5F29}"/>
                </a:ext>
              </a:extLst>
            </p:cNvPr>
            <p:cNvCxnSpPr>
              <a:stCxn id="45" idx="0"/>
              <a:endCxn id="45" idx="4"/>
            </p:cNvCxnSpPr>
            <p:nvPr/>
          </p:nvCxnSpPr>
          <p:spPr>
            <a:xfrm flipH="1">
              <a:off x="7742134" y="1383763"/>
              <a:ext cx="212732" cy="162655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04E70A8-635E-4266-A086-3A955EC9393D}"/>
                </a:ext>
              </a:extLst>
            </p:cNvPr>
            <p:cNvCxnSpPr>
              <a:stCxn id="45" idx="2"/>
              <a:endCxn id="45" idx="6"/>
            </p:cNvCxnSpPr>
            <p:nvPr/>
          </p:nvCxnSpPr>
          <p:spPr>
            <a:xfrm>
              <a:off x="7018013" y="2088422"/>
              <a:ext cx="1660973" cy="2172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CB34FB0-0D26-4234-879C-0CBA32F2E819}"/>
              </a:ext>
            </a:extLst>
          </p:cNvPr>
          <p:cNvGrpSpPr/>
          <p:nvPr/>
        </p:nvGrpSpPr>
        <p:grpSpPr>
          <a:xfrm>
            <a:off x="7327319" y="1703089"/>
            <a:ext cx="1069260" cy="989353"/>
            <a:chOff x="2161246" y="1362134"/>
            <a:chExt cx="1069260" cy="1089073"/>
          </a:xfrm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0316433D-AFF1-4B56-AE22-E0E6CFAF2556}"/>
                </a:ext>
              </a:extLst>
            </p:cNvPr>
            <p:cNvSpPr/>
            <p:nvPr/>
          </p:nvSpPr>
          <p:spPr>
            <a:xfrm>
              <a:off x="2192154" y="1913324"/>
              <a:ext cx="468726" cy="537883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A607E34C-2EAC-4C74-831D-916930D22DB6}"/>
                </a:ext>
              </a:extLst>
            </p:cNvPr>
            <p:cNvSpPr/>
            <p:nvPr/>
          </p:nvSpPr>
          <p:spPr>
            <a:xfrm rot="11640257">
              <a:off x="2761108" y="1420459"/>
              <a:ext cx="468726" cy="537883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88F36001-0320-4563-9F90-33459D7CEF7C}"/>
                </a:ext>
              </a:extLst>
            </p:cNvPr>
            <p:cNvSpPr/>
            <p:nvPr/>
          </p:nvSpPr>
          <p:spPr>
            <a:xfrm rot="16711008">
              <a:off x="2727202" y="1939003"/>
              <a:ext cx="468726" cy="537883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7279070E-E149-4308-AA39-F7E5D513D701}"/>
                </a:ext>
              </a:extLst>
            </p:cNvPr>
            <p:cNvSpPr/>
            <p:nvPr/>
          </p:nvSpPr>
          <p:spPr>
            <a:xfrm rot="5715560">
              <a:off x="2180456" y="1342924"/>
              <a:ext cx="468726" cy="507146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7937AA4-1C40-4B23-9F2A-653D2D23AB05}"/>
              </a:ext>
            </a:extLst>
          </p:cNvPr>
          <p:cNvGrpSpPr/>
          <p:nvPr/>
        </p:nvGrpSpPr>
        <p:grpSpPr>
          <a:xfrm rot="20269596">
            <a:off x="7075768" y="1409629"/>
            <a:ext cx="1572362" cy="1539776"/>
            <a:chOff x="7075768" y="1431727"/>
            <a:chExt cx="1572362" cy="1539776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86526B6-0A03-4B88-8DF0-5F6F735C295C}"/>
                </a:ext>
              </a:extLst>
            </p:cNvPr>
            <p:cNvCxnSpPr/>
            <p:nvPr/>
          </p:nvCxnSpPr>
          <p:spPr>
            <a:xfrm>
              <a:off x="7506039" y="1452984"/>
              <a:ext cx="711821" cy="14972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4712175-D873-478E-96B0-431953B7A52F}"/>
                </a:ext>
              </a:extLst>
            </p:cNvPr>
            <p:cNvCxnSpPr/>
            <p:nvPr/>
          </p:nvCxnSpPr>
          <p:spPr>
            <a:xfrm flipH="1">
              <a:off x="7106031" y="1861458"/>
              <a:ext cx="1511837" cy="680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4E4429A-0E6F-4BDC-8B70-279C5592074D}"/>
                </a:ext>
              </a:extLst>
            </p:cNvPr>
            <p:cNvCxnSpPr/>
            <p:nvPr/>
          </p:nvCxnSpPr>
          <p:spPr>
            <a:xfrm flipH="1">
              <a:off x="7579102" y="1431727"/>
              <a:ext cx="565696" cy="15397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3122CB4-87C3-4688-8A66-586473958AB6}"/>
                </a:ext>
              </a:extLst>
            </p:cNvPr>
            <p:cNvCxnSpPr/>
            <p:nvPr/>
          </p:nvCxnSpPr>
          <p:spPr>
            <a:xfrm>
              <a:off x="7075768" y="1912781"/>
              <a:ext cx="1572362" cy="5776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7A920E-0AE6-4062-B36B-2E7E15FE9156}"/>
              </a:ext>
            </a:extLst>
          </p:cNvPr>
          <p:cNvGrpSpPr/>
          <p:nvPr/>
        </p:nvGrpSpPr>
        <p:grpSpPr>
          <a:xfrm>
            <a:off x="7075768" y="1409628"/>
            <a:ext cx="1572362" cy="1539776"/>
            <a:chOff x="7075768" y="1431727"/>
            <a:chExt cx="1572362" cy="1539776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D752791-E2B6-4F66-B1AB-1578B3459540}"/>
                </a:ext>
              </a:extLst>
            </p:cNvPr>
            <p:cNvCxnSpPr/>
            <p:nvPr/>
          </p:nvCxnSpPr>
          <p:spPr>
            <a:xfrm>
              <a:off x="7506039" y="1452984"/>
              <a:ext cx="711821" cy="14972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01615AE-D962-4C67-85DA-3AF7B9096A91}"/>
                </a:ext>
              </a:extLst>
            </p:cNvPr>
            <p:cNvCxnSpPr/>
            <p:nvPr/>
          </p:nvCxnSpPr>
          <p:spPr>
            <a:xfrm flipH="1">
              <a:off x="7106031" y="1861458"/>
              <a:ext cx="1511837" cy="680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DBB036E-9309-4ECF-AE49-4710DEB6DDD4}"/>
                </a:ext>
              </a:extLst>
            </p:cNvPr>
            <p:cNvCxnSpPr/>
            <p:nvPr/>
          </p:nvCxnSpPr>
          <p:spPr>
            <a:xfrm flipH="1">
              <a:off x="7579102" y="1431727"/>
              <a:ext cx="565696" cy="15397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7988D6B-4D86-46A7-8A74-90599214D7E9}"/>
                </a:ext>
              </a:extLst>
            </p:cNvPr>
            <p:cNvCxnSpPr/>
            <p:nvPr/>
          </p:nvCxnSpPr>
          <p:spPr>
            <a:xfrm>
              <a:off x="7075768" y="1912781"/>
              <a:ext cx="1572362" cy="5776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B1B697B-7624-4CCF-877D-6432887A2E17}"/>
              </a:ext>
            </a:extLst>
          </p:cNvPr>
          <p:cNvGrpSpPr/>
          <p:nvPr/>
        </p:nvGrpSpPr>
        <p:grpSpPr>
          <a:xfrm>
            <a:off x="7248531" y="2221067"/>
            <a:ext cx="1225550" cy="2343951"/>
            <a:chOff x="3851275" y="2278849"/>
            <a:chExt cx="1225550" cy="2343951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5224BBE1-F52B-4C7B-BF31-573B7ED6FDB5}"/>
                </a:ext>
              </a:extLst>
            </p:cNvPr>
            <p:cNvSpPr/>
            <p:nvPr/>
          </p:nvSpPr>
          <p:spPr>
            <a:xfrm>
              <a:off x="4146550" y="2278849"/>
              <a:ext cx="635000" cy="204550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294175F-800E-469C-89B6-7EACA4A61F30}"/>
                </a:ext>
              </a:extLst>
            </p:cNvPr>
            <p:cNvSpPr/>
            <p:nvPr/>
          </p:nvSpPr>
          <p:spPr>
            <a:xfrm>
              <a:off x="3851275" y="4324350"/>
              <a:ext cx="1225550" cy="298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Oval 196">
            <a:extLst>
              <a:ext uri="{FF2B5EF4-FFF2-40B4-BE49-F238E27FC236}">
                <a16:creationId xmlns:a16="http://schemas.microsoft.com/office/drawing/2014/main" id="{9EFBA34D-44BC-44F1-BB6D-D88A31FC50E5}"/>
              </a:ext>
            </a:extLst>
          </p:cNvPr>
          <p:cNvSpPr/>
          <p:nvPr/>
        </p:nvSpPr>
        <p:spPr>
          <a:xfrm>
            <a:off x="7758865" y="2053336"/>
            <a:ext cx="215900" cy="225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7B5D9AB3-10DB-44AD-BA8D-FA9C87D0A474}"/>
              </a:ext>
            </a:extLst>
          </p:cNvPr>
          <p:cNvSpPr/>
          <p:nvPr/>
        </p:nvSpPr>
        <p:spPr>
          <a:xfrm>
            <a:off x="7375902" y="4314193"/>
            <a:ext cx="203200" cy="2032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1ED0E8FC-02BC-4898-9FEF-0F93BB81FB6F}"/>
              </a:ext>
            </a:extLst>
          </p:cNvPr>
          <p:cNvSpPr/>
          <p:nvPr/>
        </p:nvSpPr>
        <p:spPr>
          <a:xfrm>
            <a:off x="8116260" y="4313746"/>
            <a:ext cx="203200" cy="203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33FE343-C29F-4F92-BD90-254DE6FB9F19}"/>
              </a:ext>
            </a:extLst>
          </p:cNvPr>
          <p:cNvSpPr/>
          <p:nvPr/>
        </p:nvSpPr>
        <p:spPr>
          <a:xfrm rot="723764">
            <a:off x="7038575" y="1371738"/>
            <a:ext cx="1675119" cy="164040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0E62BA-4072-4562-A897-D46A92C950C3}"/>
              </a:ext>
            </a:extLst>
          </p:cNvPr>
          <p:cNvSpPr/>
          <p:nvPr/>
        </p:nvSpPr>
        <p:spPr>
          <a:xfrm rot="723764">
            <a:off x="7024390" y="1371738"/>
            <a:ext cx="1675119" cy="164040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AEB25E1-3F02-4D40-8077-0A10B9A767E9}"/>
              </a:ext>
            </a:extLst>
          </p:cNvPr>
          <p:cNvSpPr/>
          <p:nvPr/>
        </p:nvSpPr>
        <p:spPr>
          <a:xfrm rot="447077">
            <a:off x="7024390" y="1381412"/>
            <a:ext cx="1675119" cy="164040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446140-A99E-4110-8679-8F97EC611227}"/>
              </a:ext>
            </a:extLst>
          </p:cNvPr>
          <p:cNvGrpSpPr/>
          <p:nvPr/>
        </p:nvGrpSpPr>
        <p:grpSpPr>
          <a:xfrm rot="20269596">
            <a:off x="7031463" y="1388338"/>
            <a:ext cx="1660973" cy="1626551"/>
            <a:chOff x="7018013" y="1383763"/>
            <a:chExt cx="1660973" cy="1626551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D3E2C5A-1EF4-41FA-8426-F9028178B306}"/>
                </a:ext>
              </a:extLst>
            </p:cNvPr>
            <p:cNvCxnSpPr>
              <a:stCxn id="45" idx="1"/>
              <a:endCxn id="45" idx="5"/>
            </p:cNvCxnSpPr>
            <p:nvPr/>
          </p:nvCxnSpPr>
          <p:spPr>
            <a:xfrm>
              <a:off x="7336469" y="1545161"/>
              <a:ext cx="1024061" cy="1303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C4B08FE-6FB5-4AFB-B6BC-8A49CBA04304}"/>
                </a:ext>
              </a:extLst>
            </p:cNvPr>
            <p:cNvCxnSpPr>
              <a:stCxn id="45" idx="7"/>
              <a:endCxn id="45" idx="3"/>
            </p:cNvCxnSpPr>
            <p:nvPr/>
          </p:nvCxnSpPr>
          <p:spPr>
            <a:xfrm flipH="1">
              <a:off x="7186044" y="1698770"/>
              <a:ext cx="1324911" cy="996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129DC16-9445-4F03-B48C-1016F3DB5F29}"/>
                </a:ext>
              </a:extLst>
            </p:cNvPr>
            <p:cNvCxnSpPr>
              <a:stCxn id="45" idx="0"/>
              <a:endCxn id="45" idx="4"/>
            </p:cNvCxnSpPr>
            <p:nvPr/>
          </p:nvCxnSpPr>
          <p:spPr>
            <a:xfrm flipH="1">
              <a:off x="7742134" y="1383763"/>
              <a:ext cx="212732" cy="162655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04E70A8-635E-4266-A086-3A955EC9393D}"/>
                </a:ext>
              </a:extLst>
            </p:cNvPr>
            <p:cNvCxnSpPr>
              <a:stCxn id="45" idx="2"/>
              <a:endCxn id="45" idx="6"/>
            </p:cNvCxnSpPr>
            <p:nvPr/>
          </p:nvCxnSpPr>
          <p:spPr>
            <a:xfrm>
              <a:off x="7018013" y="2088422"/>
              <a:ext cx="1660973" cy="2172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CB34FB0-0D26-4234-879C-0CBA32F2E819}"/>
              </a:ext>
            </a:extLst>
          </p:cNvPr>
          <p:cNvGrpSpPr/>
          <p:nvPr/>
        </p:nvGrpSpPr>
        <p:grpSpPr>
          <a:xfrm>
            <a:off x="7327319" y="1703089"/>
            <a:ext cx="1069260" cy="989353"/>
            <a:chOff x="2161246" y="1362134"/>
            <a:chExt cx="1069260" cy="1089073"/>
          </a:xfrm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0316433D-AFF1-4B56-AE22-E0E6CFAF2556}"/>
                </a:ext>
              </a:extLst>
            </p:cNvPr>
            <p:cNvSpPr/>
            <p:nvPr/>
          </p:nvSpPr>
          <p:spPr>
            <a:xfrm>
              <a:off x="2192154" y="1913324"/>
              <a:ext cx="468726" cy="537883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A607E34C-2EAC-4C74-831D-916930D22DB6}"/>
                </a:ext>
              </a:extLst>
            </p:cNvPr>
            <p:cNvSpPr/>
            <p:nvPr/>
          </p:nvSpPr>
          <p:spPr>
            <a:xfrm rot="11640257">
              <a:off x="2761108" y="1420459"/>
              <a:ext cx="468726" cy="537883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88F36001-0320-4563-9F90-33459D7CEF7C}"/>
                </a:ext>
              </a:extLst>
            </p:cNvPr>
            <p:cNvSpPr/>
            <p:nvPr/>
          </p:nvSpPr>
          <p:spPr>
            <a:xfrm rot="16711008">
              <a:off x="2727202" y="1939003"/>
              <a:ext cx="468726" cy="537883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7279070E-E149-4308-AA39-F7E5D513D701}"/>
                </a:ext>
              </a:extLst>
            </p:cNvPr>
            <p:cNvSpPr/>
            <p:nvPr/>
          </p:nvSpPr>
          <p:spPr>
            <a:xfrm rot="5715560">
              <a:off x="2180456" y="1342924"/>
              <a:ext cx="468726" cy="507146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7937AA4-1C40-4B23-9F2A-653D2D23AB05}"/>
              </a:ext>
            </a:extLst>
          </p:cNvPr>
          <p:cNvGrpSpPr/>
          <p:nvPr/>
        </p:nvGrpSpPr>
        <p:grpSpPr>
          <a:xfrm rot="20269596">
            <a:off x="7075768" y="1409629"/>
            <a:ext cx="1572362" cy="1539776"/>
            <a:chOff x="7075768" y="1431727"/>
            <a:chExt cx="1572362" cy="1539776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86526B6-0A03-4B88-8DF0-5F6F735C295C}"/>
                </a:ext>
              </a:extLst>
            </p:cNvPr>
            <p:cNvCxnSpPr/>
            <p:nvPr/>
          </p:nvCxnSpPr>
          <p:spPr>
            <a:xfrm>
              <a:off x="7506039" y="1452984"/>
              <a:ext cx="711821" cy="14972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4712175-D873-478E-96B0-431953B7A52F}"/>
                </a:ext>
              </a:extLst>
            </p:cNvPr>
            <p:cNvCxnSpPr/>
            <p:nvPr/>
          </p:nvCxnSpPr>
          <p:spPr>
            <a:xfrm flipH="1">
              <a:off x="7106031" y="1861458"/>
              <a:ext cx="1511837" cy="680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4E4429A-0E6F-4BDC-8B70-279C5592074D}"/>
                </a:ext>
              </a:extLst>
            </p:cNvPr>
            <p:cNvCxnSpPr/>
            <p:nvPr/>
          </p:nvCxnSpPr>
          <p:spPr>
            <a:xfrm flipH="1">
              <a:off x="7579102" y="1431727"/>
              <a:ext cx="565696" cy="15397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3122CB4-87C3-4688-8A66-586473958AB6}"/>
                </a:ext>
              </a:extLst>
            </p:cNvPr>
            <p:cNvCxnSpPr/>
            <p:nvPr/>
          </p:nvCxnSpPr>
          <p:spPr>
            <a:xfrm>
              <a:off x="7075768" y="1912781"/>
              <a:ext cx="1572362" cy="5776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7A920E-0AE6-4062-B36B-2E7E15FE9156}"/>
              </a:ext>
            </a:extLst>
          </p:cNvPr>
          <p:cNvGrpSpPr/>
          <p:nvPr/>
        </p:nvGrpSpPr>
        <p:grpSpPr>
          <a:xfrm>
            <a:off x="7084874" y="1433922"/>
            <a:ext cx="1572362" cy="1539776"/>
            <a:chOff x="7075768" y="1431727"/>
            <a:chExt cx="1572362" cy="1539776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D752791-E2B6-4F66-B1AB-1578B3459540}"/>
                </a:ext>
              </a:extLst>
            </p:cNvPr>
            <p:cNvCxnSpPr/>
            <p:nvPr/>
          </p:nvCxnSpPr>
          <p:spPr>
            <a:xfrm>
              <a:off x="7506039" y="1452984"/>
              <a:ext cx="711821" cy="14972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01615AE-D962-4C67-85DA-3AF7B9096A91}"/>
                </a:ext>
              </a:extLst>
            </p:cNvPr>
            <p:cNvCxnSpPr/>
            <p:nvPr/>
          </p:nvCxnSpPr>
          <p:spPr>
            <a:xfrm flipH="1">
              <a:off x="7106031" y="1861458"/>
              <a:ext cx="1511837" cy="680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DBB036E-9309-4ECF-AE49-4710DEB6DDD4}"/>
                </a:ext>
              </a:extLst>
            </p:cNvPr>
            <p:cNvCxnSpPr/>
            <p:nvPr/>
          </p:nvCxnSpPr>
          <p:spPr>
            <a:xfrm flipH="1">
              <a:off x="7579102" y="1431727"/>
              <a:ext cx="565696" cy="15397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7988D6B-4D86-46A7-8A74-90599214D7E9}"/>
                </a:ext>
              </a:extLst>
            </p:cNvPr>
            <p:cNvCxnSpPr/>
            <p:nvPr/>
          </p:nvCxnSpPr>
          <p:spPr>
            <a:xfrm>
              <a:off x="7075768" y="1912781"/>
              <a:ext cx="1572362" cy="5776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B1B697B-7624-4CCF-877D-6432887A2E17}"/>
              </a:ext>
            </a:extLst>
          </p:cNvPr>
          <p:cNvGrpSpPr/>
          <p:nvPr/>
        </p:nvGrpSpPr>
        <p:grpSpPr>
          <a:xfrm>
            <a:off x="7248531" y="2221067"/>
            <a:ext cx="1225550" cy="2343951"/>
            <a:chOff x="3851275" y="2278849"/>
            <a:chExt cx="1225550" cy="2343951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5224BBE1-F52B-4C7B-BF31-573B7ED6FDB5}"/>
                </a:ext>
              </a:extLst>
            </p:cNvPr>
            <p:cNvSpPr/>
            <p:nvPr/>
          </p:nvSpPr>
          <p:spPr>
            <a:xfrm>
              <a:off x="4146550" y="2278849"/>
              <a:ext cx="635000" cy="204550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294175F-800E-469C-89B6-7EACA4A61F30}"/>
                </a:ext>
              </a:extLst>
            </p:cNvPr>
            <p:cNvSpPr/>
            <p:nvPr/>
          </p:nvSpPr>
          <p:spPr>
            <a:xfrm>
              <a:off x="3851275" y="4324350"/>
              <a:ext cx="1225550" cy="298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Oval 196">
            <a:extLst>
              <a:ext uri="{FF2B5EF4-FFF2-40B4-BE49-F238E27FC236}">
                <a16:creationId xmlns:a16="http://schemas.microsoft.com/office/drawing/2014/main" id="{9EFBA34D-44BC-44F1-BB6D-D88A31FC50E5}"/>
              </a:ext>
            </a:extLst>
          </p:cNvPr>
          <p:cNvSpPr/>
          <p:nvPr/>
        </p:nvSpPr>
        <p:spPr>
          <a:xfrm>
            <a:off x="7758865" y="2053336"/>
            <a:ext cx="215900" cy="225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7B5D9AB3-10DB-44AD-BA8D-FA9C87D0A474}"/>
              </a:ext>
            </a:extLst>
          </p:cNvPr>
          <p:cNvSpPr/>
          <p:nvPr/>
        </p:nvSpPr>
        <p:spPr>
          <a:xfrm>
            <a:off x="7375902" y="4314193"/>
            <a:ext cx="203200" cy="2032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1ED0E8FC-02BC-4898-9FEF-0F93BB81FB6F}"/>
              </a:ext>
            </a:extLst>
          </p:cNvPr>
          <p:cNvSpPr/>
          <p:nvPr/>
        </p:nvSpPr>
        <p:spPr>
          <a:xfrm>
            <a:off x="8116260" y="4313746"/>
            <a:ext cx="203200" cy="203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Mojammel Hossain</dc:creator>
  <cp:lastModifiedBy>Abdullah Prodhan</cp:lastModifiedBy>
  <cp:revision>2</cp:revision>
  <dcterms:created xsi:type="dcterms:W3CDTF">2024-10-04T03:24:43Z</dcterms:created>
  <dcterms:modified xsi:type="dcterms:W3CDTF">2024-10-25T10:11:33Z</dcterms:modified>
</cp:coreProperties>
</file>