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66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7CF1-2016-420A-B9CF-E03C30C45537}" type="datetimeFigureOut">
              <a:rPr lang="en-CA" smtClean="0"/>
              <a:t>2018-01-26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F5E7-5EF0-48B3-B4AD-9E1BD6D83B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966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7CF1-2016-420A-B9CF-E03C30C45537}" type="datetimeFigureOut">
              <a:rPr lang="en-CA" smtClean="0"/>
              <a:t>2018-01-26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F5E7-5EF0-48B3-B4AD-9E1BD6D83B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183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7CF1-2016-420A-B9CF-E03C30C45537}" type="datetimeFigureOut">
              <a:rPr lang="en-CA" smtClean="0"/>
              <a:t>2018-01-26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F5E7-5EF0-48B3-B4AD-9E1BD6D83B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964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7CF1-2016-420A-B9CF-E03C30C45537}" type="datetimeFigureOut">
              <a:rPr lang="en-CA" smtClean="0"/>
              <a:t>2018-01-26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F5E7-5EF0-48B3-B4AD-9E1BD6D83B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238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7CF1-2016-420A-B9CF-E03C30C45537}" type="datetimeFigureOut">
              <a:rPr lang="en-CA" smtClean="0"/>
              <a:t>2018-01-26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F5E7-5EF0-48B3-B4AD-9E1BD6D83B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340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7CF1-2016-420A-B9CF-E03C30C45537}" type="datetimeFigureOut">
              <a:rPr lang="en-CA" smtClean="0"/>
              <a:t>2018-01-26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F5E7-5EF0-48B3-B4AD-9E1BD6D83B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513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7CF1-2016-420A-B9CF-E03C30C45537}" type="datetimeFigureOut">
              <a:rPr lang="en-CA" smtClean="0"/>
              <a:t>2018-01-26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F5E7-5EF0-48B3-B4AD-9E1BD6D83B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934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7CF1-2016-420A-B9CF-E03C30C45537}" type="datetimeFigureOut">
              <a:rPr lang="en-CA" smtClean="0"/>
              <a:t>2018-01-26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F5E7-5EF0-48B3-B4AD-9E1BD6D83B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148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7CF1-2016-420A-B9CF-E03C30C45537}" type="datetimeFigureOut">
              <a:rPr lang="en-CA" smtClean="0"/>
              <a:t>2018-01-26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F5E7-5EF0-48B3-B4AD-9E1BD6D83B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596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7CF1-2016-420A-B9CF-E03C30C45537}" type="datetimeFigureOut">
              <a:rPr lang="en-CA" smtClean="0"/>
              <a:t>2018-01-26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F5E7-5EF0-48B3-B4AD-9E1BD6D83B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5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7CF1-2016-420A-B9CF-E03C30C45537}" type="datetimeFigureOut">
              <a:rPr lang="en-CA" smtClean="0"/>
              <a:t>2018-01-26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F5E7-5EF0-48B3-B4AD-9E1BD6D83B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966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67CF1-2016-420A-B9CF-E03C30C45537}" type="datetimeFigureOut">
              <a:rPr lang="en-CA" smtClean="0"/>
              <a:t>2018-01-26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BF5E7-5EF0-48B3-B4AD-9E1BD6D83B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940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346" y="1996300"/>
            <a:ext cx="1157448" cy="1175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346" y="630755"/>
            <a:ext cx="1157448" cy="11396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530" y="5611477"/>
            <a:ext cx="1108001" cy="10963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527" y="2550006"/>
            <a:ext cx="1197004" cy="11846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703" y="1020455"/>
            <a:ext cx="1127771" cy="113964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979" y="3670407"/>
            <a:ext cx="1179605" cy="11431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970" y="819604"/>
            <a:ext cx="2539653" cy="5701607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3977871" y="1200577"/>
            <a:ext cx="1890916" cy="4767"/>
          </a:xfrm>
          <a:prstGeom prst="line">
            <a:avLst/>
          </a:prstGeom>
          <a:ln>
            <a:solidFill>
              <a:srgbClr val="1A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831380" y="1163169"/>
            <a:ext cx="74814" cy="74814"/>
          </a:xfrm>
          <a:prstGeom prst="ellipse">
            <a:avLst/>
          </a:prstGeom>
          <a:solidFill>
            <a:srgbClr val="1A66B0"/>
          </a:solidFill>
          <a:ln>
            <a:solidFill>
              <a:srgbClr val="1A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4" name="Straight Connector 23"/>
          <p:cNvCxnSpPr/>
          <p:nvPr/>
        </p:nvCxnSpPr>
        <p:spPr>
          <a:xfrm>
            <a:off x="4115542" y="2592286"/>
            <a:ext cx="315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430682" y="1415935"/>
            <a:ext cx="1540627" cy="1184664"/>
          </a:xfrm>
          <a:prstGeom prst="line">
            <a:avLst/>
          </a:prstGeom>
          <a:ln>
            <a:solidFill>
              <a:srgbClr val="1A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33902" y="1382073"/>
            <a:ext cx="74814" cy="74814"/>
          </a:xfrm>
          <a:prstGeom prst="ellipse">
            <a:avLst/>
          </a:prstGeom>
          <a:solidFill>
            <a:srgbClr val="1A66B0"/>
          </a:solidFill>
          <a:ln>
            <a:solidFill>
              <a:srgbClr val="1A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5299667" y="3972383"/>
            <a:ext cx="74814" cy="74814"/>
          </a:xfrm>
          <a:prstGeom prst="ellipse">
            <a:avLst/>
          </a:prstGeom>
          <a:solidFill>
            <a:srgbClr val="1A66B0"/>
          </a:solidFill>
          <a:ln>
            <a:solidFill>
              <a:srgbClr val="1A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4148794" y="4241968"/>
            <a:ext cx="886318" cy="14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027510" y="4032693"/>
            <a:ext cx="272157" cy="209275"/>
          </a:xfrm>
          <a:prstGeom prst="line">
            <a:avLst/>
          </a:prstGeom>
          <a:ln>
            <a:solidFill>
              <a:srgbClr val="1A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757454" y="6201208"/>
            <a:ext cx="1452472" cy="26451"/>
          </a:xfrm>
          <a:prstGeom prst="line">
            <a:avLst/>
          </a:prstGeom>
          <a:ln>
            <a:solidFill>
              <a:srgbClr val="1A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726848" y="6197053"/>
            <a:ext cx="74814" cy="74814"/>
          </a:xfrm>
          <a:prstGeom prst="ellipse">
            <a:avLst/>
          </a:prstGeom>
          <a:solidFill>
            <a:srgbClr val="1A66B0"/>
          </a:solidFill>
          <a:ln>
            <a:solidFill>
              <a:srgbClr val="1A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1" name="Straight Connector 40"/>
          <p:cNvCxnSpPr/>
          <p:nvPr/>
        </p:nvCxnSpPr>
        <p:spPr>
          <a:xfrm>
            <a:off x="6342611" y="1581573"/>
            <a:ext cx="1714916" cy="0"/>
          </a:xfrm>
          <a:prstGeom prst="line">
            <a:avLst/>
          </a:prstGeom>
          <a:ln>
            <a:solidFill>
              <a:srgbClr val="1A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278667" y="1544166"/>
            <a:ext cx="74814" cy="74814"/>
          </a:xfrm>
          <a:prstGeom prst="ellipse">
            <a:avLst/>
          </a:prstGeom>
          <a:solidFill>
            <a:srgbClr val="1A66B0"/>
          </a:solidFill>
          <a:ln>
            <a:solidFill>
              <a:srgbClr val="1A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5" name="Straight Connector 44"/>
          <p:cNvCxnSpPr/>
          <p:nvPr/>
        </p:nvCxnSpPr>
        <p:spPr>
          <a:xfrm>
            <a:off x="6528262" y="3142338"/>
            <a:ext cx="1714916" cy="0"/>
          </a:xfrm>
          <a:prstGeom prst="line">
            <a:avLst/>
          </a:prstGeom>
          <a:ln>
            <a:solidFill>
              <a:srgbClr val="1A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6464318" y="3104931"/>
            <a:ext cx="74814" cy="74814"/>
          </a:xfrm>
          <a:prstGeom prst="ellipse">
            <a:avLst/>
          </a:prstGeom>
          <a:solidFill>
            <a:srgbClr val="1A66B0"/>
          </a:solidFill>
          <a:ln>
            <a:solidFill>
              <a:srgbClr val="1A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722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Toronto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ENW018 PAF</dc:creator>
  <cp:lastModifiedBy>ENW018 PAF</cp:lastModifiedBy>
  <cp:revision>3</cp:revision>
  <dcterms:created xsi:type="dcterms:W3CDTF">2018-01-26T22:26:00Z</dcterms:created>
  <dcterms:modified xsi:type="dcterms:W3CDTF">2018-01-26T22:40:12Z</dcterms:modified>
</cp:coreProperties>
</file>