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 of Casualities based on 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Accidents in a Particular Day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Gender of Driver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Accident Severity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9c810a3-db80-40e6-9006-3f01525c4bd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7242041468748c2" /><Relationship Type="http://schemas.openxmlformats.org/officeDocument/2006/relationships/slideLayout" Target="/ppt/slideLayouts/slideLayout8.xml" Id="R067af7958ada4005" /><Relationship Type="http://schemas.openxmlformats.org/officeDocument/2006/relationships/hyperlink" Target="https://app.powerbi.com/groups/me/reports/29c810a3-db80-40e6-9006-3f01525c4bda/?pbi_source=PowerPoint" TargetMode="External" Id="RelId0" /><Relationship Type="http://schemas.openxmlformats.org/officeDocument/2006/relationships/image" Target="/ppt/media/image4.png" Id="imgId23881049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Road Accidents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3/20/2024 6:13:25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3/20/2024 6:09:31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 of Casualities based on Age ,Number of Accidents in a Particular Day ,Gender of Driver ,clusteredBarChart ,  ,Accident Severity ,textbox ,card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88104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