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3" r:id="rId4"/>
    <p:sldId id="264" r:id="rId5"/>
    <p:sldId id="257" r:id="rId6"/>
    <p:sldId id="259" r:id="rId7"/>
    <p:sldId id="258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sa-group8.herokuapp.com/" TargetMode="External"/><Relationship Id="rId2" Type="http://schemas.openxmlformats.org/officeDocument/2006/relationships/hyperlink" Target="https://github.com/sumana-reddy/FSA-group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927CA-F63E-4D5E-9F31-D735990AF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Clue Keeper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873E-F34E-4DAD-9245-3E6191B40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Group – 08 (Section – 03)</a:t>
            </a:r>
          </a:p>
        </p:txBody>
      </p:sp>
    </p:spTree>
    <p:extLst>
      <p:ext uri="{BB962C8B-B14F-4D97-AF65-F5344CB8AC3E}">
        <p14:creationId xmlns:p14="http://schemas.microsoft.com/office/powerpoint/2010/main" val="262686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E0E7-C4A1-4BBA-B377-C25C5622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128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C830A26-2B11-48ED-9CF0-F19131D4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3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0C9E4-2758-4029-AF2E-C657072B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600" dirty="0"/>
              <a:t>  Sri Sudheera           Sumana Reddy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CA5D-26E3-44DE-993B-9D20B2A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16" y="1301865"/>
            <a:ext cx="3612392" cy="361239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CC4AA-55A6-4F57-A582-16F509098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703" y="1311490"/>
            <a:ext cx="3522186" cy="361239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790141E-6DF5-425F-8342-FF68EE1D3E08}"/>
              </a:ext>
            </a:extLst>
          </p:cNvPr>
          <p:cNvSpPr txBox="1">
            <a:spLocks/>
          </p:cNvSpPr>
          <p:nvPr/>
        </p:nvSpPr>
        <p:spPr>
          <a:xfrm>
            <a:off x="87569" y="-49140"/>
            <a:ext cx="10592915" cy="109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/>
              <a:t>          About Team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324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ECA0-B042-46C5-A03F-8F402CDF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024" y="171836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 and Stack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9B3B6C-5727-4E7E-96B6-E9003AA9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3" y="1820770"/>
            <a:ext cx="5451627" cy="3216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8094-1241-4285-BBD5-C90510C3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5469" y="2147605"/>
            <a:ext cx="4572002" cy="38549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Sequelize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46007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4CD9-6A8E-4FF7-B2BE-25D167A3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Repo Link &amp; Heroku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3586-DF5A-47C3-9E3A-640217EF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19417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Repo: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https://github.com/sumana-reddy/FSA-group8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Heroku: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https://fsa-group8.herokuapp.com/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7BD5-04AF-4E3F-AED3-1A742E35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77863"/>
            <a:ext cx="3075836" cy="8378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About the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1BBFD-0703-464C-AC5A-1BB23A63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33" y="613899"/>
            <a:ext cx="6248400" cy="538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79CD-F53B-440F-92BC-BC7A8AA4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1686561"/>
            <a:ext cx="3725128" cy="39928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main objective of this project is finding the treasure that is in different locations.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that you will need to go the main page and click on the 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color (i.e. , left hand side) to get the location of the treasure as shown below.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938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AED6-8B84-4432-87BE-7200EB97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188720"/>
            <a:ext cx="4572002" cy="4991417"/>
          </a:xfrm>
        </p:spPr>
        <p:txBody>
          <a:bodyPr numCol="1"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start walking through that location and when you clock on the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color(i.e. , right hand side) to get the current coordinates of the location and it tells whether you are near to the treasure location or not.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not reached you will get a speech that “You have not reached the quest.”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have reached the quest, you will get a speech saying “Congratulations!! You have reached the quest.”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CC30D8-FBFE-44E3-BA5C-01CF43F6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" y="716534"/>
            <a:ext cx="64008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1909-A3D7-465A-B5A2-EC73529C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07" y="559293"/>
            <a:ext cx="8595360" cy="6107837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you can get the locations list from the navbar as shown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click on Location List, you will get the list of locations as shown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B39BC-F672-45C1-82B7-40059115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07" y="1046086"/>
            <a:ext cx="8595360" cy="2011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3EB672-3029-4784-B3C8-BB816418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22" y="3800236"/>
            <a:ext cx="8664606" cy="29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94D30-65C3-4218-BB88-638F6918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000"/>
              <a:t>Add new Location &amp; Validations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5A6AF0-0CA5-439B-9AAD-51D242ECC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337352"/>
            <a:ext cx="5517473" cy="4251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48EFBB-1CD7-4E92-95A3-96FF2450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17" y="372862"/>
            <a:ext cx="5194201" cy="42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2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087E-13D6-4F55-927C-8C8288D0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/>
              <a:t>Edit &amp; Delete Location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722595-7A40-4809-B126-71BB96E1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2560106"/>
            <a:ext cx="5311270" cy="3724805"/>
          </a:xfrm>
        </p:spPr>
        <p:txBody>
          <a:bodyPr>
            <a:normAutofit/>
          </a:bodyPr>
          <a:lstStyle/>
          <a:p>
            <a:r>
              <a:rPr lang="en-US" dirty="0"/>
              <a:t>You can edit the location by clicking on edit icon and changing the coordinates and name of the location and click reset button.</a:t>
            </a:r>
          </a:p>
          <a:p>
            <a:r>
              <a:rPr lang="en-US" dirty="0"/>
              <a:t>To delete the location, click on delete icon and a pop up appears saying “are you sure you want to delete the location”. If yes you can click on delete or else, you can cancel.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A3C0B-1AC0-468F-9D56-181CC73C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11" y="640080"/>
            <a:ext cx="4394446" cy="328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0E4A9-507D-4EC5-A99E-23035D99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11" y="4128117"/>
            <a:ext cx="4493817" cy="22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98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2225</TotalTime>
  <Words>300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Clue Keeper</vt:lpstr>
      <vt:lpstr>  Sri Sudheera           Sumana Reddy</vt:lpstr>
      <vt:lpstr>Objective and Stack</vt:lpstr>
      <vt:lpstr>Repo Link &amp; Heroku Link</vt:lpstr>
      <vt:lpstr>About the project</vt:lpstr>
      <vt:lpstr>PowerPoint Presentation</vt:lpstr>
      <vt:lpstr>PowerPoint Presentation</vt:lpstr>
      <vt:lpstr>Add new Location &amp; Validations</vt:lpstr>
      <vt:lpstr>Edit &amp; Delete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Clue Keeper</dc:title>
  <dc:creator>Sumana Reddy</dc:creator>
  <cp:lastModifiedBy>Sumana Reddy</cp:lastModifiedBy>
  <cp:revision>22</cp:revision>
  <dcterms:created xsi:type="dcterms:W3CDTF">2021-04-14T13:46:37Z</dcterms:created>
  <dcterms:modified xsi:type="dcterms:W3CDTF">2021-04-16T13:32:39Z</dcterms:modified>
</cp:coreProperties>
</file>