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7" r:id="rId4"/>
    <p:sldId id="259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109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E1DCC1-CECF-49BB-97F0-2233B406D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ABF58-EC6B-4932-8671-4BAEBDDF5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2" cy="51082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927CA-F63E-4D5E-9F31-D735990AF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68300"/>
            <a:ext cx="8263128" cy="4470399"/>
          </a:xfrm>
          <a:noFill/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Clue Keeper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868EAF-CD67-49A7-8A32-BBC0EA41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A873E-F34E-4DAD-9245-3E6191B40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533371"/>
            <a:ext cx="9418320" cy="89665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Group – 08 (Section – 02)</a:t>
            </a:r>
          </a:p>
        </p:txBody>
      </p:sp>
    </p:spTree>
    <p:extLst>
      <p:ext uri="{BB962C8B-B14F-4D97-AF65-F5344CB8AC3E}">
        <p14:creationId xmlns:p14="http://schemas.microsoft.com/office/powerpoint/2010/main" val="262686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0C9E4-2758-4029-AF2E-C657072B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4624001"/>
            <a:ext cx="10156435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600" dirty="0"/>
              <a:t>  Sri Sudheera           Sumana Reddy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CA5D-26E3-44DE-993B-9D20B2A1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16" y="1301865"/>
            <a:ext cx="3612392" cy="361239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CC4AA-55A6-4F57-A582-16F509098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0703" y="1311490"/>
            <a:ext cx="3612392" cy="361239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790141E-6DF5-425F-8342-FF68EE1D3E08}"/>
              </a:ext>
            </a:extLst>
          </p:cNvPr>
          <p:cNvSpPr txBox="1">
            <a:spLocks/>
          </p:cNvSpPr>
          <p:nvPr/>
        </p:nvSpPr>
        <p:spPr>
          <a:xfrm>
            <a:off x="87569" y="-49140"/>
            <a:ext cx="10592915" cy="1092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/>
              <a:t>          About Team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2324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7BD5-04AF-4E3F-AED3-1A742E35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677863"/>
            <a:ext cx="3075836" cy="8378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About the project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C79CD-F53B-440F-92BC-BC7A8AA4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9" y="1686561"/>
            <a:ext cx="3075836" cy="399288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main objective of this project is finding the treasure that is in different locations.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that you will need to go the main page and click on the 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color (i.e. , left hand side) to get the location of the treasure as shown below.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83C725-A8DF-4365-B7E2-A7140AA60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88" r="19516" b="1"/>
          <a:stretch/>
        </p:blipFill>
        <p:spPr>
          <a:xfrm>
            <a:off x="4639057" y="10"/>
            <a:ext cx="755294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8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AED6-8B84-4432-87BE-7200EB97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1188720"/>
            <a:ext cx="4572002" cy="4991417"/>
          </a:xfrm>
        </p:spPr>
        <p:txBody>
          <a:bodyPr numCol="1">
            <a:norm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start walking through that location and when you clock on the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color(i.e. , right hand side) to get the current coordinates of the location and it tells whether you are near to the treasure location or not.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not reached you will get a speech that “You have not reached the quest.”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you have reached the quest, you will get a speech saying “Congratulations!! You have reached the quest.”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B3572-D147-44B3-B1E2-C1B789591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218"/>
            <a:ext cx="6278881" cy="570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7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1909-A3D7-465A-B5A2-EC73529C8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Also, you can get the locations list from the navbar as shown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B39BC-F672-45C1-82B7-40059115B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92" y="2590800"/>
            <a:ext cx="859536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6E0E7-C4A1-4BBA-B377-C25C5622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1286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Thank You!!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1C830A26-2B11-48ED-9CF0-F19131D4A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3157" y="824005"/>
            <a:ext cx="5209989" cy="520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3596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2184</TotalTime>
  <Words>176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Wingdings 2</vt:lpstr>
      <vt:lpstr>View</vt:lpstr>
      <vt:lpstr>Clue Keeper</vt:lpstr>
      <vt:lpstr>  Sri Sudheera           Sumana Reddy</vt:lpstr>
      <vt:lpstr>About the project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Clue Keeper</dc:title>
  <dc:creator>Sumana Reddy</dc:creator>
  <cp:lastModifiedBy>Sumana Reddy</cp:lastModifiedBy>
  <cp:revision>11</cp:revision>
  <dcterms:created xsi:type="dcterms:W3CDTF">2021-04-14T13:46:37Z</dcterms:created>
  <dcterms:modified xsi:type="dcterms:W3CDTF">2021-04-16T02:11:13Z</dcterms:modified>
</cp:coreProperties>
</file>