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927CA-F63E-4D5E-9F31-D735990AF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Clue Keeper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873E-F34E-4DAD-9245-3E6191B40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Group – 08 (Section – 03)</a:t>
            </a:r>
          </a:p>
        </p:txBody>
      </p:sp>
    </p:spTree>
    <p:extLst>
      <p:ext uri="{BB962C8B-B14F-4D97-AF65-F5344CB8AC3E}">
        <p14:creationId xmlns:p14="http://schemas.microsoft.com/office/powerpoint/2010/main" val="26268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C9E4-2758-4029-AF2E-C657072B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600" dirty="0"/>
              <a:t>  Sri Sudheera           Sumana Reddy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CA5D-26E3-44DE-993B-9D20B2A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16" y="1301865"/>
            <a:ext cx="3612392" cy="36123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CC4AA-55A6-4F57-A582-16F50909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703" y="1311490"/>
            <a:ext cx="3522186" cy="36123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790141E-6DF5-425F-8342-FF68EE1D3E08}"/>
              </a:ext>
            </a:extLst>
          </p:cNvPr>
          <p:cNvSpPr txBox="1">
            <a:spLocks/>
          </p:cNvSpPr>
          <p:nvPr/>
        </p:nvSpPr>
        <p:spPr>
          <a:xfrm>
            <a:off x="87569" y="-49140"/>
            <a:ext cx="10592915" cy="109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          About Team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324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7BD5-04AF-4E3F-AED3-1A742E35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77863"/>
            <a:ext cx="3075836" cy="8378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79CD-F53B-440F-92BC-BC7A8AA4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1686561"/>
            <a:ext cx="3075836" cy="39928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this project is finding the treasure that is in different locations.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that you will need to go the main page and click on the 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color (i.e. , left hand side) to get the location of the treasure as shown below.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3C725-A8DF-4365-B7E2-A7140AA60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8" r="19516" b="1"/>
          <a:stretch/>
        </p:blipFill>
        <p:spPr>
          <a:xfrm>
            <a:off x="4639057" y="10"/>
            <a:ext cx="75529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AED6-8B84-4432-87BE-7200EB97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188720"/>
            <a:ext cx="4572002" cy="4991417"/>
          </a:xfrm>
        </p:spPr>
        <p:txBody>
          <a:bodyPr numCol="1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start walking through that location and when you clock on the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color(i.e. , right hand side) to get the current coordinates of the location and it tells whether you are near to the treasure location or not.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not reached you will get a speech that “You have not reached the quest.”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have reached the quest, you will get a speech saying “Congratulations!! You have reached the quest.”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B3572-D147-44B3-B1E2-C1B78959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218"/>
            <a:ext cx="6278881" cy="57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909-A3D7-465A-B5A2-EC73529C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you can get the locations list from the navbar as shown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B39BC-F672-45C1-82B7-40059115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92" y="2590800"/>
            <a:ext cx="859536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E0E7-C4A1-4BBA-B377-C25C5622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128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C830A26-2B11-48ED-9CF0-F19131D4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59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2184</TotalTime>
  <Words>176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Clue Keeper</vt:lpstr>
      <vt:lpstr>  Sri Sudheera           Sumana Reddy</vt:lpstr>
      <vt:lpstr>About the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Clue Keeper</dc:title>
  <dc:creator>Sumana Reddy</dc:creator>
  <cp:lastModifiedBy>Sumana Reddy</cp:lastModifiedBy>
  <cp:revision>13</cp:revision>
  <dcterms:created xsi:type="dcterms:W3CDTF">2021-04-14T13:46:37Z</dcterms:created>
  <dcterms:modified xsi:type="dcterms:W3CDTF">2021-04-16T02:18:33Z</dcterms:modified>
</cp:coreProperties>
</file>