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9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6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2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0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3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7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44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EF576E-7D2A-427A-9890-14E4055C307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76E-7D2A-427A-9890-14E4055C307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5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EF576E-7D2A-427A-9890-14E4055C307B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DD77A3-0CE9-4993-872A-E9CFDB421F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0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745A-15E9-4A85-99BC-A09D5EDF6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Casting 305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05CE5-34F6-43B0-A0A3-467974B19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Talent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117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4521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Casting 305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Umana</dc:creator>
  <cp:lastModifiedBy>Sergio Umana</cp:lastModifiedBy>
  <cp:revision>25</cp:revision>
  <dcterms:created xsi:type="dcterms:W3CDTF">2017-10-31T03:13:52Z</dcterms:created>
  <dcterms:modified xsi:type="dcterms:W3CDTF">2017-11-29T04:15:41Z</dcterms:modified>
</cp:coreProperties>
</file>