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DFD2-A764-4A95-A2F6-EAC9D704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4918-6CCE-4FE2-A66C-053C6305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BB0A-6096-4D24-8435-B489F7EC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9B6A-F036-4B5C-8731-77F1C277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F45A8-397D-4A48-913D-7E5127BC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ADEA-DD8C-429F-AF96-3F1F5DDE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537C-2212-465B-9A92-31DC4C63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E5C0-4D2D-444D-A0F2-35FB7DF7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4876-16EA-4B95-AF30-3AEFAF9C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EF97-C418-4466-8733-C0A22080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E723B-38B7-427B-B6A9-310D06473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74BF1-229D-4313-BAB3-2B0E367B7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FB09-4A5A-46EC-93F6-FE1B4F96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92A3-0699-417E-A174-DD6D48F4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3D15-B4FB-4C38-AE9C-A4001DB1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3C4-B0BB-4447-9620-169FE542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662B-EF9C-482B-8590-59877763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25CD-54C3-465E-B0C0-A0E68D0B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0AD7-30D8-4D2E-A050-69E9594D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84DC-65A4-4258-BDBD-E02D9049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434A-9D86-4FB9-AA8C-E48E72BC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984C-9653-426C-A796-5E2450BB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8F6C-0DBB-4A2C-B94C-657F0EE6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B6C9-B3E1-4E5B-A8B0-5BACDF1C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E60F-C6F6-4856-BE24-778F78F6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5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D345-BB60-4E12-B430-98DED0D0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83C2-28AB-4894-82D2-11592378F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CA62-A846-4CF8-9510-A4525087F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49E7-4BC2-49CF-B131-840062E5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1595A-B44D-4240-9C79-A8EA0FD8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1C7A-8D6A-4FB8-9BE1-69D46517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A4D0-7421-4C23-883F-C774A074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0A6F-C772-407F-A482-CC912737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ECAB-9B4E-465E-88FA-7FFAC033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0E401-CC7E-45E1-899E-B29D979D8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5C1D1-7E09-4122-AD73-6486C0BE3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74A1C-3A8C-4AF7-8995-E8416CD7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5F75D-4BD6-4AC4-9AE5-DC8F3758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B4C4-8175-497D-BB69-6374D666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584-4256-4299-834F-E48CD53D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46285-5408-493F-BE08-1A5BBF2A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D43B0-BDD8-4948-859C-21DD3440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CC03-56C3-421B-973C-73B7DC1D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89215-DDD5-4CEA-8A39-51421ADA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104C0-41AE-4DC8-89CA-64D779B4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6E6F3-31E7-40A9-87AC-8C6F67FB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3AA-C75C-419F-BB21-106C5592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7E62-EF39-4B35-805A-B4E331AE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6755C-148E-45AE-B935-623F7A3B3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4DAB-33A6-4756-AB1D-D80BFA4D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B1021-FB81-4242-B6EE-74FAFD5B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14377-B744-4271-908A-D3635A7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AF0A-6B59-4458-8411-9106D6B0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7D314-C54C-4158-9163-732AF826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CB1A8-2803-43EF-81A6-CAF4B2907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D260-ABD3-4858-937C-BD6C4998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CB76F-6F93-4D79-B354-04A7D85B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5A65-97EF-431C-8A97-7D4D330F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F045B-F1B5-4C39-A7D1-2220E584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211F-7F0F-4BC3-B31C-7A06003C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106A-C150-41E7-906B-03CB27D59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76E-7D2A-427A-9890-14E4055C30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6B8A-3A68-41E9-A783-79CAAE155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D23D-9F0C-4968-B568-9E0AD3BE4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745A-15E9-4A85-99BC-A09D5EDF6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5CE5-34F6-43B0-A0A3-467974B19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Umana</dc:creator>
  <cp:lastModifiedBy>Sergio Umana</cp:lastModifiedBy>
  <cp:revision>22</cp:revision>
  <dcterms:created xsi:type="dcterms:W3CDTF">2017-10-31T03:13:52Z</dcterms:created>
  <dcterms:modified xsi:type="dcterms:W3CDTF">2017-11-02T00:55:33Z</dcterms:modified>
</cp:coreProperties>
</file>