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bin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7035375ed91d4a20"/>
    <p:sldId id="258" r:id="Rad1af780749f4718"/>
    <p:sldId id="259" r:id="R20e916f853ee494e"/>
    <p:sldId id="260" r:id="Rbd12dcbdc511418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microsoft.com/office/2015/10/relationships/revisionInfo" Target="revisionInfo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7035375ed91d4a20" /><Relationship Type="http://schemas.openxmlformats.org/officeDocument/2006/relationships/slide" Target="/ppt/slides/slide3.xml" Id="Rad1af780749f4718" /><Relationship Type="http://schemas.openxmlformats.org/officeDocument/2006/relationships/slide" Target="/ppt/slides/slide4.xml" Id="R20e916f853ee494e" /><Relationship Type="http://schemas.openxmlformats.org/officeDocument/2006/relationships/slide" Target="/ppt/slides/slide5.xml" Id="Rbd12dcbdc5114181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FDFD2-A764-4A95-A2F6-EAC9D7043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F94918-6CCE-4FE2-A66C-053C63050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BBB0A-6096-4D24-8435-B489F7EC2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76E-7D2A-427A-9890-14E4055C307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B9B6A-F036-4B5C-8731-77F1C2773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F45A8-397D-4A48-913D-7E5127BC8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7A3-0CE9-4993-872A-E9CFDB421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27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AADEA-DD8C-429F-AF96-3F1F5DDE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98537C-2212-465B-9A92-31DC4C635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DE5C0-4D2D-444D-A0F2-35FB7DF78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76E-7D2A-427A-9890-14E4055C307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94876-16EA-4B95-AF30-3AEFAF9C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1EF97-C418-4466-8733-C0A220805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7A3-0CE9-4993-872A-E9CFDB421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46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3E723B-38B7-427B-B6A9-310D06473A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74BF1-229D-4313-BAB3-2B0E367B7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5FB09-4A5A-46EC-93F6-FE1B4F96B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76E-7D2A-427A-9890-14E4055C307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792A3-0699-417E-A174-DD6D48F46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C3D15-B4FB-4C38-AE9C-A4001DB15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7A3-0CE9-4993-872A-E9CFDB421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88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0E3C4-B0BB-4447-9620-169FE5421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5662B-EF9C-482B-8590-598777638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D25CD-54C3-465E-B0C0-A0E68D0B1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76E-7D2A-427A-9890-14E4055C307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C0AD7-30D8-4D2E-A050-69E9594D4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984DC-65A4-4258-BDBD-E02D90491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7A3-0CE9-4993-872A-E9CFDB421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2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4434A-9D86-4FB9-AA8C-E48E72BCB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B984C-9653-426C-A796-5E2450BBE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78F6C-0DBB-4A2C-B94C-657F0EE60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76E-7D2A-427A-9890-14E4055C307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2B6C9-B3E1-4E5B-A8B0-5BACDF1CA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8E60F-C6F6-4856-BE24-778F78F68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7A3-0CE9-4993-872A-E9CFDB421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59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4D345-BB60-4E12-B430-98DED0D0B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983C2-28AB-4894-82D2-11592378F3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ACA62-A846-4CF8-9510-A4525087F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149E7-4BC2-49CF-B131-840062E57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76E-7D2A-427A-9890-14E4055C307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1595A-B44D-4240-9C79-A8EA0FD89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A1C7A-8D6A-4FB8-9BE1-69D46517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7A3-0CE9-4993-872A-E9CFDB421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5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AA4D0-7421-4C23-883F-C774A0748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40A6F-C772-407F-A482-CC9127379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FECAB-9B4E-465E-88FA-7FFAC033D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80E401-CC7E-45E1-899E-B29D979D81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B5C1D1-7E09-4122-AD73-6486C0BE36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374A1C-3A8C-4AF7-8995-E8416CD7E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76E-7D2A-427A-9890-14E4055C307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D5F75D-4BD6-4AC4-9AE5-DC8F3758E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B4C4-8175-497D-BB69-6374D666B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7A3-0CE9-4993-872A-E9CFDB421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80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0E584-4256-4299-834F-E48CD53D0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846285-5408-493F-BE08-1A5BBF2A4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76E-7D2A-427A-9890-14E4055C307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ED43B0-BDD8-4948-859C-21DD34401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24CC03-56C3-421B-973C-73B7DC1D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7A3-0CE9-4993-872A-E9CFDB421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0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989215-DDD5-4CEA-8A39-51421ADA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76E-7D2A-427A-9890-14E4055C307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D104C0-41AE-4DC8-89CA-64D779B43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6E6F3-31E7-40A9-87AC-8C6F67FBF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7A3-0CE9-4993-872A-E9CFDB421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3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3D3AA-C75C-419F-BB21-106C5592F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F7E62-EF39-4B35-805A-B4E331AE8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6755C-148E-45AE-B935-623F7A3B3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74DAB-33A6-4756-AB1D-D80BFA4D0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76E-7D2A-427A-9890-14E4055C307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B1021-FB81-4242-B6EE-74FAFD5B9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14377-B744-4271-908A-D3635A7D1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7A3-0CE9-4993-872A-E9CFDB421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15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BAF0A-6B59-4458-8411-9106D6B00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E7D314-C54C-4158-9163-732AF8263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7CB1A8-2803-43EF-81A6-CAF4B2907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1D260-ABD3-4858-937C-BD6C4998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76E-7D2A-427A-9890-14E4055C307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CB76F-6F93-4D79-B354-04A7D85B0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45A65-97EF-431C-8A97-7D4D330F9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7A3-0CE9-4993-872A-E9CFDB421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0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0F045B-F1B5-4C39-A7D1-2220E5844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4211F-7F0F-4BC3-B31C-7A06003C6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E106A-C150-41E7-906B-03CB27D59E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576E-7D2A-427A-9890-14E4055C307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B6B8A-3A68-41E9-A783-79CAAE1555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1D23D-9F0C-4968-B568-9E0AD3BE4C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D77A3-0CE9-4993-872A-E9CFDB421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73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b0cf50d62d54479c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38852dae6db345bf" /><Relationship Type="http://schemas.openxmlformats.org/officeDocument/2006/relationships/image" Target="/ppt/media/image.bin" Id="rId915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beccbd321ca2429d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a383f5bb2c5142c7" /><Relationship Type="http://schemas.openxmlformats.org/officeDocument/2006/relationships/image" Target="/ppt/media/image2.bin" Id="rId915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B745A-15E9-4A85-99BC-A09D5EDF6C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05CE5-34F6-43B0-A0A3-467974B190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7463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1453896" y="1188720"/>
            <a:ext cx="8732520" cy="4270248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Lora lora 
Mide: 30
Pesa: 50
Pelo: Rojo</a:t>
            </a:r>
          </a:p>
        </p:txBody>
      </p:sp>
    </p:spTree>
  </p:cSld>
</p:sld>
</file>

<file path=ppt/slides/slide3.xml><?xml version="1.0" encoding="utf-8"?>
<p:sld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5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838200" y="1877264"/>
            <a:ext cx="3284002" cy="3214689"/>
          </a:xfrm>
          <a:prstGeom xmlns:a="http://schemas.openxmlformats.org/drawingml/2006/main" prst="rect">
            <a:avLst/>
          </a:prstGeom>
        </p:spPr>
      </p:pic>
    </p:spTree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1453896" y="1188720"/>
            <a:ext cx="8732520" cy="4270248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Lora Moka 
Mide: 50
Pesa: 10
Pelo: Negro</a:t>
            </a:r>
          </a:p>
        </p:txBody>
      </p:sp>
    </p:spTree>
  </p:cSld>
</p:sld>
</file>

<file path=ppt/slides/slide5.xml><?xml version="1.0" encoding="utf-8"?>
<p:sld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5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838200" y="1877264"/>
            <a:ext cx="3284002" cy="3214689"/>
          </a:xfrm>
          <a:prstGeom xmlns:a="http://schemas.openxmlformats.org/drawingml/2006/main"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Umana</dc:creator>
  <cp:lastModifiedBy>Sergio Umana</cp:lastModifiedBy>
  <cp:revision>22</cp:revision>
  <dcterms:created xsi:type="dcterms:W3CDTF">2017-10-31T03:13:52Z</dcterms:created>
  <dcterms:modified xsi:type="dcterms:W3CDTF">2017-11-02T00:55:33Z</dcterms:modified>
</cp:coreProperties>
</file>