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9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0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7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44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EF576E-7D2A-427A-9890-14E4055C307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5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EF576E-7D2A-427A-9890-14E4055C307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0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D53EB7-DC48-449A-8C65-A6D12159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299AA-D786-418B-934D-C13541C9A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2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Umana</dc:creator>
  <cp:lastModifiedBy>Sergio Umana</cp:lastModifiedBy>
  <cp:revision>28</cp:revision>
  <dcterms:created xsi:type="dcterms:W3CDTF">2017-10-31T03:13:52Z</dcterms:created>
  <dcterms:modified xsi:type="dcterms:W3CDTF">2018-05-02T00:15:39Z</dcterms:modified>
</cp:coreProperties>
</file>