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D535-8E44-F88D-458A-BC1F9D933F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19C28D-18A3-F590-DBC2-9032223407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8230CF-3132-33CB-1756-183BAC212EAD}"/>
              </a:ext>
            </a:extLst>
          </p:cNvPr>
          <p:cNvSpPr>
            <a:spLocks noGrp="1"/>
          </p:cNvSpPr>
          <p:nvPr>
            <p:ph type="dt" sz="half" idx="10"/>
          </p:nvPr>
        </p:nvSpPr>
        <p:spPr/>
        <p:txBody>
          <a:bodyPr/>
          <a:lstStyle/>
          <a:p>
            <a:fld id="{858B7304-9AAD-4CC0-8580-72D4A55DE566}" type="datetimeFigureOut">
              <a:rPr lang="en-IN" smtClean="0"/>
              <a:t>03-05-2024</a:t>
            </a:fld>
            <a:endParaRPr lang="en-IN"/>
          </a:p>
        </p:txBody>
      </p:sp>
      <p:sp>
        <p:nvSpPr>
          <p:cNvPr id="5" name="Footer Placeholder 4">
            <a:extLst>
              <a:ext uri="{FF2B5EF4-FFF2-40B4-BE49-F238E27FC236}">
                <a16:creationId xmlns:a16="http://schemas.microsoft.com/office/drawing/2014/main" id="{DF6A7DEC-F28E-457F-2410-D13495936E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DB1B0D-EDD8-5290-6D7D-A869C4FA27C4}"/>
              </a:ext>
            </a:extLst>
          </p:cNvPr>
          <p:cNvSpPr>
            <a:spLocks noGrp="1"/>
          </p:cNvSpPr>
          <p:nvPr>
            <p:ph type="sldNum" sz="quarter" idx="12"/>
          </p:nvPr>
        </p:nvSpPr>
        <p:spPr/>
        <p:txBody>
          <a:bodyPr/>
          <a:lstStyle/>
          <a:p>
            <a:fld id="{57EED0F7-9286-4A18-AA3D-F94D5D68E19A}" type="slidenum">
              <a:rPr lang="en-IN" smtClean="0"/>
              <a:t>‹#›</a:t>
            </a:fld>
            <a:endParaRPr lang="en-IN"/>
          </a:p>
        </p:txBody>
      </p:sp>
    </p:spTree>
    <p:extLst>
      <p:ext uri="{BB962C8B-B14F-4D97-AF65-F5344CB8AC3E}">
        <p14:creationId xmlns:p14="http://schemas.microsoft.com/office/powerpoint/2010/main" val="82911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90A2-7F8E-F02C-B289-6D94C85086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70EE-703A-2035-C4D2-635593823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C12EF6-787F-9E43-840E-B8332F48E18F}"/>
              </a:ext>
            </a:extLst>
          </p:cNvPr>
          <p:cNvSpPr>
            <a:spLocks noGrp="1"/>
          </p:cNvSpPr>
          <p:nvPr>
            <p:ph type="dt" sz="half" idx="10"/>
          </p:nvPr>
        </p:nvSpPr>
        <p:spPr/>
        <p:txBody>
          <a:bodyPr/>
          <a:lstStyle/>
          <a:p>
            <a:fld id="{858B7304-9AAD-4CC0-8580-72D4A55DE566}" type="datetimeFigureOut">
              <a:rPr lang="en-IN" smtClean="0"/>
              <a:t>03-05-2024</a:t>
            </a:fld>
            <a:endParaRPr lang="en-IN"/>
          </a:p>
        </p:txBody>
      </p:sp>
      <p:sp>
        <p:nvSpPr>
          <p:cNvPr id="5" name="Footer Placeholder 4">
            <a:extLst>
              <a:ext uri="{FF2B5EF4-FFF2-40B4-BE49-F238E27FC236}">
                <a16:creationId xmlns:a16="http://schemas.microsoft.com/office/drawing/2014/main" id="{0938F3BB-C9F8-EC5D-1E4E-388C86C751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2DF79A-311B-F7BA-F2C6-3601D53F63D3}"/>
              </a:ext>
            </a:extLst>
          </p:cNvPr>
          <p:cNvSpPr>
            <a:spLocks noGrp="1"/>
          </p:cNvSpPr>
          <p:nvPr>
            <p:ph type="sldNum" sz="quarter" idx="12"/>
          </p:nvPr>
        </p:nvSpPr>
        <p:spPr/>
        <p:txBody>
          <a:bodyPr/>
          <a:lstStyle/>
          <a:p>
            <a:fld id="{57EED0F7-9286-4A18-AA3D-F94D5D68E19A}" type="slidenum">
              <a:rPr lang="en-IN" smtClean="0"/>
              <a:t>‹#›</a:t>
            </a:fld>
            <a:endParaRPr lang="en-IN"/>
          </a:p>
        </p:txBody>
      </p:sp>
    </p:spTree>
    <p:extLst>
      <p:ext uri="{BB962C8B-B14F-4D97-AF65-F5344CB8AC3E}">
        <p14:creationId xmlns:p14="http://schemas.microsoft.com/office/powerpoint/2010/main" val="417776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9EA284-A2CF-0B34-DB2F-0100378C7B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E9FCA6-098C-CEF6-2E60-E11DCADFDC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54D012-A8A2-EF8C-4455-1914F122FF9F}"/>
              </a:ext>
            </a:extLst>
          </p:cNvPr>
          <p:cNvSpPr>
            <a:spLocks noGrp="1"/>
          </p:cNvSpPr>
          <p:nvPr>
            <p:ph type="dt" sz="half" idx="10"/>
          </p:nvPr>
        </p:nvSpPr>
        <p:spPr/>
        <p:txBody>
          <a:bodyPr/>
          <a:lstStyle/>
          <a:p>
            <a:fld id="{858B7304-9AAD-4CC0-8580-72D4A55DE566}" type="datetimeFigureOut">
              <a:rPr lang="en-IN" smtClean="0"/>
              <a:t>03-05-2024</a:t>
            </a:fld>
            <a:endParaRPr lang="en-IN"/>
          </a:p>
        </p:txBody>
      </p:sp>
      <p:sp>
        <p:nvSpPr>
          <p:cNvPr id="5" name="Footer Placeholder 4">
            <a:extLst>
              <a:ext uri="{FF2B5EF4-FFF2-40B4-BE49-F238E27FC236}">
                <a16:creationId xmlns:a16="http://schemas.microsoft.com/office/drawing/2014/main" id="{84552DB9-5EC0-7C93-207D-985CE5ADD4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AE9DD6-E05C-244A-4D9E-D3F1CB1ABB3A}"/>
              </a:ext>
            </a:extLst>
          </p:cNvPr>
          <p:cNvSpPr>
            <a:spLocks noGrp="1"/>
          </p:cNvSpPr>
          <p:nvPr>
            <p:ph type="sldNum" sz="quarter" idx="12"/>
          </p:nvPr>
        </p:nvSpPr>
        <p:spPr/>
        <p:txBody>
          <a:bodyPr/>
          <a:lstStyle/>
          <a:p>
            <a:fld id="{57EED0F7-9286-4A18-AA3D-F94D5D68E19A}" type="slidenum">
              <a:rPr lang="en-IN" smtClean="0"/>
              <a:t>‹#›</a:t>
            </a:fld>
            <a:endParaRPr lang="en-IN"/>
          </a:p>
        </p:txBody>
      </p:sp>
    </p:spTree>
    <p:extLst>
      <p:ext uri="{BB962C8B-B14F-4D97-AF65-F5344CB8AC3E}">
        <p14:creationId xmlns:p14="http://schemas.microsoft.com/office/powerpoint/2010/main" val="1059428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769D-547E-855F-5483-E21986B580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F09B1A-77B7-D2C1-B0FC-57CEF4E8F2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09F804-F999-486F-6F39-4F62853D69DC}"/>
              </a:ext>
            </a:extLst>
          </p:cNvPr>
          <p:cNvSpPr>
            <a:spLocks noGrp="1"/>
          </p:cNvSpPr>
          <p:nvPr>
            <p:ph type="dt" sz="half" idx="10"/>
          </p:nvPr>
        </p:nvSpPr>
        <p:spPr/>
        <p:txBody>
          <a:bodyPr/>
          <a:lstStyle/>
          <a:p>
            <a:fld id="{858B7304-9AAD-4CC0-8580-72D4A55DE566}" type="datetimeFigureOut">
              <a:rPr lang="en-IN" smtClean="0"/>
              <a:t>03-05-2024</a:t>
            </a:fld>
            <a:endParaRPr lang="en-IN"/>
          </a:p>
        </p:txBody>
      </p:sp>
      <p:sp>
        <p:nvSpPr>
          <p:cNvPr id="5" name="Footer Placeholder 4">
            <a:extLst>
              <a:ext uri="{FF2B5EF4-FFF2-40B4-BE49-F238E27FC236}">
                <a16:creationId xmlns:a16="http://schemas.microsoft.com/office/drawing/2014/main" id="{7BFDA926-CC4A-82D8-3E75-3FD4C55BD7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FD36AE-F040-A291-DD17-E4B303F05BA8}"/>
              </a:ext>
            </a:extLst>
          </p:cNvPr>
          <p:cNvSpPr>
            <a:spLocks noGrp="1"/>
          </p:cNvSpPr>
          <p:nvPr>
            <p:ph type="sldNum" sz="quarter" idx="12"/>
          </p:nvPr>
        </p:nvSpPr>
        <p:spPr/>
        <p:txBody>
          <a:bodyPr/>
          <a:lstStyle/>
          <a:p>
            <a:fld id="{57EED0F7-9286-4A18-AA3D-F94D5D68E19A}" type="slidenum">
              <a:rPr lang="en-IN" smtClean="0"/>
              <a:t>‹#›</a:t>
            </a:fld>
            <a:endParaRPr lang="en-IN"/>
          </a:p>
        </p:txBody>
      </p:sp>
    </p:spTree>
    <p:extLst>
      <p:ext uri="{BB962C8B-B14F-4D97-AF65-F5344CB8AC3E}">
        <p14:creationId xmlns:p14="http://schemas.microsoft.com/office/powerpoint/2010/main" val="2722683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EE4D-148E-8962-F4B8-539F476267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F37FD2-F4A8-ED62-20F0-88C4750563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20CEF-0C89-289D-ABEF-9602495D1817}"/>
              </a:ext>
            </a:extLst>
          </p:cNvPr>
          <p:cNvSpPr>
            <a:spLocks noGrp="1"/>
          </p:cNvSpPr>
          <p:nvPr>
            <p:ph type="dt" sz="half" idx="10"/>
          </p:nvPr>
        </p:nvSpPr>
        <p:spPr/>
        <p:txBody>
          <a:bodyPr/>
          <a:lstStyle/>
          <a:p>
            <a:fld id="{858B7304-9AAD-4CC0-8580-72D4A55DE566}" type="datetimeFigureOut">
              <a:rPr lang="en-IN" smtClean="0"/>
              <a:t>03-05-2024</a:t>
            </a:fld>
            <a:endParaRPr lang="en-IN"/>
          </a:p>
        </p:txBody>
      </p:sp>
      <p:sp>
        <p:nvSpPr>
          <p:cNvPr id="5" name="Footer Placeholder 4">
            <a:extLst>
              <a:ext uri="{FF2B5EF4-FFF2-40B4-BE49-F238E27FC236}">
                <a16:creationId xmlns:a16="http://schemas.microsoft.com/office/drawing/2014/main" id="{A1F918D2-088E-F4BB-5A42-8DEFC3B093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CFBFFE-7E59-ED5E-780A-E82EAA87C72F}"/>
              </a:ext>
            </a:extLst>
          </p:cNvPr>
          <p:cNvSpPr>
            <a:spLocks noGrp="1"/>
          </p:cNvSpPr>
          <p:nvPr>
            <p:ph type="sldNum" sz="quarter" idx="12"/>
          </p:nvPr>
        </p:nvSpPr>
        <p:spPr/>
        <p:txBody>
          <a:bodyPr/>
          <a:lstStyle/>
          <a:p>
            <a:fld id="{57EED0F7-9286-4A18-AA3D-F94D5D68E19A}" type="slidenum">
              <a:rPr lang="en-IN" smtClean="0"/>
              <a:t>‹#›</a:t>
            </a:fld>
            <a:endParaRPr lang="en-IN"/>
          </a:p>
        </p:txBody>
      </p:sp>
    </p:spTree>
    <p:extLst>
      <p:ext uri="{BB962C8B-B14F-4D97-AF65-F5344CB8AC3E}">
        <p14:creationId xmlns:p14="http://schemas.microsoft.com/office/powerpoint/2010/main" val="380509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4E1D-B168-D641-4811-31FC6F0B66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AF5D61-B791-AC89-2435-C76C51ADE4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C31B25-0458-94E7-B73C-BE9C806906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A82D07-F16B-E17E-471C-45A0BAD09548}"/>
              </a:ext>
            </a:extLst>
          </p:cNvPr>
          <p:cNvSpPr>
            <a:spLocks noGrp="1"/>
          </p:cNvSpPr>
          <p:nvPr>
            <p:ph type="dt" sz="half" idx="10"/>
          </p:nvPr>
        </p:nvSpPr>
        <p:spPr/>
        <p:txBody>
          <a:bodyPr/>
          <a:lstStyle/>
          <a:p>
            <a:fld id="{858B7304-9AAD-4CC0-8580-72D4A55DE566}" type="datetimeFigureOut">
              <a:rPr lang="en-IN" smtClean="0"/>
              <a:t>03-05-2024</a:t>
            </a:fld>
            <a:endParaRPr lang="en-IN"/>
          </a:p>
        </p:txBody>
      </p:sp>
      <p:sp>
        <p:nvSpPr>
          <p:cNvPr id="6" name="Footer Placeholder 5">
            <a:extLst>
              <a:ext uri="{FF2B5EF4-FFF2-40B4-BE49-F238E27FC236}">
                <a16:creationId xmlns:a16="http://schemas.microsoft.com/office/drawing/2014/main" id="{D1AF0DB7-0DA9-E218-7225-CAA885CFE2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A9211B-6708-F6F6-1625-850CFD47F2CC}"/>
              </a:ext>
            </a:extLst>
          </p:cNvPr>
          <p:cNvSpPr>
            <a:spLocks noGrp="1"/>
          </p:cNvSpPr>
          <p:nvPr>
            <p:ph type="sldNum" sz="quarter" idx="12"/>
          </p:nvPr>
        </p:nvSpPr>
        <p:spPr/>
        <p:txBody>
          <a:bodyPr/>
          <a:lstStyle/>
          <a:p>
            <a:fld id="{57EED0F7-9286-4A18-AA3D-F94D5D68E19A}" type="slidenum">
              <a:rPr lang="en-IN" smtClean="0"/>
              <a:t>‹#›</a:t>
            </a:fld>
            <a:endParaRPr lang="en-IN"/>
          </a:p>
        </p:txBody>
      </p:sp>
    </p:spTree>
    <p:extLst>
      <p:ext uri="{BB962C8B-B14F-4D97-AF65-F5344CB8AC3E}">
        <p14:creationId xmlns:p14="http://schemas.microsoft.com/office/powerpoint/2010/main" val="89300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6EF54-BBCE-4640-1573-7774880244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18B2B0-655E-6A39-96E8-0B9A39BA82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27E3A3-7D43-7592-FB69-A94B3F0705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4D9C0C-6128-104F-CCD1-78604B3583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0EEB04-544F-EF35-713C-CDF1E11F82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37465A-BACA-59AF-7860-309A181E796B}"/>
              </a:ext>
            </a:extLst>
          </p:cNvPr>
          <p:cNvSpPr>
            <a:spLocks noGrp="1"/>
          </p:cNvSpPr>
          <p:nvPr>
            <p:ph type="dt" sz="half" idx="10"/>
          </p:nvPr>
        </p:nvSpPr>
        <p:spPr/>
        <p:txBody>
          <a:bodyPr/>
          <a:lstStyle/>
          <a:p>
            <a:fld id="{858B7304-9AAD-4CC0-8580-72D4A55DE566}" type="datetimeFigureOut">
              <a:rPr lang="en-IN" smtClean="0"/>
              <a:t>03-05-2024</a:t>
            </a:fld>
            <a:endParaRPr lang="en-IN"/>
          </a:p>
        </p:txBody>
      </p:sp>
      <p:sp>
        <p:nvSpPr>
          <p:cNvPr id="8" name="Footer Placeholder 7">
            <a:extLst>
              <a:ext uri="{FF2B5EF4-FFF2-40B4-BE49-F238E27FC236}">
                <a16:creationId xmlns:a16="http://schemas.microsoft.com/office/drawing/2014/main" id="{B8414949-115A-17F7-8B05-D4B1079B30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47B517-975D-EBD3-F8FF-CD54A2BECDB0}"/>
              </a:ext>
            </a:extLst>
          </p:cNvPr>
          <p:cNvSpPr>
            <a:spLocks noGrp="1"/>
          </p:cNvSpPr>
          <p:nvPr>
            <p:ph type="sldNum" sz="quarter" idx="12"/>
          </p:nvPr>
        </p:nvSpPr>
        <p:spPr/>
        <p:txBody>
          <a:bodyPr/>
          <a:lstStyle/>
          <a:p>
            <a:fld id="{57EED0F7-9286-4A18-AA3D-F94D5D68E19A}" type="slidenum">
              <a:rPr lang="en-IN" smtClean="0"/>
              <a:t>‹#›</a:t>
            </a:fld>
            <a:endParaRPr lang="en-IN"/>
          </a:p>
        </p:txBody>
      </p:sp>
    </p:spTree>
    <p:extLst>
      <p:ext uri="{BB962C8B-B14F-4D97-AF65-F5344CB8AC3E}">
        <p14:creationId xmlns:p14="http://schemas.microsoft.com/office/powerpoint/2010/main" val="307835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EABC4-3308-4946-2657-823A735E18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89FDA2-0EBD-E2CC-0838-FA012DB94EA7}"/>
              </a:ext>
            </a:extLst>
          </p:cNvPr>
          <p:cNvSpPr>
            <a:spLocks noGrp="1"/>
          </p:cNvSpPr>
          <p:nvPr>
            <p:ph type="dt" sz="half" idx="10"/>
          </p:nvPr>
        </p:nvSpPr>
        <p:spPr/>
        <p:txBody>
          <a:bodyPr/>
          <a:lstStyle/>
          <a:p>
            <a:fld id="{858B7304-9AAD-4CC0-8580-72D4A55DE566}" type="datetimeFigureOut">
              <a:rPr lang="en-IN" smtClean="0"/>
              <a:t>03-05-2024</a:t>
            </a:fld>
            <a:endParaRPr lang="en-IN"/>
          </a:p>
        </p:txBody>
      </p:sp>
      <p:sp>
        <p:nvSpPr>
          <p:cNvPr id="4" name="Footer Placeholder 3">
            <a:extLst>
              <a:ext uri="{FF2B5EF4-FFF2-40B4-BE49-F238E27FC236}">
                <a16:creationId xmlns:a16="http://schemas.microsoft.com/office/drawing/2014/main" id="{6D298E9E-6B06-DBC7-949C-44F3DB9335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CF5F1D-EE90-1206-DB6D-1FE59EC4E415}"/>
              </a:ext>
            </a:extLst>
          </p:cNvPr>
          <p:cNvSpPr>
            <a:spLocks noGrp="1"/>
          </p:cNvSpPr>
          <p:nvPr>
            <p:ph type="sldNum" sz="quarter" idx="12"/>
          </p:nvPr>
        </p:nvSpPr>
        <p:spPr/>
        <p:txBody>
          <a:bodyPr/>
          <a:lstStyle/>
          <a:p>
            <a:fld id="{57EED0F7-9286-4A18-AA3D-F94D5D68E19A}" type="slidenum">
              <a:rPr lang="en-IN" smtClean="0"/>
              <a:t>‹#›</a:t>
            </a:fld>
            <a:endParaRPr lang="en-IN"/>
          </a:p>
        </p:txBody>
      </p:sp>
    </p:spTree>
    <p:extLst>
      <p:ext uri="{BB962C8B-B14F-4D97-AF65-F5344CB8AC3E}">
        <p14:creationId xmlns:p14="http://schemas.microsoft.com/office/powerpoint/2010/main" val="243189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631507-D580-89C4-3CA4-47EF8CE5794A}"/>
              </a:ext>
            </a:extLst>
          </p:cNvPr>
          <p:cNvSpPr>
            <a:spLocks noGrp="1"/>
          </p:cNvSpPr>
          <p:nvPr>
            <p:ph type="dt" sz="half" idx="10"/>
          </p:nvPr>
        </p:nvSpPr>
        <p:spPr/>
        <p:txBody>
          <a:bodyPr/>
          <a:lstStyle/>
          <a:p>
            <a:fld id="{858B7304-9AAD-4CC0-8580-72D4A55DE566}" type="datetimeFigureOut">
              <a:rPr lang="en-IN" smtClean="0"/>
              <a:t>03-05-2024</a:t>
            </a:fld>
            <a:endParaRPr lang="en-IN"/>
          </a:p>
        </p:txBody>
      </p:sp>
      <p:sp>
        <p:nvSpPr>
          <p:cNvPr id="3" name="Footer Placeholder 2">
            <a:extLst>
              <a:ext uri="{FF2B5EF4-FFF2-40B4-BE49-F238E27FC236}">
                <a16:creationId xmlns:a16="http://schemas.microsoft.com/office/drawing/2014/main" id="{F63ADC08-805D-FF1D-60D0-8D9F725D7A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5A8CD7B-4DB0-91CE-28E0-87356D5E77C8}"/>
              </a:ext>
            </a:extLst>
          </p:cNvPr>
          <p:cNvSpPr>
            <a:spLocks noGrp="1"/>
          </p:cNvSpPr>
          <p:nvPr>
            <p:ph type="sldNum" sz="quarter" idx="12"/>
          </p:nvPr>
        </p:nvSpPr>
        <p:spPr/>
        <p:txBody>
          <a:bodyPr/>
          <a:lstStyle/>
          <a:p>
            <a:fld id="{57EED0F7-9286-4A18-AA3D-F94D5D68E19A}" type="slidenum">
              <a:rPr lang="en-IN" smtClean="0"/>
              <a:t>‹#›</a:t>
            </a:fld>
            <a:endParaRPr lang="en-IN"/>
          </a:p>
        </p:txBody>
      </p:sp>
    </p:spTree>
    <p:extLst>
      <p:ext uri="{BB962C8B-B14F-4D97-AF65-F5344CB8AC3E}">
        <p14:creationId xmlns:p14="http://schemas.microsoft.com/office/powerpoint/2010/main" val="199197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B60C-EB65-9399-6A95-30B3D82B4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B8C50-7D68-4D63-B29C-A83AE4903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804EE0-8446-5745-6F3E-CBCFF24C6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25D42-A019-1F50-5DED-DCEFC8FB566F}"/>
              </a:ext>
            </a:extLst>
          </p:cNvPr>
          <p:cNvSpPr>
            <a:spLocks noGrp="1"/>
          </p:cNvSpPr>
          <p:nvPr>
            <p:ph type="dt" sz="half" idx="10"/>
          </p:nvPr>
        </p:nvSpPr>
        <p:spPr/>
        <p:txBody>
          <a:bodyPr/>
          <a:lstStyle/>
          <a:p>
            <a:fld id="{858B7304-9AAD-4CC0-8580-72D4A55DE566}" type="datetimeFigureOut">
              <a:rPr lang="en-IN" smtClean="0"/>
              <a:t>03-05-2024</a:t>
            </a:fld>
            <a:endParaRPr lang="en-IN"/>
          </a:p>
        </p:txBody>
      </p:sp>
      <p:sp>
        <p:nvSpPr>
          <p:cNvPr id="6" name="Footer Placeholder 5">
            <a:extLst>
              <a:ext uri="{FF2B5EF4-FFF2-40B4-BE49-F238E27FC236}">
                <a16:creationId xmlns:a16="http://schemas.microsoft.com/office/drawing/2014/main" id="{2ED308E2-9F0D-535A-8B3B-AEA5368F59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0FA09D-F861-7648-D37E-E013F126F211}"/>
              </a:ext>
            </a:extLst>
          </p:cNvPr>
          <p:cNvSpPr>
            <a:spLocks noGrp="1"/>
          </p:cNvSpPr>
          <p:nvPr>
            <p:ph type="sldNum" sz="quarter" idx="12"/>
          </p:nvPr>
        </p:nvSpPr>
        <p:spPr/>
        <p:txBody>
          <a:bodyPr/>
          <a:lstStyle/>
          <a:p>
            <a:fld id="{57EED0F7-9286-4A18-AA3D-F94D5D68E19A}" type="slidenum">
              <a:rPr lang="en-IN" smtClean="0"/>
              <a:t>‹#›</a:t>
            </a:fld>
            <a:endParaRPr lang="en-IN"/>
          </a:p>
        </p:txBody>
      </p:sp>
    </p:spTree>
    <p:extLst>
      <p:ext uri="{BB962C8B-B14F-4D97-AF65-F5344CB8AC3E}">
        <p14:creationId xmlns:p14="http://schemas.microsoft.com/office/powerpoint/2010/main" val="2190167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F728-FEDF-11B1-14EF-808063A060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4F262B-ED33-0950-414A-B72F6DF993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A63030-03B2-E81D-9A25-AEBD07F94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8C2ECE-9694-4133-8D04-D5AB57CB9AAD}"/>
              </a:ext>
            </a:extLst>
          </p:cNvPr>
          <p:cNvSpPr>
            <a:spLocks noGrp="1"/>
          </p:cNvSpPr>
          <p:nvPr>
            <p:ph type="dt" sz="half" idx="10"/>
          </p:nvPr>
        </p:nvSpPr>
        <p:spPr/>
        <p:txBody>
          <a:bodyPr/>
          <a:lstStyle/>
          <a:p>
            <a:fld id="{858B7304-9AAD-4CC0-8580-72D4A55DE566}" type="datetimeFigureOut">
              <a:rPr lang="en-IN" smtClean="0"/>
              <a:t>03-05-2024</a:t>
            </a:fld>
            <a:endParaRPr lang="en-IN"/>
          </a:p>
        </p:txBody>
      </p:sp>
      <p:sp>
        <p:nvSpPr>
          <p:cNvPr id="6" name="Footer Placeholder 5">
            <a:extLst>
              <a:ext uri="{FF2B5EF4-FFF2-40B4-BE49-F238E27FC236}">
                <a16:creationId xmlns:a16="http://schemas.microsoft.com/office/drawing/2014/main" id="{EB5E953A-40D9-82BB-566D-9110E037AB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0B56FD-8116-E6D3-E021-3DC4B7F17EFC}"/>
              </a:ext>
            </a:extLst>
          </p:cNvPr>
          <p:cNvSpPr>
            <a:spLocks noGrp="1"/>
          </p:cNvSpPr>
          <p:nvPr>
            <p:ph type="sldNum" sz="quarter" idx="12"/>
          </p:nvPr>
        </p:nvSpPr>
        <p:spPr/>
        <p:txBody>
          <a:bodyPr/>
          <a:lstStyle/>
          <a:p>
            <a:fld id="{57EED0F7-9286-4A18-AA3D-F94D5D68E19A}" type="slidenum">
              <a:rPr lang="en-IN" smtClean="0"/>
              <a:t>‹#›</a:t>
            </a:fld>
            <a:endParaRPr lang="en-IN"/>
          </a:p>
        </p:txBody>
      </p:sp>
    </p:spTree>
    <p:extLst>
      <p:ext uri="{BB962C8B-B14F-4D97-AF65-F5344CB8AC3E}">
        <p14:creationId xmlns:p14="http://schemas.microsoft.com/office/powerpoint/2010/main" val="1135750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24D173-9CCF-8910-CE81-33550D31BF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6C71B3-7325-FBFB-1724-11DC40B38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AE273F-2A4D-0F7B-44B8-0AFD88B1BA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B7304-9AAD-4CC0-8580-72D4A55DE566}" type="datetimeFigureOut">
              <a:rPr lang="en-IN" smtClean="0"/>
              <a:t>03-05-2024</a:t>
            </a:fld>
            <a:endParaRPr lang="en-IN"/>
          </a:p>
        </p:txBody>
      </p:sp>
      <p:sp>
        <p:nvSpPr>
          <p:cNvPr id="5" name="Footer Placeholder 4">
            <a:extLst>
              <a:ext uri="{FF2B5EF4-FFF2-40B4-BE49-F238E27FC236}">
                <a16:creationId xmlns:a16="http://schemas.microsoft.com/office/drawing/2014/main" id="{88F703D7-23F4-51C9-1D36-0863F3DB1F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E3A296-CD37-57A7-DCC7-00C3FDC21D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ED0F7-9286-4A18-AA3D-F94D5D68E19A}" type="slidenum">
              <a:rPr lang="en-IN" smtClean="0"/>
              <a:t>‹#›</a:t>
            </a:fld>
            <a:endParaRPr lang="en-IN"/>
          </a:p>
        </p:txBody>
      </p:sp>
    </p:spTree>
    <p:extLst>
      <p:ext uri="{BB962C8B-B14F-4D97-AF65-F5344CB8AC3E}">
        <p14:creationId xmlns:p14="http://schemas.microsoft.com/office/powerpoint/2010/main" val="2323072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63EE74-26DF-3922-0089-9306B5166D24}"/>
              </a:ext>
            </a:extLst>
          </p:cNvPr>
          <p:cNvPicPr>
            <a:picLocks noChangeAspect="1"/>
          </p:cNvPicPr>
          <p:nvPr/>
        </p:nvPicPr>
        <p:blipFill>
          <a:blip r:embed="rId2"/>
          <a:stretch>
            <a:fillRect/>
          </a:stretch>
        </p:blipFill>
        <p:spPr>
          <a:xfrm>
            <a:off x="1554165" y="624409"/>
            <a:ext cx="8630504" cy="5058635"/>
          </a:xfrm>
          <a:prstGeom prst="rect">
            <a:avLst/>
          </a:prstGeom>
        </p:spPr>
      </p:pic>
    </p:spTree>
    <p:extLst>
      <p:ext uri="{BB962C8B-B14F-4D97-AF65-F5344CB8AC3E}">
        <p14:creationId xmlns:p14="http://schemas.microsoft.com/office/powerpoint/2010/main" val="338625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E9182E1-8B31-C00B-408A-5A23E6047972}"/>
              </a:ext>
            </a:extLst>
          </p:cNvPr>
          <p:cNvSpPr txBox="1"/>
          <p:nvPr/>
        </p:nvSpPr>
        <p:spPr>
          <a:xfrm>
            <a:off x="845575" y="747252"/>
            <a:ext cx="9969910" cy="1569660"/>
          </a:xfrm>
          <a:prstGeom prst="rect">
            <a:avLst/>
          </a:prstGeom>
          <a:noFill/>
        </p:spPr>
        <p:txBody>
          <a:bodyPr wrap="square">
            <a:spAutoFit/>
          </a:bodyPr>
          <a:lstStyle/>
          <a:p>
            <a:pPr algn="just"/>
            <a:r>
              <a:rPr lang="en-IN" sz="2400" dirty="0"/>
              <a:t>O-notation Definition: A function t(n) is said to be in O(g(n)), denoted t(n) ∈ O(g(n)), if t(n) is bounded above by some constant multiple of g(n) for all large n, i.e., if there exist some positive constant c and some nonnegative integer n0 such that t(n) ≤ cg(n) for all n ≥ n0 </a:t>
            </a:r>
          </a:p>
        </p:txBody>
      </p:sp>
      <p:sp>
        <p:nvSpPr>
          <p:cNvPr id="9" name="TextBox 8">
            <a:extLst>
              <a:ext uri="{FF2B5EF4-FFF2-40B4-BE49-F238E27FC236}">
                <a16:creationId xmlns:a16="http://schemas.microsoft.com/office/drawing/2014/main" id="{8D811782-296D-9D45-0424-12485F161B52}"/>
              </a:ext>
            </a:extLst>
          </p:cNvPr>
          <p:cNvSpPr txBox="1"/>
          <p:nvPr/>
        </p:nvSpPr>
        <p:spPr>
          <a:xfrm>
            <a:off x="983226" y="2703870"/>
            <a:ext cx="9969910" cy="1569660"/>
          </a:xfrm>
          <a:prstGeom prst="rect">
            <a:avLst/>
          </a:prstGeom>
          <a:noFill/>
        </p:spPr>
        <p:txBody>
          <a:bodyPr wrap="square">
            <a:spAutoFit/>
          </a:bodyPr>
          <a:lstStyle/>
          <a:p>
            <a:pPr algn="just"/>
            <a:r>
              <a:rPr lang="en-IN" sz="2400" dirty="0"/>
              <a:t>Ω-notation Definition: A function t(n) is said to be in Ω(g(n)), denoted t(n) ∈ Ω(g(n)), if t(n) is bounded below by some constant multiple of g(n) for all large n, i.e., if there exist some positive constant c and some nonnegative integer n0 such that t(n) ≥ cg(n) for all n ≥ n0 </a:t>
            </a:r>
          </a:p>
        </p:txBody>
      </p:sp>
      <p:sp>
        <p:nvSpPr>
          <p:cNvPr id="11" name="TextBox 10">
            <a:extLst>
              <a:ext uri="{FF2B5EF4-FFF2-40B4-BE49-F238E27FC236}">
                <a16:creationId xmlns:a16="http://schemas.microsoft.com/office/drawing/2014/main" id="{B9CC63E2-3137-A7A1-1433-D63BB437ECAF}"/>
              </a:ext>
            </a:extLst>
          </p:cNvPr>
          <p:cNvSpPr txBox="1"/>
          <p:nvPr/>
        </p:nvSpPr>
        <p:spPr>
          <a:xfrm>
            <a:off x="1071716" y="4660488"/>
            <a:ext cx="10284542" cy="1569660"/>
          </a:xfrm>
          <a:prstGeom prst="rect">
            <a:avLst/>
          </a:prstGeom>
          <a:noFill/>
        </p:spPr>
        <p:txBody>
          <a:bodyPr wrap="square">
            <a:spAutoFit/>
          </a:bodyPr>
          <a:lstStyle/>
          <a:p>
            <a:pPr algn="just"/>
            <a:r>
              <a:rPr lang="en-IN" sz="2400" dirty="0"/>
              <a:t>Θ-notation Definition: A function t(n) is said to be in Θ(g(n)), denoted t(n) ∈ Θ(g(n)), if t(n) is bounded both above and below by some constant multiples of g(n) for all large n, i.e., if there exist some positive constant c1 and c2 and some nonnegative integer n0 such that c2g(n) ≤ t(n) ≤ c1g(n) for all n ≥ n0. </a:t>
            </a:r>
          </a:p>
        </p:txBody>
      </p:sp>
    </p:spTree>
    <p:extLst>
      <p:ext uri="{BB962C8B-B14F-4D97-AF65-F5344CB8AC3E}">
        <p14:creationId xmlns:p14="http://schemas.microsoft.com/office/powerpoint/2010/main" val="36787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878E38-0089-7F30-B3DF-B875B5F7B70F}"/>
              </a:ext>
            </a:extLst>
          </p:cNvPr>
          <p:cNvPicPr>
            <a:picLocks noChangeAspect="1"/>
          </p:cNvPicPr>
          <p:nvPr/>
        </p:nvPicPr>
        <p:blipFill>
          <a:blip r:embed="rId2"/>
          <a:stretch>
            <a:fillRect/>
          </a:stretch>
        </p:blipFill>
        <p:spPr>
          <a:xfrm>
            <a:off x="1258529" y="448336"/>
            <a:ext cx="8609698" cy="5304965"/>
          </a:xfrm>
          <a:prstGeom prst="rect">
            <a:avLst/>
          </a:prstGeom>
        </p:spPr>
      </p:pic>
    </p:spTree>
    <p:extLst>
      <p:ext uri="{BB962C8B-B14F-4D97-AF65-F5344CB8AC3E}">
        <p14:creationId xmlns:p14="http://schemas.microsoft.com/office/powerpoint/2010/main" val="660568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57109C-8B6B-00B0-103B-FDF25C022A91}"/>
              </a:ext>
            </a:extLst>
          </p:cNvPr>
          <p:cNvPicPr>
            <a:picLocks noChangeAspect="1"/>
          </p:cNvPicPr>
          <p:nvPr/>
        </p:nvPicPr>
        <p:blipFill>
          <a:blip r:embed="rId2"/>
          <a:stretch>
            <a:fillRect/>
          </a:stretch>
        </p:blipFill>
        <p:spPr>
          <a:xfrm>
            <a:off x="993058" y="269551"/>
            <a:ext cx="8924703" cy="5525664"/>
          </a:xfrm>
          <a:prstGeom prst="rect">
            <a:avLst/>
          </a:prstGeom>
        </p:spPr>
      </p:pic>
    </p:spTree>
    <p:extLst>
      <p:ext uri="{BB962C8B-B14F-4D97-AF65-F5344CB8AC3E}">
        <p14:creationId xmlns:p14="http://schemas.microsoft.com/office/powerpoint/2010/main" val="3668909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06DDE9-A314-16F4-C4AE-995EF8EBA78F}"/>
              </a:ext>
            </a:extLst>
          </p:cNvPr>
          <p:cNvPicPr>
            <a:picLocks noChangeAspect="1"/>
          </p:cNvPicPr>
          <p:nvPr/>
        </p:nvPicPr>
        <p:blipFill>
          <a:blip r:embed="rId2"/>
          <a:stretch>
            <a:fillRect/>
          </a:stretch>
        </p:blipFill>
        <p:spPr>
          <a:xfrm>
            <a:off x="914400" y="558952"/>
            <a:ext cx="8999551" cy="4984782"/>
          </a:xfrm>
          <a:prstGeom prst="rect">
            <a:avLst/>
          </a:prstGeom>
        </p:spPr>
      </p:pic>
    </p:spTree>
    <p:extLst>
      <p:ext uri="{BB962C8B-B14F-4D97-AF65-F5344CB8AC3E}">
        <p14:creationId xmlns:p14="http://schemas.microsoft.com/office/powerpoint/2010/main" val="2980885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269</Words>
  <Application>Microsoft Office PowerPoint</Application>
  <PresentationFormat>Widescreen</PresentationFormat>
  <Paragraphs>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Sumana M</dc:creator>
  <cp:lastModifiedBy>Sumana M</cp:lastModifiedBy>
  <cp:revision>2</cp:revision>
  <dcterms:created xsi:type="dcterms:W3CDTF">2024-05-03T05:54:31Z</dcterms:created>
  <dcterms:modified xsi:type="dcterms:W3CDTF">2024-05-03T06:24:24Z</dcterms:modified>
</cp:coreProperties>
</file>