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9C65-4368-42A9-FECE-88BCC81F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345C-425C-3E26-19CC-A84F8041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8787-1AF3-CE7E-0462-DB2F29E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45B9-7B4D-A930-56CB-62530CE8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B35B-35CC-17A4-7342-A627B301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0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BF1-8795-31D4-44DE-8E28BFE9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EAC48-9B1E-DA46-93EF-BA9DC2A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B371-85B1-D310-E29A-678D4E83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F61D-ABBE-47AA-F938-852248E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F620-87F5-F791-545B-D88DE7AE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5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BF5D7-3E61-6E4D-624C-AC63923FF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4E87C-EE49-80F1-0BC0-4A33E994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8C5-71FA-6542-B3A7-7C128F66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1761-C9D2-D823-1D46-5D8DCBDD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80EE-5254-0738-8D6E-3A90846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1988-735B-F43F-8183-85D4F4A0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23E5-A584-39EC-C6D8-408E84A9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A61F-CBEF-E125-C1BB-44865AF1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04EA-EEB0-8048-1143-10808D36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060-41F9-A1C3-FB28-E479D9B6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0FB2-972F-5FEF-63D3-B98A6967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505B-43C3-3665-0AA0-64974C0B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46A0-692B-3478-DEC1-2D376816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CE6D-E900-7952-B6E4-EA820EA4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EBFD-1204-958C-A878-9FD5CF5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4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23A7-18CE-8EBF-D152-EC28983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8069-D7F4-344D-4225-B889CC06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0DBC-9169-9B07-ACB5-DDB5D1CF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D3AF-9E86-C141-5775-C52CB131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D15B-F4F1-3943-9958-1CF3C449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1A2BE-70AE-7345-958F-3721C40C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6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AC5F-8DFD-342F-C13E-BD51C224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547D-471F-2CDF-ECE2-6E1DEA2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B7BF5-BFB0-C156-FBA7-C3437F52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24367-0004-2637-FD31-369320B86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3DE1-7B4B-0CB3-1718-DDEBEA57B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AAAC5-AF50-0F2C-D92D-23808A58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77D8-E74F-C5A2-0C09-4B3BDDAE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AA114-FA7B-9B9F-EA45-91ECEF0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36DF-5B63-88FC-BB71-4235AF79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5184-3A2A-B83C-3BB2-E88514F9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8CA6D-58D9-6A91-8DE3-D3A1CB76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CBAA-F0B7-2D96-A460-36867F9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7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73811-680C-8F1D-B1EF-D991A682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7FE84-B913-BCC5-7611-8F3C3A76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E920-72BD-E0DF-7521-62143F8A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0797-F4AB-76FD-10A8-D22E597E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8098-F509-7EE0-DEC4-715686C6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40C3C-85EA-9672-5307-4766EE169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F9C2E-B969-D7A2-A9E1-E370B9E0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84A3-A263-6565-AA90-BB8FA39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EDC04-6EFF-4C15-2391-1B8B1CBF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69DF-40BD-B245-D7E1-FCE66D4D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DD7DF-9EA3-FE07-4F55-E526468F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500FA-8BFE-F452-6B5E-E316F969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A00E-E868-6EE2-81C1-538D54F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3219-D762-8667-7298-246CC9C4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38B5-F84F-3C42-FB63-3104246F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3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53EB-300E-BCB9-91F5-E87FA155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BF00-0276-EAF3-6364-F49CC3B1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EF1D-DF24-B287-DD87-F2447D71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9721-7CAC-491B-A1CB-EC8A7C5A89C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9080-0A15-2A06-3A19-EE4AE201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DCF3-4CBD-8F76-2A0D-2D9E7DD0E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BF88-F130-428C-8610-90665596A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033-90AA-CBFB-B8CD-A0F96BC0B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8C7E-AE08-4A2A-E525-44A3F67EC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7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2F89-B947-D143-E7B3-B28D8E9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General Plan for Analyzing the Time Efficiency of Recursive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39E4-BF25-9110-AC50-AD0164B3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Decide on a parameter (or parameters) indicating an input's size.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Identify the algorithm's basic operation.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Check whether the number of times the basic operation is executed can vary on different inputs of the same size; if it can, the worst-case, average-case, and best-case efficiencies must be investigated separately.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Set up a recurrence relation, with an appropriate initial condition, for the number of times the basic operation is executed.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Solve the recurrence or, at least, ascertain the order of growth </a:t>
            </a:r>
            <a:r>
              <a:rPr lang="en-US" b="0" i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of its solution</a:t>
            </a:r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92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General Plan for Analyzing the Time Efficiency of Recursive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 M</dc:creator>
  <cp:lastModifiedBy>Sumana M</cp:lastModifiedBy>
  <cp:revision>1</cp:revision>
  <dcterms:created xsi:type="dcterms:W3CDTF">2024-05-07T04:07:19Z</dcterms:created>
  <dcterms:modified xsi:type="dcterms:W3CDTF">2024-05-07T04:07:19Z</dcterms:modified>
</cp:coreProperties>
</file>