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8" r:id="rId1"/>
  </p:sldMasterIdLst>
  <p:notesMasterIdLst>
    <p:notesMasterId r:id="rId13"/>
  </p:notesMasterIdLst>
  <p:sldIdLst>
    <p:sldId id="256" r:id="rId2"/>
    <p:sldId id="257" r:id="rId3"/>
    <p:sldId id="258" r:id="rId4"/>
    <p:sldId id="259" r:id="rId5"/>
    <p:sldId id="269" r:id="rId6"/>
    <p:sldId id="261" r:id="rId7"/>
    <p:sldId id="268" r:id="rId8"/>
    <p:sldId id="263" r:id="rId9"/>
    <p:sldId id="266" r:id="rId10"/>
    <p:sldId id="270"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6BFD80-FE5F-4743-B8A9-2E6CAB7E5795}" type="doc">
      <dgm:prSet loTypeId="urn:microsoft.com/office/officeart/2011/layout/CircleProcess" loCatId="process" qsTypeId="urn:microsoft.com/office/officeart/2005/8/quickstyle/simple1" qsCatId="simple" csTypeId="urn:microsoft.com/office/officeart/2005/8/colors/accent1_3" csCatId="accent1" phldr="1"/>
      <dgm:spPr/>
      <dgm:t>
        <a:bodyPr/>
        <a:lstStyle/>
        <a:p>
          <a:endParaRPr lang="en-US"/>
        </a:p>
      </dgm:t>
    </dgm:pt>
    <dgm:pt modelId="{A19196D4-59E7-4C81-850B-E17A571364A3}">
      <dgm:prSet phldrT="[Text]"/>
      <dgm:spPr/>
      <dgm:t>
        <a:bodyPr/>
        <a:lstStyle/>
        <a:p>
          <a:r>
            <a:rPr lang="en-IN" dirty="0"/>
            <a:t>Input dataset</a:t>
          </a:r>
          <a:endParaRPr lang="en-US" dirty="0"/>
        </a:p>
      </dgm:t>
    </dgm:pt>
    <dgm:pt modelId="{E0166318-5649-4D6E-903B-E10010BD83C3}" type="parTrans" cxnId="{D1A16D19-F6E1-4536-9F84-441010530B72}">
      <dgm:prSet/>
      <dgm:spPr/>
      <dgm:t>
        <a:bodyPr/>
        <a:lstStyle/>
        <a:p>
          <a:endParaRPr lang="en-US"/>
        </a:p>
      </dgm:t>
    </dgm:pt>
    <dgm:pt modelId="{9D76D5D5-1BD9-450E-8B82-565B6082161B}" type="sibTrans" cxnId="{D1A16D19-F6E1-4536-9F84-441010530B72}">
      <dgm:prSet/>
      <dgm:spPr/>
      <dgm:t>
        <a:bodyPr/>
        <a:lstStyle/>
        <a:p>
          <a:endParaRPr lang="en-US"/>
        </a:p>
      </dgm:t>
    </dgm:pt>
    <dgm:pt modelId="{416940EB-B4CC-44B3-8F45-3F44A63335A0}">
      <dgm:prSet phldrT="[Text]"/>
      <dgm:spPr/>
      <dgm:t>
        <a:bodyPr/>
        <a:lstStyle/>
        <a:p>
          <a:r>
            <a:rPr lang="en-IN" dirty="0"/>
            <a:t>Pre-process images in dataset</a:t>
          </a:r>
          <a:endParaRPr lang="en-US" dirty="0"/>
        </a:p>
      </dgm:t>
    </dgm:pt>
    <dgm:pt modelId="{C6525858-36A6-4BC6-B95F-610B120C95F2}" type="parTrans" cxnId="{49D80138-BB11-4072-92EC-952E807E6B59}">
      <dgm:prSet/>
      <dgm:spPr/>
      <dgm:t>
        <a:bodyPr/>
        <a:lstStyle/>
        <a:p>
          <a:endParaRPr lang="en-US"/>
        </a:p>
      </dgm:t>
    </dgm:pt>
    <dgm:pt modelId="{1ED5218E-BEE1-4732-BDC2-0A954843F74C}" type="sibTrans" cxnId="{49D80138-BB11-4072-92EC-952E807E6B59}">
      <dgm:prSet/>
      <dgm:spPr/>
      <dgm:t>
        <a:bodyPr/>
        <a:lstStyle/>
        <a:p>
          <a:endParaRPr lang="en-US"/>
        </a:p>
      </dgm:t>
    </dgm:pt>
    <dgm:pt modelId="{61007592-0031-4CC9-A38D-51813883D750}">
      <dgm:prSet phldrT="[Text]"/>
      <dgm:spPr/>
      <dgm:t>
        <a:bodyPr/>
        <a:lstStyle/>
        <a:p>
          <a:r>
            <a:rPr lang="en-IN" dirty="0"/>
            <a:t>Train the deep learning Algorithms (Variation of Neural Networks)</a:t>
          </a:r>
          <a:endParaRPr lang="en-US" dirty="0"/>
        </a:p>
      </dgm:t>
    </dgm:pt>
    <dgm:pt modelId="{A5B81A47-9160-48DB-8810-F0CC701D9424}" type="parTrans" cxnId="{B56506AB-736C-41A3-B3FD-7B08D826F2AB}">
      <dgm:prSet/>
      <dgm:spPr/>
      <dgm:t>
        <a:bodyPr/>
        <a:lstStyle/>
        <a:p>
          <a:endParaRPr lang="en-US"/>
        </a:p>
      </dgm:t>
    </dgm:pt>
    <dgm:pt modelId="{9CE63361-6DCD-456E-9E0A-6234265D333D}" type="sibTrans" cxnId="{B56506AB-736C-41A3-B3FD-7B08D826F2AB}">
      <dgm:prSet/>
      <dgm:spPr/>
      <dgm:t>
        <a:bodyPr/>
        <a:lstStyle/>
        <a:p>
          <a:endParaRPr lang="en-US"/>
        </a:p>
      </dgm:t>
    </dgm:pt>
    <dgm:pt modelId="{E1873073-696B-4C34-951F-4590E195D636}">
      <dgm:prSet phldrT="[Text]"/>
      <dgm:spPr/>
      <dgm:t>
        <a:bodyPr/>
        <a:lstStyle/>
        <a:p>
          <a:r>
            <a:rPr lang="en-IN" dirty="0"/>
            <a:t>Trained</a:t>
          </a:r>
          <a:r>
            <a:rPr lang="en-IN" baseline="0" dirty="0"/>
            <a:t> Model</a:t>
          </a:r>
          <a:endParaRPr lang="en-US" dirty="0"/>
        </a:p>
      </dgm:t>
    </dgm:pt>
    <dgm:pt modelId="{9576A9C6-E5C9-47D6-A17E-B14BAAA937FE}" type="parTrans" cxnId="{76D8B935-594A-4C2C-B218-68A67E2E2412}">
      <dgm:prSet/>
      <dgm:spPr/>
      <dgm:t>
        <a:bodyPr/>
        <a:lstStyle/>
        <a:p>
          <a:endParaRPr lang="en-US"/>
        </a:p>
      </dgm:t>
    </dgm:pt>
    <dgm:pt modelId="{3750606F-9C06-41B8-B69B-4634690101A3}" type="sibTrans" cxnId="{76D8B935-594A-4C2C-B218-68A67E2E2412}">
      <dgm:prSet/>
      <dgm:spPr/>
      <dgm:t>
        <a:bodyPr/>
        <a:lstStyle/>
        <a:p>
          <a:endParaRPr lang="en-US"/>
        </a:p>
      </dgm:t>
    </dgm:pt>
    <dgm:pt modelId="{CD2B2FAE-B8EF-48FC-A441-DA03506D4E8E}">
      <dgm:prSet phldrT="[Text]"/>
      <dgm:spPr/>
      <dgm:t>
        <a:bodyPr/>
        <a:lstStyle/>
        <a:p>
          <a:r>
            <a:rPr lang="en-IN" dirty="0"/>
            <a:t>Detect the face emotions in real time</a:t>
          </a:r>
          <a:endParaRPr lang="en-US" dirty="0"/>
        </a:p>
      </dgm:t>
    </dgm:pt>
    <dgm:pt modelId="{C60C2425-8C6A-43A3-8F87-1EA15FD11A8A}" type="parTrans" cxnId="{3FD79DBE-85E6-44C8-BBA2-E6D632E29C35}">
      <dgm:prSet/>
      <dgm:spPr/>
      <dgm:t>
        <a:bodyPr/>
        <a:lstStyle/>
        <a:p>
          <a:endParaRPr lang="en-US"/>
        </a:p>
      </dgm:t>
    </dgm:pt>
    <dgm:pt modelId="{5EAA704D-AED7-4AC6-BAAF-66E8A061E451}" type="sibTrans" cxnId="{3FD79DBE-85E6-44C8-BBA2-E6D632E29C35}">
      <dgm:prSet/>
      <dgm:spPr/>
      <dgm:t>
        <a:bodyPr/>
        <a:lstStyle/>
        <a:p>
          <a:endParaRPr lang="en-US"/>
        </a:p>
      </dgm:t>
    </dgm:pt>
    <dgm:pt modelId="{A836E2B1-4BE5-4B3F-8561-D4CE78A2D19A}" type="pres">
      <dgm:prSet presAssocID="{296BFD80-FE5F-4743-B8A9-2E6CAB7E5795}" presName="Name0" presStyleCnt="0">
        <dgm:presLayoutVars>
          <dgm:chMax val="11"/>
          <dgm:chPref val="11"/>
          <dgm:dir/>
          <dgm:resizeHandles/>
        </dgm:presLayoutVars>
      </dgm:prSet>
      <dgm:spPr/>
    </dgm:pt>
    <dgm:pt modelId="{48C4FA1A-518B-468E-8ACA-44CED83CD2A9}" type="pres">
      <dgm:prSet presAssocID="{CD2B2FAE-B8EF-48FC-A441-DA03506D4E8E}" presName="Accent5" presStyleCnt="0"/>
      <dgm:spPr/>
    </dgm:pt>
    <dgm:pt modelId="{18A90F2E-F88F-4151-8608-67F869F63291}" type="pres">
      <dgm:prSet presAssocID="{CD2B2FAE-B8EF-48FC-A441-DA03506D4E8E}" presName="Accent" presStyleLbl="node1" presStyleIdx="0" presStyleCnt="5"/>
      <dgm:spPr/>
    </dgm:pt>
    <dgm:pt modelId="{71F3BA13-72D4-456E-960C-2C3CB66A4B5A}" type="pres">
      <dgm:prSet presAssocID="{CD2B2FAE-B8EF-48FC-A441-DA03506D4E8E}" presName="ParentBackground5" presStyleCnt="0"/>
      <dgm:spPr/>
    </dgm:pt>
    <dgm:pt modelId="{6DFABB88-C1AC-439F-A8E5-5050EA6AAD67}" type="pres">
      <dgm:prSet presAssocID="{CD2B2FAE-B8EF-48FC-A441-DA03506D4E8E}" presName="ParentBackground" presStyleLbl="fgAcc1" presStyleIdx="0" presStyleCnt="5"/>
      <dgm:spPr/>
    </dgm:pt>
    <dgm:pt modelId="{7993B451-533B-4D2B-88E2-57BC74A5A9BB}" type="pres">
      <dgm:prSet presAssocID="{CD2B2FAE-B8EF-48FC-A441-DA03506D4E8E}" presName="Parent5" presStyleLbl="revTx" presStyleIdx="0" presStyleCnt="0">
        <dgm:presLayoutVars>
          <dgm:chMax val="1"/>
          <dgm:chPref val="1"/>
          <dgm:bulletEnabled val="1"/>
        </dgm:presLayoutVars>
      </dgm:prSet>
      <dgm:spPr/>
    </dgm:pt>
    <dgm:pt modelId="{2969CFFD-93AF-4736-B159-69E4FD281D7F}" type="pres">
      <dgm:prSet presAssocID="{E1873073-696B-4C34-951F-4590E195D636}" presName="Accent4" presStyleCnt="0"/>
      <dgm:spPr/>
    </dgm:pt>
    <dgm:pt modelId="{083B5C7D-4FE3-44F1-B653-7C08DACDA922}" type="pres">
      <dgm:prSet presAssocID="{E1873073-696B-4C34-951F-4590E195D636}" presName="Accent" presStyleLbl="node1" presStyleIdx="1" presStyleCnt="5"/>
      <dgm:spPr/>
    </dgm:pt>
    <dgm:pt modelId="{42D187ED-5F54-4DDA-9968-3DFFCD6F8468}" type="pres">
      <dgm:prSet presAssocID="{E1873073-696B-4C34-951F-4590E195D636}" presName="ParentBackground4" presStyleCnt="0"/>
      <dgm:spPr/>
    </dgm:pt>
    <dgm:pt modelId="{64955D76-24F9-4314-8890-67D7EEA49B4E}" type="pres">
      <dgm:prSet presAssocID="{E1873073-696B-4C34-951F-4590E195D636}" presName="ParentBackground" presStyleLbl="fgAcc1" presStyleIdx="1" presStyleCnt="5"/>
      <dgm:spPr/>
    </dgm:pt>
    <dgm:pt modelId="{708D7E28-3A50-4A92-8EB8-F3997B6081B0}" type="pres">
      <dgm:prSet presAssocID="{E1873073-696B-4C34-951F-4590E195D636}" presName="Parent4" presStyleLbl="revTx" presStyleIdx="0" presStyleCnt="0">
        <dgm:presLayoutVars>
          <dgm:chMax val="1"/>
          <dgm:chPref val="1"/>
          <dgm:bulletEnabled val="1"/>
        </dgm:presLayoutVars>
      </dgm:prSet>
      <dgm:spPr/>
    </dgm:pt>
    <dgm:pt modelId="{B6B26396-57AD-4FE3-B487-C4771794FAB9}" type="pres">
      <dgm:prSet presAssocID="{61007592-0031-4CC9-A38D-51813883D750}" presName="Accent3" presStyleCnt="0"/>
      <dgm:spPr/>
    </dgm:pt>
    <dgm:pt modelId="{BDFBB2A5-74EF-46E7-AA7A-94E33C8ADFDC}" type="pres">
      <dgm:prSet presAssocID="{61007592-0031-4CC9-A38D-51813883D750}" presName="Accent" presStyleLbl="node1" presStyleIdx="2" presStyleCnt="5"/>
      <dgm:spPr/>
    </dgm:pt>
    <dgm:pt modelId="{6030CFE6-1B3D-40D4-9F7E-670AB9589677}" type="pres">
      <dgm:prSet presAssocID="{61007592-0031-4CC9-A38D-51813883D750}" presName="ParentBackground3" presStyleCnt="0"/>
      <dgm:spPr/>
    </dgm:pt>
    <dgm:pt modelId="{65389954-022C-4006-9E49-2213BFCB0929}" type="pres">
      <dgm:prSet presAssocID="{61007592-0031-4CC9-A38D-51813883D750}" presName="ParentBackground" presStyleLbl="fgAcc1" presStyleIdx="2" presStyleCnt="5"/>
      <dgm:spPr/>
    </dgm:pt>
    <dgm:pt modelId="{48D8C9B8-CF8A-4918-A8CA-AE830E95E6A5}" type="pres">
      <dgm:prSet presAssocID="{61007592-0031-4CC9-A38D-51813883D750}" presName="Parent3" presStyleLbl="revTx" presStyleIdx="0" presStyleCnt="0">
        <dgm:presLayoutVars>
          <dgm:chMax val="1"/>
          <dgm:chPref val="1"/>
          <dgm:bulletEnabled val="1"/>
        </dgm:presLayoutVars>
      </dgm:prSet>
      <dgm:spPr/>
    </dgm:pt>
    <dgm:pt modelId="{262D4168-A339-45A8-9F01-AFF93982DFE5}" type="pres">
      <dgm:prSet presAssocID="{416940EB-B4CC-44B3-8F45-3F44A63335A0}" presName="Accent2" presStyleCnt="0"/>
      <dgm:spPr/>
    </dgm:pt>
    <dgm:pt modelId="{FC493E6B-7185-4755-826B-C61A98185100}" type="pres">
      <dgm:prSet presAssocID="{416940EB-B4CC-44B3-8F45-3F44A63335A0}" presName="Accent" presStyleLbl="node1" presStyleIdx="3" presStyleCnt="5"/>
      <dgm:spPr/>
    </dgm:pt>
    <dgm:pt modelId="{B49AC267-1DC5-4927-984B-FD8254B1E7DD}" type="pres">
      <dgm:prSet presAssocID="{416940EB-B4CC-44B3-8F45-3F44A63335A0}" presName="ParentBackground2" presStyleCnt="0"/>
      <dgm:spPr/>
    </dgm:pt>
    <dgm:pt modelId="{E6F4E666-D250-4ED2-888D-E292E9D60115}" type="pres">
      <dgm:prSet presAssocID="{416940EB-B4CC-44B3-8F45-3F44A63335A0}" presName="ParentBackground" presStyleLbl="fgAcc1" presStyleIdx="3" presStyleCnt="5"/>
      <dgm:spPr/>
    </dgm:pt>
    <dgm:pt modelId="{47A84E69-66E9-4DFE-ABE3-F47C518CA873}" type="pres">
      <dgm:prSet presAssocID="{416940EB-B4CC-44B3-8F45-3F44A63335A0}" presName="Parent2" presStyleLbl="revTx" presStyleIdx="0" presStyleCnt="0">
        <dgm:presLayoutVars>
          <dgm:chMax val="1"/>
          <dgm:chPref val="1"/>
          <dgm:bulletEnabled val="1"/>
        </dgm:presLayoutVars>
      </dgm:prSet>
      <dgm:spPr/>
    </dgm:pt>
    <dgm:pt modelId="{12F2F975-14FB-41F0-9D20-8DAE0671C9AD}" type="pres">
      <dgm:prSet presAssocID="{A19196D4-59E7-4C81-850B-E17A571364A3}" presName="Accent1" presStyleCnt="0"/>
      <dgm:spPr/>
    </dgm:pt>
    <dgm:pt modelId="{273F5775-52C6-4A20-8F2E-3CF0437D9E3A}" type="pres">
      <dgm:prSet presAssocID="{A19196D4-59E7-4C81-850B-E17A571364A3}" presName="Accent" presStyleLbl="node1" presStyleIdx="4" presStyleCnt="5"/>
      <dgm:spPr/>
    </dgm:pt>
    <dgm:pt modelId="{A52170CE-6234-4934-8EE5-C7B018430951}" type="pres">
      <dgm:prSet presAssocID="{A19196D4-59E7-4C81-850B-E17A571364A3}" presName="ParentBackground1" presStyleCnt="0"/>
      <dgm:spPr/>
    </dgm:pt>
    <dgm:pt modelId="{757AA598-DA9C-4C4B-ACAB-56438620201E}" type="pres">
      <dgm:prSet presAssocID="{A19196D4-59E7-4C81-850B-E17A571364A3}" presName="ParentBackground" presStyleLbl="fgAcc1" presStyleIdx="4" presStyleCnt="5"/>
      <dgm:spPr/>
    </dgm:pt>
    <dgm:pt modelId="{34E18A98-14FB-4458-BD67-1CBE1EB4614B}" type="pres">
      <dgm:prSet presAssocID="{A19196D4-59E7-4C81-850B-E17A571364A3}" presName="Parent1" presStyleLbl="revTx" presStyleIdx="0" presStyleCnt="0">
        <dgm:presLayoutVars>
          <dgm:chMax val="1"/>
          <dgm:chPref val="1"/>
          <dgm:bulletEnabled val="1"/>
        </dgm:presLayoutVars>
      </dgm:prSet>
      <dgm:spPr/>
    </dgm:pt>
  </dgm:ptLst>
  <dgm:cxnLst>
    <dgm:cxn modelId="{34409716-68EA-4487-9AAD-855BE3CD4457}" type="presOf" srcId="{E1873073-696B-4C34-951F-4590E195D636}" destId="{708D7E28-3A50-4A92-8EB8-F3997B6081B0}" srcOrd="1" destOrd="0" presId="urn:microsoft.com/office/officeart/2011/layout/CircleProcess"/>
    <dgm:cxn modelId="{D1A16D19-F6E1-4536-9F84-441010530B72}" srcId="{296BFD80-FE5F-4743-B8A9-2E6CAB7E5795}" destId="{A19196D4-59E7-4C81-850B-E17A571364A3}" srcOrd="0" destOrd="0" parTransId="{E0166318-5649-4D6E-903B-E10010BD83C3}" sibTransId="{9D76D5D5-1BD9-450E-8B82-565B6082161B}"/>
    <dgm:cxn modelId="{6AFDAE2C-2547-43F8-ABAB-E9BBE0895AF8}" type="presOf" srcId="{296BFD80-FE5F-4743-B8A9-2E6CAB7E5795}" destId="{A836E2B1-4BE5-4B3F-8561-D4CE78A2D19A}" srcOrd="0" destOrd="0" presId="urn:microsoft.com/office/officeart/2011/layout/CircleProcess"/>
    <dgm:cxn modelId="{76D8B935-594A-4C2C-B218-68A67E2E2412}" srcId="{296BFD80-FE5F-4743-B8A9-2E6CAB7E5795}" destId="{E1873073-696B-4C34-951F-4590E195D636}" srcOrd="3" destOrd="0" parTransId="{9576A9C6-E5C9-47D6-A17E-B14BAAA937FE}" sibTransId="{3750606F-9C06-41B8-B69B-4634690101A3}"/>
    <dgm:cxn modelId="{49D80138-BB11-4072-92EC-952E807E6B59}" srcId="{296BFD80-FE5F-4743-B8A9-2E6CAB7E5795}" destId="{416940EB-B4CC-44B3-8F45-3F44A63335A0}" srcOrd="1" destOrd="0" parTransId="{C6525858-36A6-4BC6-B95F-610B120C95F2}" sibTransId="{1ED5218E-BEE1-4732-BDC2-0A954843F74C}"/>
    <dgm:cxn modelId="{EEDCE85E-CE44-4A46-8F42-C1CE2663BE6C}" type="presOf" srcId="{416940EB-B4CC-44B3-8F45-3F44A63335A0}" destId="{E6F4E666-D250-4ED2-888D-E292E9D60115}" srcOrd="0" destOrd="0" presId="urn:microsoft.com/office/officeart/2011/layout/CircleProcess"/>
    <dgm:cxn modelId="{C7961A42-3CA5-49C3-98BC-0F6DFE1B8DD0}" type="presOf" srcId="{61007592-0031-4CC9-A38D-51813883D750}" destId="{65389954-022C-4006-9E49-2213BFCB0929}" srcOrd="0" destOrd="0" presId="urn:microsoft.com/office/officeart/2011/layout/CircleProcess"/>
    <dgm:cxn modelId="{D007B66A-71BB-42A1-873A-380C18910858}" type="presOf" srcId="{CD2B2FAE-B8EF-48FC-A441-DA03506D4E8E}" destId="{7993B451-533B-4D2B-88E2-57BC74A5A9BB}" srcOrd="1" destOrd="0" presId="urn:microsoft.com/office/officeart/2011/layout/CircleProcess"/>
    <dgm:cxn modelId="{B0266C90-DCB0-4AA3-8899-3C6D9DBF9BC2}" type="presOf" srcId="{E1873073-696B-4C34-951F-4590E195D636}" destId="{64955D76-24F9-4314-8890-67D7EEA49B4E}" srcOrd="0" destOrd="0" presId="urn:microsoft.com/office/officeart/2011/layout/CircleProcess"/>
    <dgm:cxn modelId="{B56506AB-736C-41A3-B3FD-7B08D826F2AB}" srcId="{296BFD80-FE5F-4743-B8A9-2E6CAB7E5795}" destId="{61007592-0031-4CC9-A38D-51813883D750}" srcOrd="2" destOrd="0" parTransId="{A5B81A47-9160-48DB-8810-F0CC701D9424}" sibTransId="{9CE63361-6DCD-456E-9E0A-6234265D333D}"/>
    <dgm:cxn modelId="{3FD79DBE-85E6-44C8-BBA2-E6D632E29C35}" srcId="{296BFD80-FE5F-4743-B8A9-2E6CAB7E5795}" destId="{CD2B2FAE-B8EF-48FC-A441-DA03506D4E8E}" srcOrd="4" destOrd="0" parTransId="{C60C2425-8C6A-43A3-8F87-1EA15FD11A8A}" sibTransId="{5EAA704D-AED7-4AC6-BAAF-66E8A061E451}"/>
    <dgm:cxn modelId="{16A37FD1-6DBE-454C-8434-6C1E34F71B94}" type="presOf" srcId="{416940EB-B4CC-44B3-8F45-3F44A63335A0}" destId="{47A84E69-66E9-4DFE-ABE3-F47C518CA873}" srcOrd="1" destOrd="0" presId="urn:microsoft.com/office/officeart/2011/layout/CircleProcess"/>
    <dgm:cxn modelId="{68EE71D2-044F-4BBF-9562-0E8C6AC58A49}" type="presOf" srcId="{CD2B2FAE-B8EF-48FC-A441-DA03506D4E8E}" destId="{6DFABB88-C1AC-439F-A8E5-5050EA6AAD67}" srcOrd="0" destOrd="0" presId="urn:microsoft.com/office/officeart/2011/layout/CircleProcess"/>
    <dgm:cxn modelId="{576633D8-23E2-4BEB-A067-CC8F49627BC4}" type="presOf" srcId="{61007592-0031-4CC9-A38D-51813883D750}" destId="{48D8C9B8-CF8A-4918-A8CA-AE830E95E6A5}" srcOrd="1" destOrd="0" presId="urn:microsoft.com/office/officeart/2011/layout/CircleProcess"/>
    <dgm:cxn modelId="{6D8C40EC-87AC-4B97-BA39-1ACDE77A9DD9}" type="presOf" srcId="{A19196D4-59E7-4C81-850B-E17A571364A3}" destId="{34E18A98-14FB-4458-BD67-1CBE1EB4614B}" srcOrd="1" destOrd="0" presId="urn:microsoft.com/office/officeart/2011/layout/CircleProcess"/>
    <dgm:cxn modelId="{36AE7CFE-5F5D-439F-83DD-81A00E95DC3B}" type="presOf" srcId="{A19196D4-59E7-4C81-850B-E17A571364A3}" destId="{757AA598-DA9C-4C4B-ACAB-56438620201E}" srcOrd="0" destOrd="0" presId="urn:microsoft.com/office/officeart/2011/layout/CircleProcess"/>
    <dgm:cxn modelId="{14169B95-8717-4AB6-8606-6B5E5DD0F8FF}" type="presParOf" srcId="{A836E2B1-4BE5-4B3F-8561-D4CE78A2D19A}" destId="{48C4FA1A-518B-468E-8ACA-44CED83CD2A9}" srcOrd="0" destOrd="0" presId="urn:microsoft.com/office/officeart/2011/layout/CircleProcess"/>
    <dgm:cxn modelId="{D0C7F7AA-338E-4875-AC77-551D0526817A}" type="presParOf" srcId="{48C4FA1A-518B-468E-8ACA-44CED83CD2A9}" destId="{18A90F2E-F88F-4151-8608-67F869F63291}" srcOrd="0" destOrd="0" presId="urn:microsoft.com/office/officeart/2011/layout/CircleProcess"/>
    <dgm:cxn modelId="{6B557334-EF4F-43B5-864D-7F859E9E1A69}" type="presParOf" srcId="{A836E2B1-4BE5-4B3F-8561-D4CE78A2D19A}" destId="{71F3BA13-72D4-456E-960C-2C3CB66A4B5A}" srcOrd="1" destOrd="0" presId="urn:microsoft.com/office/officeart/2011/layout/CircleProcess"/>
    <dgm:cxn modelId="{18D926C6-1744-429C-823E-7DB9584422A5}" type="presParOf" srcId="{71F3BA13-72D4-456E-960C-2C3CB66A4B5A}" destId="{6DFABB88-C1AC-439F-A8E5-5050EA6AAD67}" srcOrd="0" destOrd="0" presId="urn:microsoft.com/office/officeart/2011/layout/CircleProcess"/>
    <dgm:cxn modelId="{FA456E9E-3CDC-4A34-99AA-5AC204E4B305}" type="presParOf" srcId="{A836E2B1-4BE5-4B3F-8561-D4CE78A2D19A}" destId="{7993B451-533B-4D2B-88E2-57BC74A5A9BB}" srcOrd="2" destOrd="0" presId="urn:microsoft.com/office/officeart/2011/layout/CircleProcess"/>
    <dgm:cxn modelId="{D7D8A6ED-5575-422E-BD93-8B7BF7E2789F}" type="presParOf" srcId="{A836E2B1-4BE5-4B3F-8561-D4CE78A2D19A}" destId="{2969CFFD-93AF-4736-B159-69E4FD281D7F}" srcOrd="3" destOrd="0" presId="urn:microsoft.com/office/officeart/2011/layout/CircleProcess"/>
    <dgm:cxn modelId="{98E66869-B4FC-4A2D-9A7A-21A6175980BF}" type="presParOf" srcId="{2969CFFD-93AF-4736-B159-69E4FD281D7F}" destId="{083B5C7D-4FE3-44F1-B653-7C08DACDA922}" srcOrd="0" destOrd="0" presId="urn:microsoft.com/office/officeart/2011/layout/CircleProcess"/>
    <dgm:cxn modelId="{3D97704C-225A-41BD-AFB1-13AF77B254D7}" type="presParOf" srcId="{A836E2B1-4BE5-4B3F-8561-D4CE78A2D19A}" destId="{42D187ED-5F54-4DDA-9968-3DFFCD6F8468}" srcOrd="4" destOrd="0" presId="urn:microsoft.com/office/officeart/2011/layout/CircleProcess"/>
    <dgm:cxn modelId="{68A3A434-82A3-4C09-8AD7-F85C0372BF89}" type="presParOf" srcId="{42D187ED-5F54-4DDA-9968-3DFFCD6F8468}" destId="{64955D76-24F9-4314-8890-67D7EEA49B4E}" srcOrd="0" destOrd="0" presId="urn:microsoft.com/office/officeart/2011/layout/CircleProcess"/>
    <dgm:cxn modelId="{852DE50E-9BC9-41D0-AC5A-F2CEAC2989AD}" type="presParOf" srcId="{A836E2B1-4BE5-4B3F-8561-D4CE78A2D19A}" destId="{708D7E28-3A50-4A92-8EB8-F3997B6081B0}" srcOrd="5" destOrd="0" presId="urn:microsoft.com/office/officeart/2011/layout/CircleProcess"/>
    <dgm:cxn modelId="{5AF4B9C2-3383-48BB-8648-DFAFC2F625FF}" type="presParOf" srcId="{A836E2B1-4BE5-4B3F-8561-D4CE78A2D19A}" destId="{B6B26396-57AD-4FE3-B487-C4771794FAB9}" srcOrd="6" destOrd="0" presId="urn:microsoft.com/office/officeart/2011/layout/CircleProcess"/>
    <dgm:cxn modelId="{FA825B3F-EF14-4C3F-B1EB-F7A72C4C9A32}" type="presParOf" srcId="{B6B26396-57AD-4FE3-B487-C4771794FAB9}" destId="{BDFBB2A5-74EF-46E7-AA7A-94E33C8ADFDC}" srcOrd="0" destOrd="0" presId="urn:microsoft.com/office/officeart/2011/layout/CircleProcess"/>
    <dgm:cxn modelId="{E0D0F71F-1DA9-4297-A5FF-431DE0F34608}" type="presParOf" srcId="{A836E2B1-4BE5-4B3F-8561-D4CE78A2D19A}" destId="{6030CFE6-1B3D-40D4-9F7E-670AB9589677}" srcOrd="7" destOrd="0" presId="urn:microsoft.com/office/officeart/2011/layout/CircleProcess"/>
    <dgm:cxn modelId="{9A98DA95-B9A4-44F1-8E37-33EF2027F7E9}" type="presParOf" srcId="{6030CFE6-1B3D-40D4-9F7E-670AB9589677}" destId="{65389954-022C-4006-9E49-2213BFCB0929}" srcOrd="0" destOrd="0" presId="urn:microsoft.com/office/officeart/2011/layout/CircleProcess"/>
    <dgm:cxn modelId="{781BB64B-B874-413A-8D3A-7354CBF6AA28}" type="presParOf" srcId="{A836E2B1-4BE5-4B3F-8561-D4CE78A2D19A}" destId="{48D8C9B8-CF8A-4918-A8CA-AE830E95E6A5}" srcOrd="8" destOrd="0" presId="urn:microsoft.com/office/officeart/2011/layout/CircleProcess"/>
    <dgm:cxn modelId="{6582FCAF-9FD1-4FCF-B081-9F3A5769E371}" type="presParOf" srcId="{A836E2B1-4BE5-4B3F-8561-D4CE78A2D19A}" destId="{262D4168-A339-45A8-9F01-AFF93982DFE5}" srcOrd="9" destOrd="0" presId="urn:microsoft.com/office/officeart/2011/layout/CircleProcess"/>
    <dgm:cxn modelId="{3ABF18CA-6E4C-4DC6-BFE7-99FB3FA62AEB}" type="presParOf" srcId="{262D4168-A339-45A8-9F01-AFF93982DFE5}" destId="{FC493E6B-7185-4755-826B-C61A98185100}" srcOrd="0" destOrd="0" presId="urn:microsoft.com/office/officeart/2011/layout/CircleProcess"/>
    <dgm:cxn modelId="{CAAE3F7D-AAF2-44CC-99BD-17846F2F5897}" type="presParOf" srcId="{A836E2B1-4BE5-4B3F-8561-D4CE78A2D19A}" destId="{B49AC267-1DC5-4927-984B-FD8254B1E7DD}" srcOrd="10" destOrd="0" presId="urn:microsoft.com/office/officeart/2011/layout/CircleProcess"/>
    <dgm:cxn modelId="{F8CD680D-A2A7-4CD0-B75B-BC80CD49ABD4}" type="presParOf" srcId="{B49AC267-1DC5-4927-984B-FD8254B1E7DD}" destId="{E6F4E666-D250-4ED2-888D-E292E9D60115}" srcOrd="0" destOrd="0" presId="urn:microsoft.com/office/officeart/2011/layout/CircleProcess"/>
    <dgm:cxn modelId="{62A41BFF-F644-4E0F-BA9E-B8D9CE4A1DEC}" type="presParOf" srcId="{A836E2B1-4BE5-4B3F-8561-D4CE78A2D19A}" destId="{47A84E69-66E9-4DFE-ABE3-F47C518CA873}" srcOrd="11" destOrd="0" presId="urn:microsoft.com/office/officeart/2011/layout/CircleProcess"/>
    <dgm:cxn modelId="{25F245D5-1E15-4E7D-8541-980ECB3B06B4}" type="presParOf" srcId="{A836E2B1-4BE5-4B3F-8561-D4CE78A2D19A}" destId="{12F2F975-14FB-41F0-9D20-8DAE0671C9AD}" srcOrd="12" destOrd="0" presId="urn:microsoft.com/office/officeart/2011/layout/CircleProcess"/>
    <dgm:cxn modelId="{2F0751D0-34F2-437A-B8B2-5B5DE740AD3B}" type="presParOf" srcId="{12F2F975-14FB-41F0-9D20-8DAE0671C9AD}" destId="{273F5775-52C6-4A20-8F2E-3CF0437D9E3A}" srcOrd="0" destOrd="0" presId="urn:microsoft.com/office/officeart/2011/layout/CircleProcess"/>
    <dgm:cxn modelId="{B05E1917-6636-4AE1-A071-C8B130CA4C8D}" type="presParOf" srcId="{A836E2B1-4BE5-4B3F-8561-D4CE78A2D19A}" destId="{A52170CE-6234-4934-8EE5-C7B018430951}" srcOrd="13" destOrd="0" presId="urn:microsoft.com/office/officeart/2011/layout/CircleProcess"/>
    <dgm:cxn modelId="{68A23AD6-B328-4DB1-9B69-C72716371C89}" type="presParOf" srcId="{A52170CE-6234-4934-8EE5-C7B018430951}" destId="{757AA598-DA9C-4C4B-ACAB-56438620201E}" srcOrd="0" destOrd="0" presId="urn:microsoft.com/office/officeart/2011/layout/CircleProcess"/>
    <dgm:cxn modelId="{42425E53-CEFB-4A4B-BB1A-B43A51BA9080}" type="presParOf" srcId="{A836E2B1-4BE5-4B3F-8561-D4CE78A2D19A}" destId="{34E18A98-14FB-4458-BD67-1CBE1EB4614B}" srcOrd="14"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BB25CF-297C-4BAF-91B2-F2B2EE083541}" type="doc">
      <dgm:prSet loTypeId="urn:microsoft.com/office/officeart/2005/8/layout/process1" loCatId="process" qsTypeId="urn:microsoft.com/office/officeart/2005/8/quickstyle/simple3" qsCatId="simple" csTypeId="urn:microsoft.com/office/officeart/2005/8/colors/accent1_2" csCatId="accent1" phldr="1"/>
      <dgm:spPr/>
    </dgm:pt>
    <dgm:pt modelId="{586AD99C-0A93-4B80-A673-FC20CED267DA}">
      <dgm:prSet phldrT="[Text]"/>
      <dgm:spPr/>
      <dgm:t>
        <a:bodyPr/>
        <a:lstStyle/>
        <a:p>
          <a:r>
            <a:rPr lang="en-IN" dirty="0"/>
            <a:t>Testing dataset</a:t>
          </a:r>
          <a:endParaRPr lang="en-US" dirty="0"/>
        </a:p>
      </dgm:t>
    </dgm:pt>
    <dgm:pt modelId="{6BAD56FB-F796-4949-A82C-25EF1E83AF34}" type="parTrans" cxnId="{4860878F-B5BE-4AB7-86BA-54573EE8930E}">
      <dgm:prSet/>
      <dgm:spPr/>
      <dgm:t>
        <a:bodyPr/>
        <a:lstStyle/>
        <a:p>
          <a:endParaRPr lang="en-US"/>
        </a:p>
      </dgm:t>
    </dgm:pt>
    <dgm:pt modelId="{4EFA2353-6879-4FED-99AD-68C848ABA637}" type="sibTrans" cxnId="{4860878F-B5BE-4AB7-86BA-54573EE8930E}">
      <dgm:prSet/>
      <dgm:spPr/>
      <dgm:t>
        <a:bodyPr/>
        <a:lstStyle/>
        <a:p>
          <a:endParaRPr lang="en-US"/>
        </a:p>
      </dgm:t>
    </dgm:pt>
    <dgm:pt modelId="{241A6AF3-3EAD-4356-9386-DB84B1331824}">
      <dgm:prSet phldrT="[Text]"/>
      <dgm:spPr/>
      <dgm:t>
        <a:bodyPr/>
        <a:lstStyle/>
        <a:p>
          <a:r>
            <a:rPr lang="en-IN" dirty="0"/>
            <a:t>Pre-process images</a:t>
          </a:r>
          <a:endParaRPr lang="en-US" dirty="0"/>
        </a:p>
      </dgm:t>
    </dgm:pt>
    <dgm:pt modelId="{3F32D928-09D2-411F-83EA-E1D262875318}" type="parTrans" cxnId="{D61EEC43-B71B-479A-9E68-39CBBFD71DCD}">
      <dgm:prSet/>
      <dgm:spPr/>
      <dgm:t>
        <a:bodyPr/>
        <a:lstStyle/>
        <a:p>
          <a:endParaRPr lang="en-US"/>
        </a:p>
      </dgm:t>
    </dgm:pt>
    <dgm:pt modelId="{6D3E6BD0-ADB6-4EDF-86DF-A22CB45D1A48}" type="sibTrans" cxnId="{D61EEC43-B71B-479A-9E68-39CBBFD71DCD}">
      <dgm:prSet/>
      <dgm:spPr/>
      <dgm:t>
        <a:bodyPr/>
        <a:lstStyle/>
        <a:p>
          <a:endParaRPr lang="en-US"/>
        </a:p>
      </dgm:t>
    </dgm:pt>
    <dgm:pt modelId="{81BD43C0-DD0D-4986-996A-DB4941915371}">
      <dgm:prSet phldrT="[Text]"/>
      <dgm:spPr/>
      <dgm:t>
        <a:bodyPr/>
        <a:lstStyle/>
        <a:p>
          <a:r>
            <a:rPr lang="en-IN" dirty="0"/>
            <a:t>Provide as an input to the model</a:t>
          </a:r>
          <a:endParaRPr lang="en-US" dirty="0"/>
        </a:p>
      </dgm:t>
    </dgm:pt>
    <dgm:pt modelId="{A1CE8F3D-0AAA-4378-AEB4-C78FEBCB89D1}" type="parTrans" cxnId="{9185BEE0-DB52-4AB1-8A21-3067EE16832E}">
      <dgm:prSet/>
      <dgm:spPr/>
      <dgm:t>
        <a:bodyPr/>
        <a:lstStyle/>
        <a:p>
          <a:endParaRPr lang="en-US"/>
        </a:p>
      </dgm:t>
    </dgm:pt>
    <dgm:pt modelId="{3DD07949-F939-466D-9C85-A377FBFBD56A}" type="sibTrans" cxnId="{9185BEE0-DB52-4AB1-8A21-3067EE16832E}">
      <dgm:prSet/>
      <dgm:spPr/>
      <dgm:t>
        <a:bodyPr/>
        <a:lstStyle/>
        <a:p>
          <a:endParaRPr lang="en-US"/>
        </a:p>
      </dgm:t>
    </dgm:pt>
    <dgm:pt modelId="{063A3021-9276-4AEB-A488-D85232BC3A94}" type="pres">
      <dgm:prSet presAssocID="{80BB25CF-297C-4BAF-91B2-F2B2EE083541}" presName="Name0" presStyleCnt="0">
        <dgm:presLayoutVars>
          <dgm:dir/>
          <dgm:resizeHandles val="exact"/>
        </dgm:presLayoutVars>
      </dgm:prSet>
      <dgm:spPr/>
    </dgm:pt>
    <dgm:pt modelId="{6E0E199D-7568-448F-AA9F-60947E1A8F71}" type="pres">
      <dgm:prSet presAssocID="{586AD99C-0A93-4B80-A673-FC20CED267DA}" presName="node" presStyleLbl="node1" presStyleIdx="0" presStyleCnt="3">
        <dgm:presLayoutVars>
          <dgm:bulletEnabled val="1"/>
        </dgm:presLayoutVars>
      </dgm:prSet>
      <dgm:spPr/>
    </dgm:pt>
    <dgm:pt modelId="{784FE982-D594-4B9E-8B85-39B0155C47DF}" type="pres">
      <dgm:prSet presAssocID="{4EFA2353-6879-4FED-99AD-68C848ABA637}" presName="sibTrans" presStyleLbl="sibTrans2D1" presStyleIdx="0" presStyleCnt="2"/>
      <dgm:spPr/>
    </dgm:pt>
    <dgm:pt modelId="{62A136A8-EA1E-431D-8B15-07DEB7183F48}" type="pres">
      <dgm:prSet presAssocID="{4EFA2353-6879-4FED-99AD-68C848ABA637}" presName="connectorText" presStyleLbl="sibTrans2D1" presStyleIdx="0" presStyleCnt="2"/>
      <dgm:spPr/>
    </dgm:pt>
    <dgm:pt modelId="{60E6FD0C-7B83-4F64-9F45-99CB6B2E333C}" type="pres">
      <dgm:prSet presAssocID="{241A6AF3-3EAD-4356-9386-DB84B1331824}" presName="node" presStyleLbl="node1" presStyleIdx="1" presStyleCnt="3">
        <dgm:presLayoutVars>
          <dgm:bulletEnabled val="1"/>
        </dgm:presLayoutVars>
      </dgm:prSet>
      <dgm:spPr/>
    </dgm:pt>
    <dgm:pt modelId="{B0B760F8-C254-44F9-A352-17EEC0D4D1A5}" type="pres">
      <dgm:prSet presAssocID="{6D3E6BD0-ADB6-4EDF-86DF-A22CB45D1A48}" presName="sibTrans" presStyleLbl="sibTrans2D1" presStyleIdx="1" presStyleCnt="2"/>
      <dgm:spPr/>
    </dgm:pt>
    <dgm:pt modelId="{2EE91C98-FC12-4AEA-B097-84F0819527EB}" type="pres">
      <dgm:prSet presAssocID="{6D3E6BD0-ADB6-4EDF-86DF-A22CB45D1A48}" presName="connectorText" presStyleLbl="sibTrans2D1" presStyleIdx="1" presStyleCnt="2"/>
      <dgm:spPr/>
    </dgm:pt>
    <dgm:pt modelId="{191986BE-CF47-4CFA-B39D-515476907E9A}" type="pres">
      <dgm:prSet presAssocID="{81BD43C0-DD0D-4986-996A-DB4941915371}" presName="node" presStyleLbl="node1" presStyleIdx="2" presStyleCnt="3">
        <dgm:presLayoutVars>
          <dgm:bulletEnabled val="1"/>
        </dgm:presLayoutVars>
      </dgm:prSet>
      <dgm:spPr/>
    </dgm:pt>
  </dgm:ptLst>
  <dgm:cxnLst>
    <dgm:cxn modelId="{136CC20B-B627-4790-8856-CD1971FA923B}" type="presOf" srcId="{80BB25CF-297C-4BAF-91B2-F2B2EE083541}" destId="{063A3021-9276-4AEB-A488-D85232BC3A94}" srcOrd="0" destOrd="0" presId="urn:microsoft.com/office/officeart/2005/8/layout/process1"/>
    <dgm:cxn modelId="{D0131E10-F836-4F9F-98D3-C78EBBF8761E}" type="presOf" srcId="{241A6AF3-3EAD-4356-9386-DB84B1331824}" destId="{60E6FD0C-7B83-4F64-9F45-99CB6B2E333C}" srcOrd="0" destOrd="0" presId="urn:microsoft.com/office/officeart/2005/8/layout/process1"/>
    <dgm:cxn modelId="{5706F126-73D6-41CF-9FC1-18351A71CE58}" type="presOf" srcId="{6D3E6BD0-ADB6-4EDF-86DF-A22CB45D1A48}" destId="{2EE91C98-FC12-4AEA-B097-84F0819527EB}" srcOrd="1" destOrd="0" presId="urn:microsoft.com/office/officeart/2005/8/layout/process1"/>
    <dgm:cxn modelId="{D61EEC43-B71B-479A-9E68-39CBBFD71DCD}" srcId="{80BB25CF-297C-4BAF-91B2-F2B2EE083541}" destId="{241A6AF3-3EAD-4356-9386-DB84B1331824}" srcOrd="1" destOrd="0" parTransId="{3F32D928-09D2-411F-83EA-E1D262875318}" sibTransId="{6D3E6BD0-ADB6-4EDF-86DF-A22CB45D1A48}"/>
    <dgm:cxn modelId="{148D0E52-326F-48F2-9131-CD08225731B5}" type="presOf" srcId="{6D3E6BD0-ADB6-4EDF-86DF-A22CB45D1A48}" destId="{B0B760F8-C254-44F9-A352-17EEC0D4D1A5}" srcOrd="0" destOrd="0" presId="urn:microsoft.com/office/officeart/2005/8/layout/process1"/>
    <dgm:cxn modelId="{4860878F-B5BE-4AB7-86BA-54573EE8930E}" srcId="{80BB25CF-297C-4BAF-91B2-F2B2EE083541}" destId="{586AD99C-0A93-4B80-A673-FC20CED267DA}" srcOrd="0" destOrd="0" parTransId="{6BAD56FB-F796-4949-A82C-25EF1E83AF34}" sibTransId="{4EFA2353-6879-4FED-99AD-68C848ABA637}"/>
    <dgm:cxn modelId="{F02DDEA9-31B2-4968-B46E-988ED074DFBF}" type="presOf" srcId="{4EFA2353-6879-4FED-99AD-68C848ABA637}" destId="{62A136A8-EA1E-431D-8B15-07DEB7183F48}" srcOrd="1" destOrd="0" presId="urn:microsoft.com/office/officeart/2005/8/layout/process1"/>
    <dgm:cxn modelId="{3C428FC5-BA8D-4A61-9C92-3B58B434D33A}" type="presOf" srcId="{4EFA2353-6879-4FED-99AD-68C848ABA637}" destId="{784FE982-D594-4B9E-8B85-39B0155C47DF}" srcOrd="0" destOrd="0" presId="urn:microsoft.com/office/officeart/2005/8/layout/process1"/>
    <dgm:cxn modelId="{DC0648C8-5984-471E-BC84-7ED2199EADD0}" type="presOf" srcId="{586AD99C-0A93-4B80-A673-FC20CED267DA}" destId="{6E0E199D-7568-448F-AA9F-60947E1A8F71}" srcOrd="0" destOrd="0" presId="urn:microsoft.com/office/officeart/2005/8/layout/process1"/>
    <dgm:cxn modelId="{9185BEE0-DB52-4AB1-8A21-3067EE16832E}" srcId="{80BB25CF-297C-4BAF-91B2-F2B2EE083541}" destId="{81BD43C0-DD0D-4986-996A-DB4941915371}" srcOrd="2" destOrd="0" parTransId="{A1CE8F3D-0AAA-4378-AEB4-C78FEBCB89D1}" sibTransId="{3DD07949-F939-466D-9C85-A377FBFBD56A}"/>
    <dgm:cxn modelId="{F65E6FEA-9639-4118-88A7-83E219F30B5D}" type="presOf" srcId="{81BD43C0-DD0D-4986-996A-DB4941915371}" destId="{191986BE-CF47-4CFA-B39D-515476907E9A}" srcOrd="0" destOrd="0" presId="urn:microsoft.com/office/officeart/2005/8/layout/process1"/>
    <dgm:cxn modelId="{9544C335-64AF-41E9-BCAC-75E0F522F95E}" type="presParOf" srcId="{063A3021-9276-4AEB-A488-D85232BC3A94}" destId="{6E0E199D-7568-448F-AA9F-60947E1A8F71}" srcOrd="0" destOrd="0" presId="urn:microsoft.com/office/officeart/2005/8/layout/process1"/>
    <dgm:cxn modelId="{76957A85-1D90-4883-B5D4-E0823837601E}" type="presParOf" srcId="{063A3021-9276-4AEB-A488-D85232BC3A94}" destId="{784FE982-D594-4B9E-8B85-39B0155C47DF}" srcOrd="1" destOrd="0" presId="urn:microsoft.com/office/officeart/2005/8/layout/process1"/>
    <dgm:cxn modelId="{1BAA5B64-4A34-465E-9625-74C522B1DB1A}" type="presParOf" srcId="{784FE982-D594-4B9E-8B85-39B0155C47DF}" destId="{62A136A8-EA1E-431D-8B15-07DEB7183F48}" srcOrd="0" destOrd="0" presId="urn:microsoft.com/office/officeart/2005/8/layout/process1"/>
    <dgm:cxn modelId="{0A9721FF-8B5C-4A4D-B467-E4D5B23A984E}" type="presParOf" srcId="{063A3021-9276-4AEB-A488-D85232BC3A94}" destId="{60E6FD0C-7B83-4F64-9F45-99CB6B2E333C}" srcOrd="2" destOrd="0" presId="urn:microsoft.com/office/officeart/2005/8/layout/process1"/>
    <dgm:cxn modelId="{37FAE3BA-BC2A-44B6-996E-4EECE3196568}" type="presParOf" srcId="{063A3021-9276-4AEB-A488-D85232BC3A94}" destId="{B0B760F8-C254-44F9-A352-17EEC0D4D1A5}" srcOrd="3" destOrd="0" presId="urn:microsoft.com/office/officeart/2005/8/layout/process1"/>
    <dgm:cxn modelId="{A8880BA9-FBC9-43EE-BB56-6B139117B6CE}" type="presParOf" srcId="{B0B760F8-C254-44F9-A352-17EEC0D4D1A5}" destId="{2EE91C98-FC12-4AEA-B097-84F0819527EB}" srcOrd="0" destOrd="0" presId="urn:microsoft.com/office/officeart/2005/8/layout/process1"/>
    <dgm:cxn modelId="{E488527C-936D-4BCF-B75B-2FB229E382BB}" type="presParOf" srcId="{063A3021-9276-4AEB-A488-D85232BC3A94}" destId="{191986BE-CF47-4CFA-B39D-515476907E9A}"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A90F2E-F88F-4151-8608-67F869F63291}">
      <dsp:nvSpPr>
        <dsp:cNvPr id="0" name=""/>
        <dsp:cNvSpPr/>
      </dsp:nvSpPr>
      <dsp:spPr>
        <a:xfrm>
          <a:off x="8120006" y="1181771"/>
          <a:ext cx="1851493" cy="1851796"/>
        </a:xfrm>
        <a:prstGeom prst="ellipse">
          <a:avLst/>
        </a:prstGeom>
        <a:solidFill>
          <a:schemeClr val="accent1">
            <a:shade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FABB88-C1AC-439F-A8E5-5050EA6AAD67}">
      <dsp:nvSpPr>
        <dsp:cNvPr id="0" name=""/>
        <dsp:cNvSpPr/>
      </dsp:nvSpPr>
      <dsp:spPr>
        <a:xfrm>
          <a:off x="8181098" y="1243508"/>
          <a:ext cx="1728323" cy="1728321"/>
        </a:xfrm>
        <a:prstGeom prst="ellipse">
          <a:avLst/>
        </a:prstGeom>
        <a:solidFill>
          <a:schemeClr val="lt1">
            <a:alpha val="90000"/>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IN" sz="1500" kern="1200" dirty="0"/>
            <a:t>Detect the face emotions in real time</a:t>
          </a:r>
          <a:endParaRPr lang="en-US" sz="1500" kern="1200" dirty="0"/>
        </a:p>
      </dsp:txBody>
      <dsp:txXfrm>
        <a:off x="8428424" y="1490458"/>
        <a:ext cx="1234657" cy="1234422"/>
      </dsp:txXfrm>
    </dsp:sp>
    <dsp:sp modelId="{083B5C7D-4FE3-44F1-B653-7C08DACDA922}">
      <dsp:nvSpPr>
        <dsp:cNvPr id="0" name=""/>
        <dsp:cNvSpPr/>
      </dsp:nvSpPr>
      <dsp:spPr>
        <a:xfrm rot="2700000">
          <a:off x="6205556" y="1181867"/>
          <a:ext cx="1851279" cy="1851279"/>
        </a:xfrm>
        <a:prstGeom prst="teardrop">
          <a:avLst>
            <a:gd name="adj" fmla="val 100000"/>
          </a:avLst>
        </a:prstGeom>
        <a:solidFill>
          <a:schemeClr val="accent1">
            <a:shade val="80000"/>
            <a:hueOff val="73969"/>
            <a:satOff val="-8592"/>
            <a:lumOff val="82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955D76-24F9-4314-8890-67D7EEA49B4E}">
      <dsp:nvSpPr>
        <dsp:cNvPr id="0" name=""/>
        <dsp:cNvSpPr/>
      </dsp:nvSpPr>
      <dsp:spPr>
        <a:xfrm>
          <a:off x="6268512" y="1243508"/>
          <a:ext cx="1728323" cy="1728321"/>
        </a:xfrm>
        <a:prstGeom prst="ellipse">
          <a:avLst/>
        </a:prstGeom>
        <a:solidFill>
          <a:schemeClr val="lt1">
            <a:alpha val="90000"/>
            <a:hueOff val="0"/>
            <a:satOff val="0"/>
            <a:lumOff val="0"/>
            <a:alphaOff val="0"/>
          </a:schemeClr>
        </a:solidFill>
        <a:ln w="15875" cap="flat" cmpd="sng" algn="ctr">
          <a:solidFill>
            <a:schemeClr val="accent1">
              <a:shade val="80000"/>
              <a:hueOff val="73969"/>
              <a:satOff val="-8592"/>
              <a:lumOff val="826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IN" sz="1500" kern="1200" dirty="0"/>
            <a:t>Trained</a:t>
          </a:r>
          <a:r>
            <a:rPr lang="en-IN" sz="1500" kern="1200" baseline="0" dirty="0"/>
            <a:t> Model</a:t>
          </a:r>
          <a:endParaRPr lang="en-US" sz="1500" kern="1200" dirty="0"/>
        </a:p>
      </dsp:txBody>
      <dsp:txXfrm>
        <a:off x="6514853" y="1490458"/>
        <a:ext cx="1234657" cy="1234422"/>
      </dsp:txXfrm>
    </dsp:sp>
    <dsp:sp modelId="{BDFBB2A5-74EF-46E7-AA7A-94E33C8ADFDC}">
      <dsp:nvSpPr>
        <dsp:cNvPr id="0" name=""/>
        <dsp:cNvSpPr/>
      </dsp:nvSpPr>
      <dsp:spPr>
        <a:xfrm rot="2700000">
          <a:off x="4292971" y="1181867"/>
          <a:ext cx="1851279" cy="1851279"/>
        </a:xfrm>
        <a:prstGeom prst="teardrop">
          <a:avLst>
            <a:gd name="adj" fmla="val 100000"/>
          </a:avLst>
        </a:prstGeom>
        <a:solidFill>
          <a:schemeClr val="accent1">
            <a:shade val="80000"/>
            <a:hueOff val="147939"/>
            <a:satOff val="-17183"/>
            <a:lumOff val="1653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389954-022C-4006-9E49-2213BFCB0929}">
      <dsp:nvSpPr>
        <dsp:cNvPr id="0" name=""/>
        <dsp:cNvSpPr/>
      </dsp:nvSpPr>
      <dsp:spPr>
        <a:xfrm>
          <a:off x="4354941" y="1243508"/>
          <a:ext cx="1728323" cy="1728321"/>
        </a:xfrm>
        <a:prstGeom prst="ellipse">
          <a:avLst/>
        </a:prstGeom>
        <a:solidFill>
          <a:schemeClr val="lt1">
            <a:alpha val="90000"/>
            <a:hueOff val="0"/>
            <a:satOff val="0"/>
            <a:lumOff val="0"/>
            <a:alphaOff val="0"/>
          </a:schemeClr>
        </a:solidFill>
        <a:ln w="15875" cap="flat" cmpd="sng" algn="ctr">
          <a:solidFill>
            <a:schemeClr val="accent1">
              <a:shade val="80000"/>
              <a:hueOff val="147939"/>
              <a:satOff val="-17183"/>
              <a:lumOff val="1653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IN" sz="1500" kern="1200" dirty="0"/>
            <a:t>Train the deep learning Algorithms (Variation of Neural Networks)</a:t>
          </a:r>
          <a:endParaRPr lang="en-US" sz="1500" kern="1200" dirty="0"/>
        </a:p>
      </dsp:txBody>
      <dsp:txXfrm>
        <a:off x="4601282" y="1490458"/>
        <a:ext cx="1234657" cy="1234422"/>
      </dsp:txXfrm>
    </dsp:sp>
    <dsp:sp modelId="{FC493E6B-7185-4755-826B-C61A98185100}">
      <dsp:nvSpPr>
        <dsp:cNvPr id="0" name=""/>
        <dsp:cNvSpPr/>
      </dsp:nvSpPr>
      <dsp:spPr>
        <a:xfrm rot="2700000">
          <a:off x="2379400" y="1181867"/>
          <a:ext cx="1851279" cy="1851279"/>
        </a:xfrm>
        <a:prstGeom prst="teardrop">
          <a:avLst>
            <a:gd name="adj" fmla="val 100000"/>
          </a:avLst>
        </a:prstGeom>
        <a:solidFill>
          <a:schemeClr val="accent1">
            <a:shade val="80000"/>
            <a:hueOff val="221908"/>
            <a:satOff val="-25775"/>
            <a:lumOff val="2479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F4E666-D250-4ED2-888D-E292E9D60115}">
      <dsp:nvSpPr>
        <dsp:cNvPr id="0" name=""/>
        <dsp:cNvSpPr/>
      </dsp:nvSpPr>
      <dsp:spPr>
        <a:xfrm>
          <a:off x="2441370" y="1243508"/>
          <a:ext cx="1728323" cy="1728321"/>
        </a:xfrm>
        <a:prstGeom prst="ellipse">
          <a:avLst/>
        </a:prstGeom>
        <a:solidFill>
          <a:schemeClr val="lt1">
            <a:alpha val="90000"/>
            <a:hueOff val="0"/>
            <a:satOff val="0"/>
            <a:lumOff val="0"/>
            <a:alphaOff val="0"/>
          </a:schemeClr>
        </a:solidFill>
        <a:ln w="15875" cap="flat" cmpd="sng" algn="ctr">
          <a:solidFill>
            <a:schemeClr val="accent1">
              <a:shade val="80000"/>
              <a:hueOff val="221908"/>
              <a:satOff val="-25775"/>
              <a:lumOff val="247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IN" sz="1500" kern="1200" dirty="0"/>
            <a:t>Pre-process images in dataset</a:t>
          </a:r>
          <a:endParaRPr lang="en-US" sz="1500" kern="1200" dirty="0"/>
        </a:p>
      </dsp:txBody>
      <dsp:txXfrm>
        <a:off x="2688696" y="1490458"/>
        <a:ext cx="1234657" cy="1234422"/>
      </dsp:txXfrm>
    </dsp:sp>
    <dsp:sp modelId="{273F5775-52C6-4A20-8F2E-3CF0437D9E3A}">
      <dsp:nvSpPr>
        <dsp:cNvPr id="0" name=""/>
        <dsp:cNvSpPr/>
      </dsp:nvSpPr>
      <dsp:spPr>
        <a:xfrm rot="2700000">
          <a:off x="465829" y="1181867"/>
          <a:ext cx="1851279" cy="1851279"/>
        </a:xfrm>
        <a:prstGeom prst="teardrop">
          <a:avLst>
            <a:gd name="adj" fmla="val 100000"/>
          </a:avLst>
        </a:prstGeom>
        <a:solidFill>
          <a:schemeClr val="accent1">
            <a:shade val="80000"/>
            <a:hueOff val="295878"/>
            <a:satOff val="-34366"/>
            <a:lumOff val="3306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7AA598-DA9C-4C4B-ACAB-56438620201E}">
      <dsp:nvSpPr>
        <dsp:cNvPr id="0" name=""/>
        <dsp:cNvSpPr/>
      </dsp:nvSpPr>
      <dsp:spPr>
        <a:xfrm>
          <a:off x="527799" y="1243508"/>
          <a:ext cx="1728323" cy="1728321"/>
        </a:xfrm>
        <a:prstGeom prst="ellipse">
          <a:avLst/>
        </a:prstGeom>
        <a:solidFill>
          <a:schemeClr val="lt1">
            <a:alpha val="90000"/>
            <a:hueOff val="0"/>
            <a:satOff val="0"/>
            <a:lumOff val="0"/>
            <a:alphaOff val="0"/>
          </a:schemeClr>
        </a:solidFill>
        <a:ln w="15875" cap="flat" cmpd="sng" algn="ctr">
          <a:solidFill>
            <a:schemeClr val="accent1">
              <a:shade val="80000"/>
              <a:hueOff val="295878"/>
              <a:satOff val="-34366"/>
              <a:lumOff val="3306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IN" sz="1500" kern="1200" dirty="0"/>
            <a:t>Input dataset</a:t>
          </a:r>
          <a:endParaRPr lang="en-US" sz="1500" kern="1200" dirty="0"/>
        </a:p>
      </dsp:txBody>
      <dsp:txXfrm>
        <a:off x="775125" y="1490458"/>
        <a:ext cx="1234657" cy="12344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E199D-7568-448F-AA9F-60947E1A8F71}">
      <dsp:nvSpPr>
        <dsp:cNvPr id="0" name=""/>
        <dsp:cNvSpPr/>
      </dsp:nvSpPr>
      <dsp:spPr>
        <a:xfrm>
          <a:off x="5013" y="1463152"/>
          <a:ext cx="1498556" cy="899133"/>
        </a:xfrm>
        <a:prstGeom prst="roundRect">
          <a:avLst>
            <a:gd name="adj" fmla="val 10000"/>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Testing dataset</a:t>
          </a:r>
          <a:endParaRPr lang="en-US" sz="1800" kern="1200" dirty="0"/>
        </a:p>
      </dsp:txBody>
      <dsp:txXfrm>
        <a:off x="31348" y="1489487"/>
        <a:ext cx="1445886" cy="846463"/>
      </dsp:txXfrm>
    </dsp:sp>
    <dsp:sp modelId="{784FE982-D594-4B9E-8B85-39B0155C47DF}">
      <dsp:nvSpPr>
        <dsp:cNvPr id="0" name=""/>
        <dsp:cNvSpPr/>
      </dsp:nvSpPr>
      <dsp:spPr>
        <a:xfrm>
          <a:off x="1653425" y="1726898"/>
          <a:ext cx="317693" cy="371641"/>
        </a:xfrm>
        <a:prstGeom prst="rightArrow">
          <a:avLst>
            <a:gd name="adj1" fmla="val 60000"/>
            <a:gd name="adj2" fmla="val 50000"/>
          </a:avLst>
        </a:prstGeom>
        <a:gradFill rotWithShape="0">
          <a:gsLst>
            <a:gs pos="0">
              <a:schemeClr val="accent1">
                <a:tint val="60000"/>
                <a:hueOff val="0"/>
                <a:satOff val="0"/>
                <a:lumOff val="0"/>
                <a:alphaOff val="0"/>
                <a:tint val="60000"/>
                <a:lumMod val="110000"/>
              </a:schemeClr>
            </a:gs>
            <a:gs pos="100000">
              <a:schemeClr val="accent1">
                <a:tint val="60000"/>
                <a:hueOff val="0"/>
                <a:satOff val="0"/>
                <a:lumOff val="0"/>
                <a:alphaOff val="0"/>
                <a:tint val="82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653425" y="1801226"/>
        <a:ext cx="222385" cy="222985"/>
      </dsp:txXfrm>
    </dsp:sp>
    <dsp:sp modelId="{60E6FD0C-7B83-4F64-9F45-99CB6B2E333C}">
      <dsp:nvSpPr>
        <dsp:cNvPr id="0" name=""/>
        <dsp:cNvSpPr/>
      </dsp:nvSpPr>
      <dsp:spPr>
        <a:xfrm>
          <a:off x="2102992" y="1463152"/>
          <a:ext cx="1498556" cy="899133"/>
        </a:xfrm>
        <a:prstGeom prst="roundRect">
          <a:avLst>
            <a:gd name="adj" fmla="val 10000"/>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Pre-process images</a:t>
          </a:r>
          <a:endParaRPr lang="en-US" sz="1800" kern="1200" dirty="0"/>
        </a:p>
      </dsp:txBody>
      <dsp:txXfrm>
        <a:off x="2129327" y="1489487"/>
        <a:ext cx="1445886" cy="846463"/>
      </dsp:txXfrm>
    </dsp:sp>
    <dsp:sp modelId="{B0B760F8-C254-44F9-A352-17EEC0D4D1A5}">
      <dsp:nvSpPr>
        <dsp:cNvPr id="0" name=""/>
        <dsp:cNvSpPr/>
      </dsp:nvSpPr>
      <dsp:spPr>
        <a:xfrm>
          <a:off x="3751404" y="1726898"/>
          <a:ext cx="317693" cy="371641"/>
        </a:xfrm>
        <a:prstGeom prst="rightArrow">
          <a:avLst>
            <a:gd name="adj1" fmla="val 60000"/>
            <a:gd name="adj2" fmla="val 50000"/>
          </a:avLst>
        </a:prstGeom>
        <a:gradFill rotWithShape="0">
          <a:gsLst>
            <a:gs pos="0">
              <a:schemeClr val="accent1">
                <a:tint val="60000"/>
                <a:hueOff val="0"/>
                <a:satOff val="0"/>
                <a:lumOff val="0"/>
                <a:alphaOff val="0"/>
                <a:tint val="60000"/>
                <a:lumMod val="110000"/>
              </a:schemeClr>
            </a:gs>
            <a:gs pos="100000">
              <a:schemeClr val="accent1">
                <a:tint val="60000"/>
                <a:hueOff val="0"/>
                <a:satOff val="0"/>
                <a:lumOff val="0"/>
                <a:alphaOff val="0"/>
                <a:tint val="82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751404" y="1801226"/>
        <a:ext cx="222385" cy="222985"/>
      </dsp:txXfrm>
    </dsp:sp>
    <dsp:sp modelId="{191986BE-CF47-4CFA-B39D-515476907E9A}">
      <dsp:nvSpPr>
        <dsp:cNvPr id="0" name=""/>
        <dsp:cNvSpPr/>
      </dsp:nvSpPr>
      <dsp:spPr>
        <a:xfrm>
          <a:off x="4200971" y="1463152"/>
          <a:ext cx="1498556" cy="899133"/>
        </a:xfrm>
        <a:prstGeom prst="roundRect">
          <a:avLst>
            <a:gd name="adj" fmla="val 10000"/>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Provide as an input to the model</a:t>
          </a:r>
          <a:endParaRPr lang="en-US" sz="1800" kern="1200" dirty="0"/>
        </a:p>
      </dsp:txBody>
      <dsp:txXfrm>
        <a:off x="4227306" y="1489487"/>
        <a:ext cx="1445886" cy="846463"/>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34139A-9E32-436B-A0A0-252150CE6C0A}" type="datetimeFigureOut">
              <a:rPr lang="en-US" smtClean="0"/>
              <a:t>7/15/2023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FEA86B-9448-484D-84A7-0CD5533AD9F7}" type="slidenum">
              <a:rPr lang="en-US" smtClean="0"/>
              <a:t>‹#›</a:t>
            </a:fld>
            <a:endParaRPr lang="en-US"/>
          </a:p>
        </p:txBody>
      </p:sp>
    </p:spTree>
    <p:extLst>
      <p:ext uri="{BB962C8B-B14F-4D97-AF65-F5344CB8AC3E}">
        <p14:creationId xmlns:p14="http://schemas.microsoft.com/office/powerpoint/2010/main" val="1183285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1B65086-F10B-4722-BBD3-67B4E8393AB2}" type="datetimeFigureOut">
              <a:rPr lang="en-US" smtClean="0"/>
              <a:t>7/15/2023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A94B2A1F-6430-4DF4-ACA5-DA4411B88192}"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4619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B65086-F10B-4722-BBD3-67B4E8393AB2}" type="datetimeFigureOut">
              <a:rPr lang="en-US" smtClean="0"/>
              <a:t>7/15/2023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4B2A1F-6430-4DF4-ACA5-DA4411B88192}" type="slidenum">
              <a:rPr lang="en-US" smtClean="0"/>
              <a:t>‹#›</a:t>
            </a:fld>
            <a:endParaRPr lang="en-US"/>
          </a:p>
        </p:txBody>
      </p:sp>
    </p:spTree>
    <p:extLst>
      <p:ext uri="{BB962C8B-B14F-4D97-AF65-F5344CB8AC3E}">
        <p14:creationId xmlns:p14="http://schemas.microsoft.com/office/powerpoint/2010/main" val="1470185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B65086-F10B-4722-BBD3-67B4E8393AB2}"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B2A1F-6430-4DF4-ACA5-DA4411B88192}"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28244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B65086-F10B-4722-BBD3-67B4E8393AB2}"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B2A1F-6430-4DF4-ACA5-DA4411B88192}"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3536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B65086-F10B-4722-BBD3-67B4E8393AB2}"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B2A1F-6430-4DF4-ACA5-DA4411B88192}" type="slidenum">
              <a:rPr lang="en-US" smtClean="0"/>
              <a:t>‹#›</a:t>
            </a:fld>
            <a:endParaRPr lang="en-US"/>
          </a:p>
        </p:txBody>
      </p:sp>
    </p:spTree>
    <p:extLst>
      <p:ext uri="{BB962C8B-B14F-4D97-AF65-F5344CB8AC3E}">
        <p14:creationId xmlns:p14="http://schemas.microsoft.com/office/powerpoint/2010/main" val="1136191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B65086-F10B-4722-BBD3-67B4E8393AB2}"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B2A1F-6430-4DF4-ACA5-DA4411B88192}"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8419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B65086-F10B-4722-BBD3-67B4E8393AB2}"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B2A1F-6430-4DF4-ACA5-DA4411B88192}"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5916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B65086-F10B-4722-BBD3-67B4E8393AB2}"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B2A1F-6430-4DF4-ACA5-DA4411B8819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0132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B65086-F10B-4722-BBD3-67B4E8393AB2}"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B2A1F-6430-4DF4-ACA5-DA4411B88192}"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9457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B65086-F10B-4722-BBD3-67B4E8393AB2}"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B2A1F-6430-4DF4-ACA5-DA4411B88192}" type="slidenum">
              <a:rPr lang="en-US" smtClean="0"/>
              <a:t>‹#›</a:t>
            </a:fld>
            <a:endParaRPr lang="en-US"/>
          </a:p>
        </p:txBody>
      </p:sp>
    </p:spTree>
    <p:extLst>
      <p:ext uri="{BB962C8B-B14F-4D97-AF65-F5344CB8AC3E}">
        <p14:creationId xmlns:p14="http://schemas.microsoft.com/office/powerpoint/2010/main" val="1343585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B65086-F10B-4722-BBD3-67B4E8393AB2}"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B2A1F-6430-4DF4-ACA5-DA4411B88192}"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861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B65086-F10B-4722-BBD3-67B4E8393AB2}" type="datetimeFigureOut">
              <a:rPr lang="en-US" smtClean="0"/>
              <a:t>7/15/2023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4B2A1F-6430-4DF4-ACA5-DA4411B88192}" type="slidenum">
              <a:rPr lang="en-US" smtClean="0"/>
              <a:t>‹#›</a:t>
            </a:fld>
            <a:endParaRPr lang="en-US"/>
          </a:p>
        </p:txBody>
      </p:sp>
    </p:spTree>
    <p:extLst>
      <p:ext uri="{BB962C8B-B14F-4D97-AF65-F5344CB8AC3E}">
        <p14:creationId xmlns:p14="http://schemas.microsoft.com/office/powerpoint/2010/main" val="2739128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B65086-F10B-4722-BBD3-67B4E8393AB2}" type="datetimeFigureOut">
              <a:rPr lang="en-US" smtClean="0"/>
              <a:t>7/15/2023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4B2A1F-6430-4DF4-ACA5-DA4411B88192}"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974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B65086-F10B-4722-BBD3-67B4E8393AB2}" type="datetimeFigureOut">
              <a:rPr lang="en-US" smtClean="0"/>
              <a:t>7/15/2023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4B2A1F-6430-4DF4-ACA5-DA4411B8819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8925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B65086-F10B-4722-BBD3-67B4E8393AB2}" type="datetimeFigureOut">
              <a:rPr lang="en-US" smtClean="0"/>
              <a:t>7/15/2023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4B2A1F-6430-4DF4-ACA5-DA4411B88192}" type="slidenum">
              <a:rPr lang="en-US" smtClean="0"/>
              <a:t>‹#›</a:t>
            </a:fld>
            <a:endParaRPr lang="en-US"/>
          </a:p>
        </p:txBody>
      </p:sp>
    </p:spTree>
    <p:extLst>
      <p:ext uri="{BB962C8B-B14F-4D97-AF65-F5344CB8AC3E}">
        <p14:creationId xmlns:p14="http://schemas.microsoft.com/office/powerpoint/2010/main" val="1245614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B65086-F10B-4722-BBD3-67B4E8393AB2}" type="datetimeFigureOut">
              <a:rPr lang="en-US" smtClean="0"/>
              <a:t>7/15/2023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4B2A1F-6430-4DF4-ACA5-DA4411B88192}"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2911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B65086-F10B-4722-BBD3-67B4E8393AB2}" type="datetimeFigureOut">
              <a:rPr lang="en-US" smtClean="0"/>
              <a:t>7/15/2023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4B2A1F-6430-4DF4-ACA5-DA4411B88192}" type="slidenum">
              <a:rPr lang="en-US" smtClean="0"/>
              <a:t>‹#›</a:t>
            </a:fld>
            <a:endParaRPr lang="en-US"/>
          </a:p>
        </p:txBody>
      </p:sp>
    </p:spTree>
    <p:extLst>
      <p:ext uri="{BB962C8B-B14F-4D97-AF65-F5344CB8AC3E}">
        <p14:creationId xmlns:p14="http://schemas.microsoft.com/office/powerpoint/2010/main" val="945596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1B65086-F10B-4722-BBD3-67B4E8393AB2}" type="datetimeFigureOut">
              <a:rPr lang="en-US" smtClean="0"/>
              <a:t>7/15/2023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94B2A1F-6430-4DF4-ACA5-DA4411B88192}" type="slidenum">
              <a:rPr lang="en-US" smtClean="0"/>
              <a:t>‹#›</a:t>
            </a:fld>
            <a:endParaRPr lang="en-US"/>
          </a:p>
        </p:txBody>
      </p:sp>
    </p:spTree>
    <p:extLst>
      <p:ext uri="{BB962C8B-B14F-4D97-AF65-F5344CB8AC3E}">
        <p14:creationId xmlns:p14="http://schemas.microsoft.com/office/powerpoint/2010/main" val="1243462314"/>
      </p:ext>
    </p:extLst>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 id="2147484020" r:id="rId12"/>
    <p:sldLayoutId id="2147484021" r:id="rId13"/>
    <p:sldLayoutId id="2147484022" r:id="rId14"/>
    <p:sldLayoutId id="2147484023" r:id="rId15"/>
    <p:sldLayoutId id="2147484024" r:id="rId16"/>
    <p:sldLayoutId id="214748402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011C-F72B-42D5-80E6-0C454BE7AD95}"/>
              </a:ext>
            </a:extLst>
          </p:cNvPr>
          <p:cNvSpPr>
            <a:spLocks noGrp="1"/>
          </p:cNvSpPr>
          <p:nvPr>
            <p:ph type="ctrTitle"/>
          </p:nvPr>
        </p:nvSpPr>
        <p:spPr/>
        <p:txBody>
          <a:bodyPr/>
          <a:lstStyle/>
          <a:p>
            <a:r>
              <a:rPr lang="en-IN" dirty="0">
                <a:effectLst>
                  <a:reflection blurRad="6350" stA="55000" endA="300" endPos="45500" dir="5400000" sy="-100000" algn="bl" rotWithShape="0"/>
                </a:effectLst>
              </a:rPr>
              <a:t>Face Emotion Detection</a:t>
            </a:r>
            <a:endParaRPr lang="en-US" dirty="0">
              <a:effectLst>
                <a:reflection blurRad="6350" stA="55000" endA="300" endPos="45500" dir="5400000" sy="-100000" algn="bl" rotWithShape="0"/>
              </a:effectLst>
            </a:endParaRPr>
          </a:p>
        </p:txBody>
      </p:sp>
      <p:sp>
        <p:nvSpPr>
          <p:cNvPr id="3" name="Subtitle 2">
            <a:extLst>
              <a:ext uri="{FF2B5EF4-FFF2-40B4-BE49-F238E27FC236}">
                <a16:creationId xmlns:a16="http://schemas.microsoft.com/office/drawing/2014/main" id="{7296CF59-945F-45C0-A172-28D58BDED759}"/>
              </a:ext>
            </a:extLst>
          </p:cNvPr>
          <p:cNvSpPr>
            <a:spLocks noGrp="1"/>
          </p:cNvSpPr>
          <p:nvPr>
            <p:ph type="subTitle" idx="1"/>
          </p:nvPr>
        </p:nvSpPr>
        <p:spPr/>
        <p:txBody>
          <a:bodyPr>
            <a:normAutofit fontScale="55000" lnSpcReduction="20000"/>
          </a:bodyPr>
          <a:lstStyle/>
          <a:p>
            <a:r>
              <a:rPr lang="en-IN" dirty="0"/>
              <a:t>Presented by:- Kartikya Singhal</a:t>
            </a:r>
          </a:p>
          <a:p>
            <a:r>
              <a:rPr lang="en-IN" dirty="0"/>
              <a:t>[ B.tech CSE]</a:t>
            </a:r>
          </a:p>
          <a:p>
            <a:r>
              <a:rPr lang="en-IN" dirty="0"/>
              <a:t>(2016814)</a:t>
            </a:r>
          </a:p>
          <a:p>
            <a:endParaRPr lang="en-IN" dirty="0"/>
          </a:p>
          <a:p>
            <a:r>
              <a:rPr lang="en-IN" dirty="0"/>
              <a:t>Guided by:- Mr. Ashwini Kumar</a:t>
            </a:r>
            <a:endParaRPr lang="en-US" dirty="0"/>
          </a:p>
        </p:txBody>
      </p:sp>
    </p:spTree>
    <p:extLst>
      <p:ext uri="{BB962C8B-B14F-4D97-AF65-F5344CB8AC3E}">
        <p14:creationId xmlns:p14="http://schemas.microsoft.com/office/powerpoint/2010/main" val="1183700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16B6FD-BB3F-B7A9-40F3-40723366EF84}"/>
              </a:ext>
            </a:extLst>
          </p:cNvPr>
          <p:cNvSpPr txBox="1"/>
          <p:nvPr/>
        </p:nvSpPr>
        <p:spPr>
          <a:xfrm>
            <a:off x="5183731" y="3075057"/>
            <a:ext cx="1824538" cy="707886"/>
          </a:xfrm>
          <a:prstGeom prst="rect">
            <a:avLst/>
          </a:prstGeom>
          <a:noFill/>
        </p:spPr>
        <p:txBody>
          <a:bodyPr wrap="none" rtlCol="0">
            <a:spAutoFit/>
          </a:bodyPr>
          <a:lstStyle/>
          <a:p>
            <a:r>
              <a:rPr lang="en-IN" sz="4000" b="1" dirty="0"/>
              <a:t>DEMO</a:t>
            </a:r>
            <a:endParaRPr lang="en-US" sz="4000" b="1" dirty="0"/>
          </a:p>
        </p:txBody>
      </p:sp>
    </p:spTree>
    <p:extLst>
      <p:ext uri="{BB962C8B-B14F-4D97-AF65-F5344CB8AC3E}">
        <p14:creationId xmlns:p14="http://schemas.microsoft.com/office/powerpoint/2010/main" val="4176725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22CC9DA-2B96-44D8-8B6C-A0DBED1CFA79}"/>
              </a:ext>
            </a:extLst>
          </p:cNvPr>
          <p:cNvPicPr>
            <a:picLocks noChangeAspect="1"/>
          </p:cNvPicPr>
          <p:nvPr/>
        </p:nvPicPr>
        <p:blipFill rotWithShape="1">
          <a:blip r:embed="rId2">
            <a:extLst>
              <a:ext uri="{28A0092B-C50C-407E-A947-70E740481C1C}">
                <a14:useLocalDpi xmlns:a14="http://schemas.microsoft.com/office/drawing/2010/main" val="0"/>
              </a:ext>
            </a:extLst>
          </a:blip>
          <a:srcRect l="9735" t="8159" r="10784" b="-81"/>
          <a:stretch/>
        </p:blipFill>
        <p:spPr>
          <a:xfrm>
            <a:off x="3184124" y="903302"/>
            <a:ext cx="5823751" cy="5051396"/>
          </a:xfrm>
          <a:prstGeom prst="rect">
            <a:avLst/>
          </a:prstGeom>
          <a:ln>
            <a:solidFill>
              <a:srgbClr val="FBFBFB"/>
            </a:solidFill>
          </a:ln>
          <a:effectLst>
            <a:softEdge rad="127000"/>
          </a:effectLst>
        </p:spPr>
      </p:pic>
    </p:spTree>
    <p:extLst>
      <p:ext uri="{BB962C8B-B14F-4D97-AF65-F5344CB8AC3E}">
        <p14:creationId xmlns:p14="http://schemas.microsoft.com/office/powerpoint/2010/main" val="3774595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D684D-30C9-4D5E-9C06-40272C502FF4}"/>
              </a:ext>
            </a:extLst>
          </p:cNvPr>
          <p:cNvSpPr>
            <a:spLocks noGrp="1"/>
          </p:cNvSpPr>
          <p:nvPr>
            <p:ph type="title"/>
          </p:nvPr>
        </p:nvSpPr>
        <p:spPr/>
        <p:txBody>
          <a:bodyPr/>
          <a:lstStyle/>
          <a:p>
            <a:pPr algn="l"/>
            <a:r>
              <a:rPr lang="en-IN" dirty="0"/>
              <a:t>What is Face Emotion Detection?</a:t>
            </a:r>
            <a:endParaRPr lang="en-US" dirty="0"/>
          </a:p>
        </p:txBody>
      </p:sp>
      <p:sp>
        <p:nvSpPr>
          <p:cNvPr id="3" name="Content Placeholder 2">
            <a:extLst>
              <a:ext uri="{FF2B5EF4-FFF2-40B4-BE49-F238E27FC236}">
                <a16:creationId xmlns:a16="http://schemas.microsoft.com/office/drawing/2014/main" id="{24028F81-B21A-4F7B-87F7-A8BC7303A67A}"/>
              </a:ext>
            </a:extLst>
          </p:cNvPr>
          <p:cNvSpPr>
            <a:spLocks noGrp="1"/>
          </p:cNvSpPr>
          <p:nvPr>
            <p:ph idx="1"/>
          </p:nvPr>
        </p:nvSpPr>
        <p:spPr/>
        <p:txBody>
          <a:bodyPr>
            <a:normAutofit/>
          </a:bodyPr>
          <a:lstStyle/>
          <a:p>
            <a:r>
              <a:rPr lang="en-US" dirty="0"/>
              <a:t>It is a technology that involves analyzing facial expressions to identify and classify the emotional states of individuals. </a:t>
            </a:r>
          </a:p>
          <a:p>
            <a:r>
              <a:rPr lang="en-US" dirty="0"/>
              <a:t>It is a branch of computer vision and artificial intelligence that uses algorithms to recognize and interpret facial features and expressions.</a:t>
            </a:r>
          </a:p>
          <a:p>
            <a:r>
              <a:rPr lang="en-US" dirty="0"/>
              <a:t>Through machine learning and pattern recognition algorithms, the system can classify these facial expressions into different emotional states, such as happiness, sadness, anger, surprise, fear, and disgust. </a:t>
            </a:r>
          </a:p>
        </p:txBody>
      </p:sp>
    </p:spTree>
    <p:extLst>
      <p:ext uri="{BB962C8B-B14F-4D97-AF65-F5344CB8AC3E}">
        <p14:creationId xmlns:p14="http://schemas.microsoft.com/office/powerpoint/2010/main" val="237664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4171B-9499-405C-9365-27D23657165C}"/>
              </a:ext>
            </a:extLst>
          </p:cNvPr>
          <p:cNvSpPr>
            <a:spLocks noGrp="1"/>
          </p:cNvSpPr>
          <p:nvPr>
            <p:ph type="title"/>
          </p:nvPr>
        </p:nvSpPr>
        <p:spPr>
          <a:xfrm>
            <a:off x="2975092" y="781235"/>
            <a:ext cx="6241816" cy="764446"/>
          </a:xfrm>
        </p:spPr>
        <p:txBody>
          <a:bodyPr/>
          <a:lstStyle/>
          <a:p>
            <a:r>
              <a:rPr lang="en-IN" sz="3600" u="sng" dirty="0"/>
              <a:t>Introduction</a:t>
            </a:r>
            <a:endParaRPr lang="en-US" u="sng" dirty="0"/>
          </a:p>
        </p:txBody>
      </p:sp>
      <p:sp>
        <p:nvSpPr>
          <p:cNvPr id="4" name="Text Placeholder 3">
            <a:extLst>
              <a:ext uri="{FF2B5EF4-FFF2-40B4-BE49-F238E27FC236}">
                <a16:creationId xmlns:a16="http://schemas.microsoft.com/office/drawing/2014/main" id="{D1D1FFB5-17FC-41EE-9833-9BD3B37EDB35}"/>
              </a:ext>
            </a:extLst>
          </p:cNvPr>
          <p:cNvSpPr>
            <a:spLocks noGrp="1"/>
          </p:cNvSpPr>
          <p:nvPr>
            <p:ph type="body" sz="half" idx="2"/>
          </p:nvPr>
        </p:nvSpPr>
        <p:spPr>
          <a:xfrm>
            <a:off x="825623" y="4511603"/>
            <a:ext cx="10628440" cy="1828800"/>
          </a:xfrm>
        </p:spPr>
        <p:txBody>
          <a:bodyPr>
            <a:normAutofit/>
          </a:bodyPr>
          <a:lstStyle/>
          <a:p>
            <a:pPr>
              <a:lnSpc>
                <a:spcPct val="150000"/>
              </a:lnSpc>
            </a:pPr>
            <a:r>
              <a:rPr lang="en-US" sz="1800" dirty="0">
                <a:effectLst/>
                <a:latin typeface="Garamond (body)"/>
                <a:ea typeface="Times New Roman" panose="02020603050405020304" pitchFamily="18" charset="0"/>
              </a:rPr>
              <a:t>Here’s an example of how it works:</a:t>
            </a:r>
          </a:p>
          <a:p>
            <a:r>
              <a:rPr lang="en-US" dirty="0">
                <a:latin typeface="Garamond (body)"/>
              </a:rPr>
              <a:t>It takes an image as an input, detect face from the image then it applies the model to detect the expression of the person in the image.</a:t>
            </a:r>
          </a:p>
        </p:txBody>
      </p:sp>
      <p:pic>
        <p:nvPicPr>
          <p:cNvPr id="12" name="Picture 11">
            <a:extLst>
              <a:ext uri="{FF2B5EF4-FFF2-40B4-BE49-F238E27FC236}">
                <a16:creationId xmlns:a16="http://schemas.microsoft.com/office/drawing/2014/main" id="{1D7891F0-C4F5-4FE5-2424-27CA341A5D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857" y="1766737"/>
            <a:ext cx="5714286" cy="2523809"/>
          </a:xfrm>
          <a:prstGeom prst="rect">
            <a:avLst/>
          </a:prstGeom>
        </p:spPr>
      </p:pic>
    </p:spTree>
    <p:extLst>
      <p:ext uri="{BB962C8B-B14F-4D97-AF65-F5344CB8AC3E}">
        <p14:creationId xmlns:p14="http://schemas.microsoft.com/office/powerpoint/2010/main" val="4039239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C4E8A-7305-4E01-9DC0-5895086C0027}"/>
              </a:ext>
            </a:extLst>
          </p:cNvPr>
          <p:cNvSpPr>
            <a:spLocks noGrp="1"/>
          </p:cNvSpPr>
          <p:nvPr>
            <p:ph type="title"/>
          </p:nvPr>
        </p:nvSpPr>
        <p:spPr>
          <a:xfrm>
            <a:off x="1295402" y="864346"/>
            <a:ext cx="9601196" cy="1303867"/>
          </a:xfrm>
        </p:spPr>
        <p:txBody>
          <a:bodyPr/>
          <a:lstStyle/>
          <a:p>
            <a:r>
              <a:rPr lang="en-IN" dirty="0"/>
              <a:t>Methodology</a:t>
            </a:r>
            <a:endParaRPr lang="en-US" dirty="0"/>
          </a:p>
        </p:txBody>
      </p:sp>
      <p:graphicFrame>
        <p:nvGraphicFramePr>
          <p:cNvPr id="8" name="Diagram 7">
            <a:extLst>
              <a:ext uri="{FF2B5EF4-FFF2-40B4-BE49-F238E27FC236}">
                <a16:creationId xmlns:a16="http://schemas.microsoft.com/office/drawing/2014/main" id="{D27F4D40-388B-F2F4-A1BC-F1731464A19C}"/>
              </a:ext>
            </a:extLst>
          </p:cNvPr>
          <p:cNvGraphicFramePr/>
          <p:nvPr>
            <p:extLst>
              <p:ext uri="{D42A27DB-BD31-4B8C-83A1-F6EECF244321}">
                <p14:modId xmlns:p14="http://schemas.microsoft.com/office/powerpoint/2010/main" val="2433093831"/>
              </p:ext>
            </p:extLst>
          </p:nvPr>
        </p:nvGraphicFramePr>
        <p:xfrm>
          <a:off x="1069042" y="1516280"/>
          <a:ext cx="10053916" cy="42150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a:extLst>
              <a:ext uri="{FF2B5EF4-FFF2-40B4-BE49-F238E27FC236}">
                <a16:creationId xmlns:a16="http://schemas.microsoft.com/office/drawing/2014/main" id="{A430F88A-A018-FBA3-9187-806FBC5CF4F6}"/>
              </a:ext>
            </a:extLst>
          </p:cNvPr>
          <p:cNvGraphicFramePr/>
          <p:nvPr>
            <p:extLst>
              <p:ext uri="{D42A27DB-BD31-4B8C-83A1-F6EECF244321}">
                <p14:modId xmlns:p14="http://schemas.microsoft.com/office/powerpoint/2010/main" val="3338016129"/>
              </p:ext>
            </p:extLst>
          </p:nvPr>
        </p:nvGraphicFramePr>
        <p:xfrm>
          <a:off x="2913529" y="3623787"/>
          <a:ext cx="5704541" cy="382543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10" name="Group 9">
            <a:extLst>
              <a:ext uri="{FF2B5EF4-FFF2-40B4-BE49-F238E27FC236}">
                <a16:creationId xmlns:a16="http://schemas.microsoft.com/office/drawing/2014/main" id="{6E8240A9-4C98-D213-EF30-3BFBE434C895}"/>
              </a:ext>
            </a:extLst>
          </p:cNvPr>
          <p:cNvGrpSpPr/>
          <p:nvPr/>
        </p:nvGrpSpPr>
        <p:grpSpPr>
          <a:xfrm rot="16200000">
            <a:off x="8077753" y="4623743"/>
            <a:ext cx="317693" cy="371641"/>
            <a:chOff x="3751404" y="1726898"/>
            <a:chExt cx="317693" cy="371641"/>
          </a:xfrm>
        </p:grpSpPr>
        <p:sp>
          <p:nvSpPr>
            <p:cNvPr id="11" name="Arrow: Right 10">
              <a:extLst>
                <a:ext uri="{FF2B5EF4-FFF2-40B4-BE49-F238E27FC236}">
                  <a16:creationId xmlns:a16="http://schemas.microsoft.com/office/drawing/2014/main" id="{E2F4C50A-0206-BCBC-10DA-B640C911ECCD}"/>
                </a:ext>
              </a:extLst>
            </p:cNvPr>
            <p:cNvSpPr/>
            <p:nvPr/>
          </p:nvSpPr>
          <p:spPr>
            <a:xfrm>
              <a:off x="3751404" y="1726898"/>
              <a:ext cx="317693" cy="371641"/>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txBody>
            <a:bodyPr/>
            <a:lstStyle/>
            <a:p>
              <a:endParaRPr lang="en-US"/>
            </a:p>
          </p:txBody>
        </p:sp>
        <p:sp>
          <p:nvSpPr>
            <p:cNvPr id="12" name="Arrow: Right 4">
              <a:extLst>
                <a:ext uri="{FF2B5EF4-FFF2-40B4-BE49-F238E27FC236}">
                  <a16:creationId xmlns:a16="http://schemas.microsoft.com/office/drawing/2014/main" id="{BA4A464D-C0B0-3C92-2BB5-1F9FEFE3C96C}"/>
                </a:ext>
              </a:extLst>
            </p:cNvPr>
            <p:cNvSpPr txBox="1"/>
            <p:nvPr/>
          </p:nvSpPr>
          <p:spPr>
            <a:xfrm>
              <a:off x="3751404" y="1801226"/>
              <a:ext cx="222385" cy="22298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1723084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7859C-6992-FFE7-D8DA-2A8DD1C91DBC}"/>
              </a:ext>
            </a:extLst>
          </p:cNvPr>
          <p:cNvSpPr>
            <a:spLocks noGrp="1"/>
          </p:cNvSpPr>
          <p:nvPr>
            <p:ph type="title"/>
          </p:nvPr>
        </p:nvSpPr>
        <p:spPr/>
        <p:txBody>
          <a:bodyPr/>
          <a:lstStyle/>
          <a:p>
            <a:r>
              <a:rPr lang="en-IN" dirty="0"/>
              <a:t>Pre-processing</a:t>
            </a:r>
            <a:endParaRPr lang="en-US" dirty="0"/>
          </a:p>
        </p:txBody>
      </p:sp>
      <p:sp>
        <p:nvSpPr>
          <p:cNvPr id="3" name="TextBox 2">
            <a:extLst>
              <a:ext uri="{FF2B5EF4-FFF2-40B4-BE49-F238E27FC236}">
                <a16:creationId xmlns:a16="http://schemas.microsoft.com/office/drawing/2014/main" id="{C2670F5F-E8E1-A35C-B768-440A5AA1EC3E}"/>
              </a:ext>
            </a:extLst>
          </p:cNvPr>
          <p:cNvSpPr txBox="1"/>
          <p:nvPr/>
        </p:nvSpPr>
        <p:spPr>
          <a:xfrm>
            <a:off x="1452282" y="2608730"/>
            <a:ext cx="9601196"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t>Normalization: Since computational complexity is high for computing pixel values in the range of (0-255), the data in pixel field is normalized to values between [0-1].</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 face objects stored are reshaped and resized to the mentioned size of 48 X 48.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 respective emotion labels and their respective pixel values are stored in objects.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We use scikit-</a:t>
            </a:r>
            <a:r>
              <a:rPr lang="en-US" sz="2000" dirty="0" err="1"/>
              <a:t>learn's</a:t>
            </a:r>
            <a:r>
              <a:rPr lang="en-US" sz="2000" dirty="0"/>
              <a:t> train_test_split() function to split the dataset into training and testing data. The test_size being 0.1 meaning, 10% of data is for validation while 90% of the data will be trained.</a:t>
            </a:r>
          </a:p>
        </p:txBody>
      </p:sp>
    </p:spTree>
    <p:extLst>
      <p:ext uri="{BB962C8B-B14F-4D97-AF65-F5344CB8AC3E}">
        <p14:creationId xmlns:p14="http://schemas.microsoft.com/office/powerpoint/2010/main" val="1297380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20E01-1D1A-40A0-BAAA-8476620C6F96}"/>
              </a:ext>
            </a:extLst>
          </p:cNvPr>
          <p:cNvSpPr>
            <a:spLocks noGrp="1"/>
          </p:cNvSpPr>
          <p:nvPr>
            <p:ph type="title"/>
          </p:nvPr>
        </p:nvSpPr>
        <p:spPr>
          <a:xfrm>
            <a:off x="1295402" y="1181880"/>
            <a:ext cx="9601196" cy="1303867"/>
          </a:xfrm>
        </p:spPr>
        <p:txBody>
          <a:bodyPr/>
          <a:lstStyle/>
          <a:p>
            <a:r>
              <a:rPr lang="en-IN" dirty="0"/>
              <a:t>Convolutional Neural network</a:t>
            </a:r>
            <a:endParaRPr lang="en-US" dirty="0"/>
          </a:p>
        </p:txBody>
      </p:sp>
      <p:sp>
        <p:nvSpPr>
          <p:cNvPr id="3" name="TextBox 2">
            <a:extLst>
              <a:ext uri="{FF2B5EF4-FFF2-40B4-BE49-F238E27FC236}">
                <a16:creationId xmlns:a16="http://schemas.microsoft.com/office/drawing/2014/main" id="{03DA8175-91D5-4A25-976E-2670463A1F0B}"/>
              </a:ext>
            </a:extLst>
          </p:cNvPr>
          <p:cNvSpPr txBox="1"/>
          <p:nvPr/>
        </p:nvSpPr>
        <p:spPr>
          <a:xfrm>
            <a:off x="1399712" y="2604717"/>
            <a:ext cx="9392575" cy="3170099"/>
          </a:xfrm>
          <a:prstGeom prst="rect">
            <a:avLst/>
          </a:prstGeom>
          <a:noFill/>
        </p:spPr>
        <p:txBody>
          <a:bodyPr wrap="square" rtlCol="0">
            <a:spAutoFit/>
          </a:bodyPr>
          <a:lstStyle/>
          <a:p>
            <a:pPr marL="285750" indent="-285750">
              <a:buFont typeface="Arial" panose="020B0604020202020204" pitchFamily="34" charset="0"/>
              <a:buChar char="•"/>
            </a:pPr>
            <a:r>
              <a:rPr lang="en-US" dirty="0"/>
              <a:t>It is a type of deep learning algorithm that is primarily used for analyzing visual data such as images or videos. </a:t>
            </a:r>
          </a:p>
          <a:p>
            <a:pPr marL="285750" indent="-285750">
              <a:buFont typeface="Arial" panose="020B0604020202020204" pitchFamily="34" charset="0"/>
              <a:buChar char="•"/>
            </a:pPr>
            <a:r>
              <a:rPr lang="en-US" dirty="0"/>
              <a:t>CNNs are designed to automatically learn and extract hierarchical patterns and features from input data through a series of interconnected layers.</a:t>
            </a:r>
          </a:p>
          <a:p>
            <a:pPr marL="285750" indent="-285750">
              <a:buFont typeface="Arial" panose="020B0604020202020204" pitchFamily="34" charset="0"/>
              <a:buChar char="•"/>
            </a:pPr>
            <a:endParaRPr lang="en-US" dirty="0"/>
          </a:p>
          <a:p>
            <a:r>
              <a:rPr lang="en-US" sz="2000" b="1" dirty="0"/>
              <a:t>Transfer Learning: - </a:t>
            </a:r>
            <a:br>
              <a:rPr lang="en-US" dirty="0"/>
            </a:br>
            <a:r>
              <a:rPr lang="en-US" dirty="0"/>
              <a:t>Transfer learning is a machine learning technique where a pre-trained model is used as a starting point for solving a new, related task. Instead of training a model from scratch on a large dataset, transfer learning leverages the knowledge and learned representations from a pre-existing model, which has been trained on a different but related task or dataset.</a:t>
            </a:r>
          </a:p>
          <a:p>
            <a:endParaRPr lang="en-US" dirty="0"/>
          </a:p>
        </p:txBody>
      </p:sp>
    </p:spTree>
    <p:extLst>
      <p:ext uri="{BB962C8B-B14F-4D97-AF65-F5344CB8AC3E}">
        <p14:creationId xmlns:p14="http://schemas.microsoft.com/office/powerpoint/2010/main" val="140401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ADE60A-688C-86A7-024E-FDB582E4149A}"/>
              </a:ext>
            </a:extLst>
          </p:cNvPr>
          <p:cNvSpPr txBox="1"/>
          <p:nvPr/>
        </p:nvSpPr>
        <p:spPr>
          <a:xfrm>
            <a:off x="887505" y="3429000"/>
            <a:ext cx="10416989" cy="2154436"/>
          </a:xfrm>
          <a:prstGeom prst="rect">
            <a:avLst/>
          </a:prstGeom>
          <a:noFill/>
        </p:spPr>
        <p:txBody>
          <a:bodyPr wrap="square" rtlCol="0">
            <a:spAutoFit/>
          </a:bodyPr>
          <a:lstStyle/>
          <a:p>
            <a:pPr marL="342900" indent="-342900">
              <a:buFont typeface="Arial" panose="020B0604020202020204" pitchFamily="34" charset="0"/>
              <a:buChar char="•"/>
            </a:pPr>
            <a:r>
              <a:rPr lang="en-IN" sz="2000" b="1" dirty="0"/>
              <a:t>Convolutional Layers: - </a:t>
            </a:r>
            <a:r>
              <a:rPr lang="en-US" dirty="0"/>
              <a:t>Convolutional layers in CNNs use filters or Kernels, each capturing different features of the input. These filters are learned during the training phase of the network, where the weights are adjusted to minimize the difference between the predicted output and the actual output.</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a:t>Pooling Layers: - </a:t>
            </a:r>
            <a:r>
              <a:rPr lang="en-US" dirty="0"/>
              <a:t>Pooling layers reduce the spatial dimensions of the feature maps.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sz="2000" b="1" dirty="0"/>
              <a:t>Dense Layers: - </a:t>
            </a:r>
            <a:r>
              <a:rPr lang="en-US" sz="2000" dirty="0"/>
              <a:t>These </a:t>
            </a:r>
            <a:r>
              <a:rPr lang="en-US" dirty="0"/>
              <a:t>layers are responsible for making predictions based on the extracted features.</a:t>
            </a:r>
            <a:endParaRPr lang="en-US" sz="2000" b="1" dirty="0"/>
          </a:p>
        </p:txBody>
      </p:sp>
      <p:pic>
        <p:nvPicPr>
          <p:cNvPr id="3" name="Picture 2">
            <a:extLst>
              <a:ext uri="{FF2B5EF4-FFF2-40B4-BE49-F238E27FC236}">
                <a16:creationId xmlns:a16="http://schemas.microsoft.com/office/drawing/2014/main" id="{6DEFED54-C20D-781C-A99D-1892FE095C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5142" y="808407"/>
            <a:ext cx="5053399" cy="2496258"/>
          </a:xfrm>
          <a:prstGeom prst="rect">
            <a:avLst/>
          </a:prstGeom>
        </p:spPr>
      </p:pic>
    </p:spTree>
    <p:extLst>
      <p:ext uri="{BB962C8B-B14F-4D97-AF65-F5344CB8AC3E}">
        <p14:creationId xmlns:p14="http://schemas.microsoft.com/office/powerpoint/2010/main" val="264401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29C30-4793-477B-AC84-C25AD86C62B2}"/>
              </a:ext>
            </a:extLst>
          </p:cNvPr>
          <p:cNvSpPr>
            <a:spLocks noGrp="1"/>
          </p:cNvSpPr>
          <p:nvPr>
            <p:ph type="title"/>
          </p:nvPr>
        </p:nvSpPr>
        <p:spPr/>
        <p:txBody>
          <a:bodyPr/>
          <a:lstStyle/>
          <a:p>
            <a:r>
              <a:rPr lang="en-IN" dirty="0"/>
              <a:t>Result and Discussion</a:t>
            </a:r>
            <a:endParaRPr lang="en-US" dirty="0"/>
          </a:p>
        </p:txBody>
      </p:sp>
      <p:sp>
        <p:nvSpPr>
          <p:cNvPr id="5" name="Content Placeholder 2">
            <a:extLst>
              <a:ext uri="{FF2B5EF4-FFF2-40B4-BE49-F238E27FC236}">
                <a16:creationId xmlns:a16="http://schemas.microsoft.com/office/drawing/2014/main" id="{D2A77BCD-2C69-4729-924B-51FA04F362BC}"/>
              </a:ext>
            </a:extLst>
          </p:cNvPr>
          <p:cNvSpPr txBox="1">
            <a:spLocks/>
          </p:cNvSpPr>
          <p:nvPr/>
        </p:nvSpPr>
        <p:spPr>
          <a:xfrm>
            <a:off x="1228871" y="2681056"/>
            <a:ext cx="4418771" cy="3320248"/>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z="2000" dirty="0">
                <a:latin typeface="Calibri" panose="020F0502020204030204" pitchFamily="34" charset="0"/>
                <a:ea typeface="Calibri" panose="020F0502020204030204" pitchFamily="34" charset="0"/>
              </a:rPr>
              <a:t>As seen in the image the accuracy on the test data is 71%.</a:t>
            </a:r>
          </a:p>
          <a:p>
            <a:r>
              <a:rPr lang="en-US" sz="2000" dirty="0">
                <a:latin typeface="Calibri" panose="020F0502020204030204" pitchFamily="34" charset="0"/>
                <a:ea typeface="Calibri" panose="020F0502020204030204" pitchFamily="34" charset="0"/>
              </a:rPr>
              <a:t>The accuracy is low because of many variations in the dataset and due to its large size.</a:t>
            </a:r>
          </a:p>
          <a:p>
            <a:r>
              <a:rPr lang="en-US" sz="2000" dirty="0">
                <a:latin typeface="Calibri" panose="020F0502020204030204" pitchFamily="34" charset="0"/>
                <a:ea typeface="Calibri" panose="020F0502020204030204" pitchFamily="34" charset="0"/>
              </a:rPr>
              <a:t>Despite of low accuracy the model is working well in real-time.</a:t>
            </a:r>
            <a:r>
              <a:rPr lang="en-US" sz="2000" dirty="0">
                <a:latin typeface="Times New Roman" panose="02020603050405020304" pitchFamily="18" charset="0"/>
                <a:ea typeface="Times New Roman" panose="02020603050405020304" pitchFamily="18" charset="0"/>
              </a:rPr>
              <a:t> </a:t>
            </a:r>
            <a:endParaRPr lang="en-US" sz="1800" dirty="0">
              <a:latin typeface="Calibri" panose="020F0502020204030204" pitchFamily="34" charset="0"/>
              <a:ea typeface="Calibri" panose="020F0502020204030204" pitchFamily="34" charset="0"/>
            </a:endParaRPr>
          </a:p>
        </p:txBody>
      </p:sp>
      <p:pic>
        <p:nvPicPr>
          <p:cNvPr id="8" name="Picture 7">
            <a:extLst>
              <a:ext uri="{FF2B5EF4-FFF2-40B4-BE49-F238E27FC236}">
                <a16:creationId xmlns:a16="http://schemas.microsoft.com/office/drawing/2014/main" id="{CDA87975-8F4A-8D2F-A86E-ABB780581F8E}"/>
              </a:ext>
            </a:extLst>
          </p:cNvPr>
          <p:cNvPicPr>
            <a:picLocks noChangeAspect="1"/>
          </p:cNvPicPr>
          <p:nvPr/>
        </p:nvPicPr>
        <p:blipFill>
          <a:blip r:embed="rId2"/>
          <a:stretch>
            <a:fillRect/>
          </a:stretch>
        </p:blipFill>
        <p:spPr>
          <a:xfrm>
            <a:off x="981760" y="5286929"/>
            <a:ext cx="5562600" cy="714375"/>
          </a:xfrm>
          <a:prstGeom prst="rect">
            <a:avLst/>
          </a:prstGeom>
        </p:spPr>
      </p:pic>
      <p:pic>
        <p:nvPicPr>
          <p:cNvPr id="10" name="Picture 9">
            <a:extLst>
              <a:ext uri="{FF2B5EF4-FFF2-40B4-BE49-F238E27FC236}">
                <a16:creationId xmlns:a16="http://schemas.microsoft.com/office/drawing/2014/main" id="{C166F0AC-1195-14D8-1968-A3B1B1797CE1}"/>
              </a:ext>
            </a:extLst>
          </p:cNvPr>
          <p:cNvPicPr>
            <a:picLocks noChangeAspect="1"/>
          </p:cNvPicPr>
          <p:nvPr/>
        </p:nvPicPr>
        <p:blipFill>
          <a:blip r:embed="rId3"/>
          <a:stretch>
            <a:fillRect/>
          </a:stretch>
        </p:blipFill>
        <p:spPr>
          <a:xfrm>
            <a:off x="7136031" y="2529656"/>
            <a:ext cx="3568513" cy="3346212"/>
          </a:xfrm>
          <a:prstGeom prst="rect">
            <a:avLst/>
          </a:prstGeom>
        </p:spPr>
      </p:pic>
    </p:spTree>
    <p:extLst>
      <p:ext uri="{BB962C8B-B14F-4D97-AF65-F5344CB8AC3E}">
        <p14:creationId xmlns:p14="http://schemas.microsoft.com/office/powerpoint/2010/main" val="3980791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44CDC-03C9-42BE-B60C-D50E8BCA5051}"/>
              </a:ext>
            </a:extLst>
          </p:cNvPr>
          <p:cNvSpPr txBox="1">
            <a:spLocks/>
          </p:cNvSpPr>
          <p:nvPr/>
        </p:nvSpPr>
        <p:spPr>
          <a:xfrm>
            <a:off x="1295402" y="573760"/>
            <a:ext cx="9601196" cy="1303867"/>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u="sng" dirty="0"/>
              <a:t>Conclusion and Future Work</a:t>
            </a:r>
            <a:endParaRPr lang="en-US" u="sng" dirty="0"/>
          </a:p>
        </p:txBody>
      </p:sp>
      <p:sp>
        <p:nvSpPr>
          <p:cNvPr id="3" name="Content Placeholder 2">
            <a:extLst>
              <a:ext uri="{FF2B5EF4-FFF2-40B4-BE49-F238E27FC236}">
                <a16:creationId xmlns:a16="http://schemas.microsoft.com/office/drawing/2014/main" id="{D707E03D-600D-40AD-B678-B764338CA80F}"/>
              </a:ext>
            </a:extLst>
          </p:cNvPr>
          <p:cNvSpPr txBox="1">
            <a:spLocks/>
          </p:cNvSpPr>
          <p:nvPr/>
        </p:nvSpPr>
        <p:spPr>
          <a:xfrm>
            <a:off x="1295402" y="1493749"/>
            <a:ext cx="9601196" cy="4587455"/>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just">
              <a:lnSpc>
                <a:spcPct val="115000"/>
              </a:lnSpc>
              <a:buFont typeface="Arial"/>
              <a:buNone/>
            </a:pPr>
            <a:r>
              <a:rPr lang="en-US" sz="2200" b="1" u="sng" dirty="0">
                <a:latin typeface="Times New Roman" panose="02020603050405020304" pitchFamily="18" charset="0"/>
                <a:ea typeface="Calibri" panose="020F0502020204030204" pitchFamily="34" charset="0"/>
              </a:rPr>
              <a:t>CONCLUSION:</a:t>
            </a:r>
            <a:r>
              <a:rPr lang="en-US" sz="2200" dirty="0">
                <a:latin typeface="Calibri" panose="020F0502020204030204" pitchFamily="34" charset="0"/>
                <a:ea typeface="Calibri" panose="020F0502020204030204" pitchFamily="34" charset="0"/>
              </a:rPr>
              <a:t> </a:t>
            </a:r>
          </a:p>
          <a:p>
            <a:pPr>
              <a:lnSpc>
                <a:spcPct val="115000"/>
              </a:lnSpc>
            </a:pPr>
            <a:r>
              <a:rPr lang="en-US" sz="1800" dirty="0">
                <a:solidFill>
                  <a:srgbClr val="333132"/>
                </a:solidFill>
                <a:latin typeface="+mj-lt"/>
                <a:ea typeface="Calibri" panose="020F0502020204030204" pitchFamily="34" charset="0"/>
              </a:rPr>
              <a:t>I used CNN for face emotion detection and it give accuracy of about 71%.</a:t>
            </a:r>
          </a:p>
          <a:p>
            <a:pPr>
              <a:lnSpc>
                <a:spcPct val="115000"/>
              </a:lnSpc>
            </a:pPr>
            <a:r>
              <a:rPr lang="en-US" sz="1800" dirty="0">
                <a:solidFill>
                  <a:srgbClr val="333132"/>
                </a:solidFill>
                <a:latin typeface="+mj-lt"/>
                <a:ea typeface="Calibri" panose="020F0502020204030204" pitchFamily="34" charset="0"/>
              </a:rPr>
              <a:t>This technique is used to classify the human emotions in 5 categories angry, happy, neutral, sad, surprise.</a:t>
            </a:r>
            <a:endParaRPr lang="en-US" sz="2200" b="1" u="sng" dirty="0">
              <a:latin typeface="Times New Roman" panose="02020603050405020304" pitchFamily="18" charset="0"/>
              <a:ea typeface="Times New Roman" panose="02020603050405020304" pitchFamily="18" charset="0"/>
            </a:endParaRPr>
          </a:p>
          <a:p>
            <a:pPr marL="0" indent="0" algn="just">
              <a:lnSpc>
                <a:spcPct val="115000"/>
              </a:lnSpc>
              <a:buFont typeface="Arial"/>
              <a:buNone/>
            </a:pPr>
            <a:r>
              <a:rPr lang="en-US" sz="2200" b="1" u="sng" dirty="0">
                <a:latin typeface="Times New Roman" panose="02020603050405020304" pitchFamily="18" charset="0"/>
                <a:ea typeface="Times New Roman" panose="02020603050405020304" pitchFamily="18" charset="0"/>
              </a:rPr>
              <a:t>FUTURE WORK:</a:t>
            </a:r>
            <a:endParaRPr lang="en-US" sz="2200" dirty="0">
              <a:latin typeface="Calibri" panose="020F0502020204030204" pitchFamily="34" charset="0"/>
              <a:ea typeface="Calibri" panose="020F0502020204030204" pitchFamily="34" charset="0"/>
            </a:endParaRPr>
          </a:p>
          <a:p>
            <a:pPr marL="342900" lvl="0" indent="-342900" algn="just">
              <a:lnSpc>
                <a:spcPct val="150000"/>
              </a:lnSpc>
              <a:buFont typeface="Symbol" panose="05050102010706020507" pitchFamily="18" charset="2"/>
              <a:buChar char=""/>
            </a:pPr>
            <a:r>
              <a:rPr lang="en-US" sz="1800" dirty="0"/>
              <a:t>This project can be extended to the more classes as our model now works only for 5 classes.</a:t>
            </a:r>
          </a:p>
          <a:p>
            <a:pPr marL="342900" lvl="0" indent="-342900" algn="just">
              <a:lnSpc>
                <a:spcPct val="150000"/>
              </a:lnSpc>
              <a:spcAft>
                <a:spcPts val="600"/>
              </a:spcAft>
              <a:buFont typeface="Symbol" panose="05050102010706020507" pitchFamily="18" charset="2"/>
              <a:buChar char=""/>
            </a:pPr>
            <a:r>
              <a:rPr lang="en-US" sz="1800" dirty="0"/>
              <a:t>We can try to play with the model to find out different models and check if we get more accuracy.</a:t>
            </a:r>
          </a:p>
          <a:p>
            <a:pPr algn="just">
              <a:lnSpc>
                <a:spcPct val="150000"/>
              </a:lnSpc>
            </a:pPr>
            <a:endParaRPr lang="en-US" sz="1800" dirty="0">
              <a:solidFill>
                <a:srgbClr val="333132"/>
              </a:solidFill>
              <a:latin typeface="+mj-lt"/>
              <a:ea typeface="Calibri" panose="020F0502020204030204" pitchFamily="34" charset="0"/>
            </a:endParaRPr>
          </a:p>
          <a:p>
            <a:pPr algn="just">
              <a:lnSpc>
                <a:spcPct val="150000"/>
              </a:lnSpc>
            </a:pPr>
            <a:endParaRPr lang="en-US" sz="1800" dirty="0">
              <a:solidFill>
                <a:srgbClr val="333132"/>
              </a:solidFill>
              <a:latin typeface="+mj-lt"/>
              <a:ea typeface="Calibri" panose="020F0502020204030204" pitchFamily="34" charset="0"/>
            </a:endParaRPr>
          </a:p>
          <a:p>
            <a:pPr algn="just">
              <a:lnSpc>
                <a:spcPct val="150000"/>
              </a:lnSpc>
            </a:pPr>
            <a:endParaRPr lang="en-US" sz="1800" dirty="0">
              <a:solidFill>
                <a:srgbClr val="333132"/>
              </a:solidFill>
              <a:latin typeface="+mj-lt"/>
              <a:ea typeface="Calibri" panose="020F0502020204030204" pitchFamily="34" charset="0"/>
            </a:endParaRPr>
          </a:p>
          <a:p>
            <a:pPr algn="just">
              <a:lnSpc>
                <a:spcPct val="150000"/>
              </a:lnSpc>
            </a:pPr>
            <a:endParaRPr lang="en-US" sz="1800" dirty="0">
              <a:latin typeface="Calibri" panose="020F0502020204030204" pitchFamily="34" charset="0"/>
              <a:ea typeface="Calibri" panose="020F0502020204030204" pitchFamily="34" charset="0"/>
            </a:endParaRPr>
          </a:p>
          <a:p>
            <a:pPr marL="0" indent="0">
              <a:buFont typeface="Arial"/>
              <a:buNone/>
            </a:pPr>
            <a:endParaRPr lang="en-US" dirty="0"/>
          </a:p>
        </p:txBody>
      </p:sp>
    </p:spTree>
    <p:extLst>
      <p:ext uri="{BB962C8B-B14F-4D97-AF65-F5344CB8AC3E}">
        <p14:creationId xmlns:p14="http://schemas.microsoft.com/office/powerpoint/2010/main" val="203124957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389</TotalTime>
  <Words>622</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Garamond</vt:lpstr>
      <vt:lpstr>Garamond (body)</vt:lpstr>
      <vt:lpstr>Symbol</vt:lpstr>
      <vt:lpstr>Times New Roman</vt:lpstr>
      <vt:lpstr>Organic</vt:lpstr>
      <vt:lpstr>Face Emotion Detection</vt:lpstr>
      <vt:lpstr>What is Face Emotion Detection?</vt:lpstr>
      <vt:lpstr>Introduction</vt:lpstr>
      <vt:lpstr>Methodology</vt:lpstr>
      <vt:lpstr>Pre-processing</vt:lpstr>
      <vt:lpstr>Convolutional Neural network</vt:lpstr>
      <vt:lpstr>PowerPoint Presentation</vt:lpstr>
      <vt:lpstr>Result and Discussion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Classification</dc:title>
  <dc:creator>Kartikya Singhal</dc:creator>
  <cp:lastModifiedBy>Kartikya Singhal</cp:lastModifiedBy>
  <cp:revision>15</cp:revision>
  <dcterms:created xsi:type="dcterms:W3CDTF">2023-01-06T16:55:01Z</dcterms:created>
  <dcterms:modified xsi:type="dcterms:W3CDTF">2023-07-15T12:38:23Z</dcterms:modified>
</cp:coreProperties>
</file>