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50"/>
  </p:normalViewPr>
  <p:slideViewPr>
    <p:cSldViewPr snapToGrid="0">
      <p:cViewPr varScale="1">
        <p:scale>
          <a:sx n="128" d="100"/>
          <a:sy n="128" d="100"/>
        </p:scale>
        <p:origin x="55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bls.gov/cps/cpsaat11.htm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bls.gov/cps/cpsaat11.ht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FD0492-9CF4-412D-8555-18C05BB78AAC}" type="doc">
      <dgm:prSet loTypeId="urn:microsoft.com/office/officeart/2005/8/layout/list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ABF0FB-8670-4FDE-9AFB-75A2971CF430}">
      <dgm:prSet/>
      <dgm:spPr/>
      <dgm:t>
        <a:bodyPr/>
        <a:lstStyle/>
        <a:p>
          <a:r>
            <a:rPr lang="en-US" b="1" dirty="0"/>
            <a:t>Problem Statement</a:t>
          </a:r>
          <a:endParaRPr lang="en-US" dirty="0"/>
        </a:p>
      </dgm:t>
    </dgm:pt>
    <dgm:pt modelId="{0D7D463E-F664-4BD6-A4FE-3087DA7C9647}" type="parTrans" cxnId="{0405BDEC-22DC-4387-A167-1F763CC3F8BC}">
      <dgm:prSet/>
      <dgm:spPr/>
      <dgm:t>
        <a:bodyPr/>
        <a:lstStyle/>
        <a:p>
          <a:endParaRPr lang="en-US"/>
        </a:p>
      </dgm:t>
    </dgm:pt>
    <dgm:pt modelId="{91936634-E7E4-4847-BB32-C5DB1E24340C}" type="sibTrans" cxnId="{0405BDEC-22DC-4387-A167-1F763CC3F8BC}">
      <dgm:prSet/>
      <dgm:spPr/>
      <dgm:t>
        <a:bodyPr/>
        <a:lstStyle/>
        <a:p>
          <a:endParaRPr lang="en-US"/>
        </a:p>
      </dgm:t>
    </dgm:pt>
    <dgm:pt modelId="{0EA1492C-AE04-4660-97FB-A333B9E293BB}">
      <dgm:prSet/>
      <dgm:spPr/>
      <dgm:t>
        <a:bodyPr/>
        <a:lstStyle/>
        <a:p>
          <a:r>
            <a:rPr lang="en-US" b="1" dirty="0"/>
            <a:t>Current Challenge</a:t>
          </a:r>
          <a:r>
            <a:rPr lang="en-US" dirty="0"/>
            <a:t>: Granite exhibits gender bias in its responses.</a:t>
          </a:r>
        </a:p>
      </dgm:t>
    </dgm:pt>
    <dgm:pt modelId="{17A00EC8-B5FC-47A0-B8BC-E1AD7DF980C9}" type="parTrans" cxnId="{66B68955-4A7A-4804-A71A-BDFA3A679C11}">
      <dgm:prSet/>
      <dgm:spPr/>
      <dgm:t>
        <a:bodyPr/>
        <a:lstStyle/>
        <a:p>
          <a:endParaRPr lang="en-US"/>
        </a:p>
      </dgm:t>
    </dgm:pt>
    <dgm:pt modelId="{D00191F1-85C9-42AD-8424-BDF35F1F7B6D}" type="sibTrans" cxnId="{66B68955-4A7A-4804-A71A-BDFA3A679C11}">
      <dgm:prSet/>
      <dgm:spPr/>
      <dgm:t>
        <a:bodyPr/>
        <a:lstStyle/>
        <a:p>
          <a:endParaRPr lang="en-US"/>
        </a:p>
      </dgm:t>
    </dgm:pt>
    <dgm:pt modelId="{7D698506-61AD-437F-ADDD-A567B41090A1}">
      <dgm:prSet/>
      <dgm:spPr/>
      <dgm:t>
        <a:bodyPr/>
        <a:lstStyle/>
        <a:p>
          <a:r>
            <a:rPr lang="en-US" b="1" dirty="0"/>
            <a:t>Goal</a:t>
          </a:r>
          <a:r>
            <a:rPr lang="en-US" dirty="0"/>
            <a:t>: Improve gender representation accuracy in workplace-related contexts using </a:t>
          </a:r>
          <a:r>
            <a:rPr lang="en-US" dirty="0" err="1"/>
            <a:t>InstructLab</a:t>
          </a:r>
          <a:r>
            <a:rPr lang="en-US" dirty="0"/>
            <a:t>.</a:t>
          </a:r>
        </a:p>
      </dgm:t>
    </dgm:pt>
    <dgm:pt modelId="{05EC0C08-62D0-405B-B0B1-F8D7F75E183C}" type="parTrans" cxnId="{D35FA430-340D-4639-8702-2DBD4BCF0512}">
      <dgm:prSet/>
      <dgm:spPr/>
      <dgm:t>
        <a:bodyPr/>
        <a:lstStyle/>
        <a:p>
          <a:endParaRPr lang="en-US"/>
        </a:p>
      </dgm:t>
    </dgm:pt>
    <dgm:pt modelId="{0578EA3A-C3A0-44CF-BC77-3B927EFFFA3E}" type="sibTrans" cxnId="{D35FA430-340D-4639-8702-2DBD4BCF0512}">
      <dgm:prSet/>
      <dgm:spPr/>
      <dgm:t>
        <a:bodyPr/>
        <a:lstStyle/>
        <a:p>
          <a:endParaRPr lang="en-US"/>
        </a:p>
      </dgm:t>
    </dgm:pt>
    <dgm:pt modelId="{1D0315A3-000E-4F97-93BB-AB663CF9B936}">
      <dgm:prSet/>
      <dgm:spPr/>
      <dgm:t>
        <a:bodyPr/>
        <a:lstStyle/>
        <a:p>
          <a:r>
            <a:rPr lang="en-US" b="1" dirty="0"/>
            <a:t>Context</a:t>
          </a:r>
          <a:endParaRPr lang="en-US" dirty="0"/>
        </a:p>
      </dgm:t>
    </dgm:pt>
    <dgm:pt modelId="{3735FEDB-C2D7-4B40-87FE-D50A9F0407F2}" type="parTrans" cxnId="{32450635-4187-4546-AF3F-F5D5F303E6CE}">
      <dgm:prSet/>
      <dgm:spPr/>
      <dgm:t>
        <a:bodyPr/>
        <a:lstStyle/>
        <a:p>
          <a:endParaRPr lang="en-US"/>
        </a:p>
      </dgm:t>
    </dgm:pt>
    <dgm:pt modelId="{7A2DF17F-FF2B-4FAE-878F-17AB1DB11F20}" type="sibTrans" cxnId="{32450635-4187-4546-AF3F-F5D5F303E6CE}">
      <dgm:prSet/>
      <dgm:spPr/>
      <dgm:t>
        <a:bodyPr/>
        <a:lstStyle/>
        <a:p>
          <a:endParaRPr lang="en-US"/>
        </a:p>
      </dgm:t>
    </dgm:pt>
    <dgm:pt modelId="{57E501DE-DE52-4D1E-B90A-A50A37D1F782}">
      <dgm:prSet/>
      <dgm:spPr/>
      <dgm:t>
        <a:bodyPr/>
        <a:lstStyle/>
        <a:p>
          <a:r>
            <a:rPr lang="en-US" b="1"/>
            <a:t>Gender Representation Today</a:t>
          </a:r>
          <a:r>
            <a:rPr lang="en-US"/>
            <a:t>:</a:t>
          </a:r>
        </a:p>
      </dgm:t>
    </dgm:pt>
    <dgm:pt modelId="{0CFB0C3D-7356-462F-8CFE-43B62107EB73}" type="parTrans" cxnId="{FBFC3A16-8C5E-45FF-A685-C9C55509AC20}">
      <dgm:prSet/>
      <dgm:spPr/>
      <dgm:t>
        <a:bodyPr/>
        <a:lstStyle/>
        <a:p>
          <a:endParaRPr lang="en-US"/>
        </a:p>
      </dgm:t>
    </dgm:pt>
    <dgm:pt modelId="{B5B32ED0-8809-4E7F-A671-5B90EBCDC901}" type="sibTrans" cxnId="{FBFC3A16-8C5E-45FF-A685-C9C55509AC20}">
      <dgm:prSet/>
      <dgm:spPr/>
      <dgm:t>
        <a:bodyPr/>
        <a:lstStyle/>
        <a:p>
          <a:endParaRPr lang="en-US"/>
        </a:p>
      </dgm:t>
    </dgm:pt>
    <dgm:pt modelId="{4A986BAF-2332-48AC-B6DC-9EFCFCB77495}">
      <dgm:prSet/>
      <dgm:spPr/>
      <dgm:t>
        <a:bodyPr/>
        <a:lstStyle/>
        <a:p>
          <a:r>
            <a:rPr lang="en-US"/>
            <a:t>Trusted gender data is currently binary.</a:t>
          </a:r>
        </a:p>
      </dgm:t>
    </dgm:pt>
    <dgm:pt modelId="{1A613DFA-079D-44C9-A3C4-6C5391BFF847}" type="parTrans" cxnId="{101A92EE-58F1-4419-B67D-60642B553A48}">
      <dgm:prSet/>
      <dgm:spPr/>
      <dgm:t>
        <a:bodyPr/>
        <a:lstStyle/>
        <a:p>
          <a:endParaRPr lang="en-US"/>
        </a:p>
      </dgm:t>
    </dgm:pt>
    <dgm:pt modelId="{F74BF60D-6448-4374-913E-29D55F5871DA}" type="sibTrans" cxnId="{101A92EE-58F1-4419-B67D-60642B553A48}">
      <dgm:prSet/>
      <dgm:spPr/>
      <dgm:t>
        <a:bodyPr/>
        <a:lstStyle/>
        <a:p>
          <a:endParaRPr lang="en-US"/>
        </a:p>
      </dgm:t>
    </dgm:pt>
    <dgm:pt modelId="{949E75EF-2FE1-41E7-8277-E3DDCF0644C7}">
      <dgm:prSet/>
      <dgm:spPr/>
      <dgm:t>
        <a:bodyPr/>
        <a:lstStyle/>
        <a:p>
          <a:r>
            <a:rPr lang="en-US" b="0" dirty="0"/>
            <a:t>Non-binary data  </a:t>
          </a:r>
          <a:r>
            <a:rPr lang="en-US" dirty="0"/>
            <a:t>could be incorporated in a future iteration as it becomes available and needed.</a:t>
          </a:r>
        </a:p>
      </dgm:t>
    </dgm:pt>
    <dgm:pt modelId="{5F3665CF-08BE-4580-8257-D521B71CC49B}" type="parTrans" cxnId="{A3776161-0AE1-4CC9-BFFC-4C55DD0892D8}">
      <dgm:prSet/>
      <dgm:spPr/>
      <dgm:t>
        <a:bodyPr/>
        <a:lstStyle/>
        <a:p>
          <a:endParaRPr lang="en-US"/>
        </a:p>
      </dgm:t>
    </dgm:pt>
    <dgm:pt modelId="{1285D4CF-409D-4E8D-9BC3-A55EBBEA77F4}" type="sibTrans" cxnId="{A3776161-0AE1-4CC9-BFFC-4C55DD0892D8}">
      <dgm:prSet/>
      <dgm:spPr/>
      <dgm:t>
        <a:bodyPr/>
        <a:lstStyle/>
        <a:p>
          <a:endParaRPr lang="en-US"/>
        </a:p>
      </dgm:t>
    </dgm:pt>
    <dgm:pt modelId="{62C1319B-BD11-D54A-906B-1F4D179A029B}">
      <dgm:prSet/>
      <dgm:spPr/>
      <dgm:t>
        <a:bodyPr/>
        <a:lstStyle/>
        <a:p>
          <a:r>
            <a:rPr lang="en-US" b="1" dirty="0"/>
            <a:t>The Potential</a:t>
          </a:r>
          <a:endParaRPr lang="en-US" dirty="0"/>
        </a:p>
      </dgm:t>
    </dgm:pt>
    <dgm:pt modelId="{18193F91-70AB-204E-BA72-0583FEF2D83C}" type="parTrans" cxnId="{F28206E7-8533-FC41-A78A-D0A5E98D9B9F}">
      <dgm:prSet/>
      <dgm:spPr/>
      <dgm:t>
        <a:bodyPr/>
        <a:lstStyle/>
        <a:p>
          <a:endParaRPr lang="en-US"/>
        </a:p>
      </dgm:t>
    </dgm:pt>
    <dgm:pt modelId="{F88989E7-773E-EB49-BBC0-B2F06A1A93B4}" type="sibTrans" cxnId="{F28206E7-8533-FC41-A78A-D0A5E98D9B9F}">
      <dgm:prSet/>
      <dgm:spPr/>
      <dgm:t>
        <a:bodyPr/>
        <a:lstStyle/>
        <a:p>
          <a:endParaRPr lang="en-US"/>
        </a:p>
      </dgm:t>
    </dgm:pt>
    <dgm:pt modelId="{AE18389F-3BF7-8345-8474-B240008F39C5}">
      <dgm:prSet/>
      <dgm:spPr/>
      <dgm:t>
        <a:bodyPr/>
        <a:lstStyle/>
        <a:p>
          <a:r>
            <a:rPr lang="en-US" dirty="0"/>
            <a:t>Once the methodology is perfected, extend to other demographics with known biases in AI: (e.g. </a:t>
          </a:r>
          <a:r>
            <a:rPr lang="en-US" b="0" dirty="0"/>
            <a:t>race, age, etc.)</a:t>
          </a:r>
        </a:p>
      </dgm:t>
    </dgm:pt>
    <dgm:pt modelId="{15F5DEF7-D752-C34E-B31B-5B9A7E5F997F}" type="parTrans" cxnId="{26CC37B4-4CCB-1F41-AC89-CBB3FD07D8CC}">
      <dgm:prSet/>
      <dgm:spPr/>
      <dgm:t>
        <a:bodyPr/>
        <a:lstStyle/>
        <a:p>
          <a:endParaRPr lang="en-US"/>
        </a:p>
      </dgm:t>
    </dgm:pt>
    <dgm:pt modelId="{63114D47-4B44-8B49-94A2-56316B00376D}" type="sibTrans" cxnId="{26CC37B4-4CCB-1F41-AC89-CBB3FD07D8CC}">
      <dgm:prSet/>
      <dgm:spPr/>
      <dgm:t>
        <a:bodyPr/>
        <a:lstStyle/>
        <a:p>
          <a:endParaRPr lang="en-US"/>
        </a:p>
      </dgm:t>
    </dgm:pt>
    <dgm:pt modelId="{BF949F30-1C54-E341-8F7B-8FB782D1A2C2}">
      <dgm:prSet/>
      <dgm:spPr/>
      <dgm:t>
        <a:bodyPr/>
        <a:lstStyle/>
        <a:p>
          <a:r>
            <a:rPr lang="en-US" dirty="0"/>
            <a:t>Demonstrate model fine tuning is possible with </a:t>
          </a:r>
          <a:r>
            <a:rPr lang="en-US" dirty="0" err="1"/>
            <a:t>InstructLab</a:t>
          </a:r>
          <a:r>
            <a:rPr lang="en-US" dirty="0"/>
            <a:t> without Data Science Skills</a:t>
          </a:r>
        </a:p>
      </dgm:t>
    </dgm:pt>
    <dgm:pt modelId="{B03C042B-5FA5-3743-9EE7-28E4B5E8C72C}" type="parTrans" cxnId="{D133B43A-0EFC-A64E-8E16-55AC7EA27DAB}">
      <dgm:prSet/>
      <dgm:spPr/>
      <dgm:t>
        <a:bodyPr/>
        <a:lstStyle/>
        <a:p>
          <a:endParaRPr lang="en-US"/>
        </a:p>
      </dgm:t>
    </dgm:pt>
    <dgm:pt modelId="{4F3DF54D-208F-A14F-803A-58DD2C659181}" type="sibTrans" cxnId="{D133B43A-0EFC-A64E-8E16-55AC7EA27DAB}">
      <dgm:prSet/>
      <dgm:spPr/>
      <dgm:t>
        <a:bodyPr/>
        <a:lstStyle/>
        <a:p>
          <a:endParaRPr lang="en-US"/>
        </a:p>
      </dgm:t>
    </dgm:pt>
    <dgm:pt modelId="{894E61C2-FB72-1145-889D-7F2151A2CEA3}" type="pres">
      <dgm:prSet presAssocID="{25FD0492-9CF4-412D-8555-18C05BB78AAC}" presName="linear" presStyleCnt="0">
        <dgm:presLayoutVars>
          <dgm:dir/>
          <dgm:animLvl val="lvl"/>
          <dgm:resizeHandles val="exact"/>
        </dgm:presLayoutVars>
      </dgm:prSet>
      <dgm:spPr/>
    </dgm:pt>
    <dgm:pt modelId="{DC680B5A-BD95-8A42-AF9E-80BB538CCA58}" type="pres">
      <dgm:prSet presAssocID="{E4ABF0FB-8670-4FDE-9AFB-75A2971CF430}" presName="parentLin" presStyleCnt="0"/>
      <dgm:spPr/>
    </dgm:pt>
    <dgm:pt modelId="{2485874A-C5C8-1648-97C9-3104E0792675}" type="pres">
      <dgm:prSet presAssocID="{E4ABF0FB-8670-4FDE-9AFB-75A2971CF430}" presName="parentLeftMargin" presStyleLbl="node1" presStyleIdx="0" presStyleCnt="3"/>
      <dgm:spPr/>
    </dgm:pt>
    <dgm:pt modelId="{F328614A-F582-1948-8EFF-36CBEB6BD85A}" type="pres">
      <dgm:prSet presAssocID="{E4ABF0FB-8670-4FDE-9AFB-75A2971CF4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E14FB3-6CFD-9D43-8640-07C8B9AC58A5}" type="pres">
      <dgm:prSet presAssocID="{E4ABF0FB-8670-4FDE-9AFB-75A2971CF430}" presName="negativeSpace" presStyleCnt="0"/>
      <dgm:spPr/>
    </dgm:pt>
    <dgm:pt modelId="{FB6DDA0A-AA58-DC46-A0D0-A9F6EABECC6F}" type="pres">
      <dgm:prSet presAssocID="{E4ABF0FB-8670-4FDE-9AFB-75A2971CF430}" presName="childText" presStyleLbl="conFgAcc1" presStyleIdx="0" presStyleCnt="3">
        <dgm:presLayoutVars>
          <dgm:bulletEnabled val="1"/>
        </dgm:presLayoutVars>
      </dgm:prSet>
      <dgm:spPr/>
    </dgm:pt>
    <dgm:pt modelId="{1868815D-7422-9840-BDC3-6540CF47D524}" type="pres">
      <dgm:prSet presAssocID="{91936634-E7E4-4847-BB32-C5DB1E24340C}" presName="spaceBetweenRectangles" presStyleCnt="0"/>
      <dgm:spPr/>
    </dgm:pt>
    <dgm:pt modelId="{2E29A735-23CD-6E47-8D7B-D8FCBD57984A}" type="pres">
      <dgm:prSet presAssocID="{1D0315A3-000E-4F97-93BB-AB663CF9B936}" presName="parentLin" presStyleCnt="0"/>
      <dgm:spPr/>
    </dgm:pt>
    <dgm:pt modelId="{0D8F55BE-F411-1A44-8203-776BD9882069}" type="pres">
      <dgm:prSet presAssocID="{1D0315A3-000E-4F97-93BB-AB663CF9B936}" presName="parentLeftMargin" presStyleLbl="node1" presStyleIdx="0" presStyleCnt="3"/>
      <dgm:spPr/>
    </dgm:pt>
    <dgm:pt modelId="{7E50DD7B-38C7-5644-AE95-DA2AC5308C3B}" type="pres">
      <dgm:prSet presAssocID="{1D0315A3-000E-4F97-93BB-AB663CF9B93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AD6AC82-B4C3-7D46-8336-12C1B84FDBB9}" type="pres">
      <dgm:prSet presAssocID="{1D0315A3-000E-4F97-93BB-AB663CF9B936}" presName="negativeSpace" presStyleCnt="0"/>
      <dgm:spPr/>
    </dgm:pt>
    <dgm:pt modelId="{09DB434E-DB21-5A42-B8A1-2A31FC234BE8}" type="pres">
      <dgm:prSet presAssocID="{1D0315A3-000E-4F97-93BB-AB663CF9B936}" presName="childText" presStyleLbl="conFgAcc1" presStyleIdx="1" presStyleCnt="3">
        <dgm:presLayoutVars>
          <dgm:bulletEnabled val="1"/>
        </dgm:presLayoutVars>
      </dgm:prSet>
      <dgm:spPr/>
    </dgm:pt>
    <dgm:pt modelId="{FC79455E-CB9E-714C-8E75-B092EAC1A119}" type="pres">
      <dgm:prSet presAssocID="{7A2DF17F-FF2B-4FAE-878F-17AB1DB11F20}" presName="spaceBetweenRectangles" presStyleCnt="0"/>
      <dgm:spPr/>
    </dgm:pt>
    <dgm:pt modelId="{A8A9135D-33A4-134A-9D08-CB8844D04572}" type="pres">
      <dgm:prSet presAssocID="{62C1319B-BD11-D54A-906B-1F4D179A029B}" presName="parentLin" presStyleCnt="0"/>
      <dgm:spPr/>
    </dgm:pt>
    <dgm:pt modelId="{5B45A17C-B88C-D94D-BEB5-EF17F312C02B}" type="pres">
      <dgm:prSet presAssocID="{62C1319B-BD11-D54A-906B-1F4D179A029B}" presName="parentLeftMargin" presStyleLbl="node1" presStyleIdx="1" presStyleCnt="3"/>
      <dgm:spPr/>
    </dgm:pt>
    <dgm:pt modelId="{3C32AD6E-9951-6B49-A36D-37223934F98E}" type="pres">
      <dgm:prSet presAssocID="{62C1319B-BD11-D54A-906B-1F4D179A029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6613EE8-2803-D946-8A31-F668FD609B0B}" type="pres">
      <dgm:prSet presAssocID="{62C1319B-BD11-D54A-906B-1F4D179A029B}" presName="negativeSpace" presStyleCnt="0"/>
      <dgm:spPr/>
    </dgm:pt>
    <dgm:pt modelId="{6C2B8B43-0C0F-774C-B668-22B23DFCE5F0}" type="pres">
      <dgm:prSet presAssocID="{62C1319B-BD11-D54A-906B-1F4D179A029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FD14C08-7719-744E-AE1F-7CEF0C996F7E}" type="presOf" srcId="{1D0315A3-000E-4F97-93BB-AB663CF9B936}" destId="{0D8F55BE-F411-1A44-8203-776BD9882069}" srcOrd="0" destOrd="0" presId="urn:microsoft.com/office/officeart/2005/8/layout/list1"/>
    <dgm:cxn modelId="{5838010A-481A-4F42-83B4-C64E6817B796}" type="presOf" srcId="{7D698506-61AD-437F-ADDD-A567B41090A1}" destId="{FB6DDA0A-AA58-DC46-A0D0-A9F6EABECC6F}" srcOrd="0" destOrd="1" presId="urn:microsoft.com/office/officeart/2005/8/layout/list1"/>
    <dgm:cxn modelId="{FBFC3A16-8C5E-45FF-A685-C9C55509AC20}" srcId="{1D0315A3-000E-4F97-93BB-AB663CF9B936}" destId="{57E501DE-DE52-4D1E-B90A-A50A37D1F782}" srcOrd="0" destOrd="0" parTransId="{0CFB0C3D-7356-462F-8CFE-43B62107EB73}" sibTransId="{B5B32ED0-8809-4E7F-A671-5B90EBCDC901}"/>
    <dgm:cxn modelId="{A36C891E-DBD6-8743-9657-4188B13C4CA2}" type="presOf" srcId="{1D0315A3-000E-4F97-93BB-AB663CF9B936}" destId="{7E50DD7B-38C7-5644-AE95-DA2AC5308C3B}" srcOrd="1" destOrd="0" presId="urn:microsoft.com/office/officeart/2005/8/layout/list1"/>
    <dgm:cxn modelId="{D35FA430-340D-4639-8702-2DBD4BCF0512}" srcId="{E4ABF0FB-8670-4FDE-9AFB-75A2971CF430}" destId="{7D698506-61AD-437F-ADDD-A567B41090A1}" srcOrd="1" destOrd="0" parTransId="{05EC0C08-62D0-405B-B0B1-F8D7F75E183C}" sibTransId="{0578EA3A-C3A0-44CF-BC77-3B927EFFFA3E}"/>
    <dgm:cxn modelId="{32450635-4187-4546-AF3F-F5D5F303E6CE}" srcId="{25FD0492-9CF4-412D-8555-18C05BB78AAC}" destId="{1D0315A3-000E-4F97-93BB-AB663CF9B936}" srcOrd="1" destOrd="0" parTransId="{3735FEDB-C2D7-4B40-87FE-D50A9F0407F2}" sibTransId="{7A2DF17F-FF2B-4FAE-878F-17AB1DB11F20}"/>
    <dgm:cxn modelId="{737FE736-0FB5-BD42-A23B-55D377032DA7}" type="presOf" srcId="{62C1319B-BD11-D54A-906B-1F4D179A029B}" destId="{5B45A17C-B88C-D94D-BEB5-EF17F312C02B}" srcOrd="0" destOrd="0" presId="urn:microsoft.com/office/officeart/2005/8/layout/list1"/>
    <dgm:cxn modelId="{D133B43A-0EFC-A64E-8E16-55AC7EA27DAB}" srcId="{62C1319B-BD11-D54A-906B-1F4D179A029B}" destId="{BF949F30-1C54-E341-8F7B-8FB782D1A2C2}" srcOrd="0" destOrd="0" parTransId="{B03C042B-5FA5-3743-9EE7-28E4B5E8C72C}" sibTransId="{4F3DF54D-208F-A14F-803A-58DD2C659181}"/>
    <dgm:cxn modelId="{66B68955-4A7A-4804-A71A-BDFA3A679C11}" srcId="{E4ABF0FB-8670-4FDE-9AFB-75A2971CF430}" destId="{0EA1492C-AE04-4660-97FB-A333B9E293BB}" srcOrd="0" destOrd="0" parTransId="{17A00EC8-B5FC-47A0-B8BC-E1AD7DF980C9}" sibTransId="{D00191F1-85C9-42AD-8424-BDF35F1F7B6D}"/>
    <dgm:cxn modelId="{0FA81D59-C144-FC48-961F-497AD2673561}" type="presOf" srcId="{57E501DE-DE52-4D1E-B90A-A50A37D1F782}" destId="{09DB434E-DB21-5A42-B8A1-2A31FC234BE8}" srcOrd="0" destOrd="0" presId="urn:microsoft.com/office/officeart/2005/8/layout/list1"/>
    <dgm:cxn modelId="{A3776161-0AE1-4CC9-BFFC-4C55DD0892D8}" srcId="{57E501DE-DE52-4D1E-B90A-A50A37D1F782}" destId="{949E75EF-2FE1-41E7-8277-E3DDCF0644C7}" srcOrd="1" destOrd="0" parTransId="{5F3665CF-08BE-4580-8257-D521B71CC49B}" sibTransId="{1285D4CF-409D-4E8D-9BC3-A55EBBEA77F4}"/>
    <dgm:cxn modelId="{FDF1AA81-DB8B-C049-82A6-F5D6D0F7E76D}" type="presOf" srcId="{0EA1492C-AE04-4660-97FB-A333B9E293BB}" destId="{FB6DDA0A-AA58-DC46-A0D0-A9F6EABECC6F}" srcOrd="0" destOrd="0" presId="urn:microsoft.com/office/officeart/2005/8/layout/list1"/>
    <dgm:cxn modelId="{36682989-12EE-B345-A641-A349BF2BAA36}" type="presOf" srcId="{62C1319B-BD11-D54A-906B-1F4D179A029B}" destId="{3C32AD6E-9951-6B49-A36D-37223934F98E}" srcOrd="1" destOrd="0" presId="urn:microsoft.com/office/officeart/2005/8/layout/list1"/>
    <dgm:cxn modelId="{16CB95A7-51ED-DF41-B932-99A137602FB9}" type="presOf" srcId="{AE18389F-3BF7-8345-8474-B240008F39C5}" destId="{6C2B8B43-0C0F-774C-B668-22B23DFCE5F0}" srcOrd="0" destOrd="1" presId="urn:microsoft.com/office/officeart/2005/8/layout/list1"/>
    <dgm:cxn modelId="{26CC37B4-4CCB-1F41-AC89-CBB3FD07D8CC}" srcId="{62C1319B-BD11-D54A-906B-1F4D179A029B}" destId="{AE18389F-3BF7-8345-8474-B240008F39C5}" srcOrd="1" destOrd="0" parTransId="{15F5DEF7-D752-C34E-B31B-5B9A7E5F997F}" sibTransId="{63114D47-4B44-8B49-94A2-56316B00376D}"/>
    <dgm:cxn modelId="{98B94FBE-0BB7-2347-9540-1F4BD7F46C5B}" type="presOf" srcId="{4A986BAF-2332-48AC-B6DC-9EFCFCB77495}" destId="{09DB434E-DB21-5A42-B8A1-2A31FC234BE8}" srcOrd="0" destOrd="1" presId="urn:microsoft.com/office/officeart/2005/8/layout/list1"/>
    <dgm:cxn modelId="{18C1A1C6-1EF3-FA41-A960-D2915F90D375}" type="presOf" srcId="{E4ABF0FB-8670-4FDE-9AFB-75A2971CF430}" destId="{F328614A-F582-1948-8EFF-36CBEB6BD85A}" srcOrd="1" destOrd="0" presId="urn:microsoft.com/office/officeart/2005/8/layout/list1"/>
    <dgm:cxn modelId="{484D20C9-7AC0-C044-BC93-2EA7CEBE754A}" type="presOf" srcId="{BF949F30-1C54-E341-8F7B-8FB782D1A2C2}" destId="{6C2B8B43-0C0F-774C-B668-22B23DFCE5F0}" srcOrd="0" destOrd="0" presId="urn:microsoft.com/office/officeart/2005/8/layout/list1"/>
    <dgm:cxn modelId="{A15D53D0-51B6-EC46-ACF2-956F8BB24D57}" type="presOf" srcId="{25FD0492-9CF4-412D-8555-18C05BB78AAC}" destId="{894E61C2-FB72-1145-889D-7F2151A2CEA3}" srcOrd="0" destOrd="0" presId="urn:microsoft.com/office/officeart/2005/8/layout/list1"/>
    <dgm:cxn modelId="{E0C69EDF-B002-FC43-B7D0-DE5A8A17E9AF}" type="presOf" srcId="{E4ABF0FB-8670-4FDE-9AFB-75A2971CF430}" destId="{2485874A-C5C8-1648-97C9-3104E0792675}" srcOrd="0" destOrd="0" presId="urn:microsoft.com/office/officeart/2005/8/layout/list1"/>
    <dgm:cxn modelId="{F28206E7-8533-FC41-A78A-D0A5E98D9B9F}" srcId="{25FD0492-9CF4-412D-8555-18C05BB78AAC}" destId="{62C1319B-BD11-D54A-906B-1F4D179A029B}" srcOrd="2" destOrd="0" parTransId="{18193F91-70AB-204E-BA72-0583FEF2D83C}" sibTransId="{F88989E7-773E-EB49-BBC0-B2F06A1A93B4}"/>
    <dgm:cxn modelId="{0405BDEC-22DC-4387-A167-1F763CC3F8BC}" srcId="{25FD0492-9CF4-412D-8555-18C05BB78AAC}" destId="{E4ABF0FB-8670-4FDE-9AFB-75A2971CF430}" srcOrd="0" destOrd="0" parTransId="{0D7D463E-F664-4BD6-A4FE-3087DA7C9647}" sibTransId="{91936634-E7E4-4847-BB32-C5DB1E24340C}"/>
    <dgm:cxn modelId="{101A92EE-58F1-4419-B67D-60642B553A48}" srcId="{57E501DE-DE52-4D1E-B90A-A50A37D1F782}" destId="{4A986BAF-2332-48AC-B6DC-9EFCFCB77495}" srcOrd="0" destOrd="0" parTransId="{1A613DFA-079D-44C9-A3C4-6C5391BFF847}" sibTransId="{F74BF60D-6448-4374-913E-29D55F5871DA}"/>
    <dgm:cxn modelId="{84F992F1-AA63-F649-A0F2-CB84051D6C60}" type="presOf" srcId="{949E75EF-2FE1-41E7-8277-E3DDCF0644C7}" destId="{09DB434E-DB21-5A42-B8A1-2A31FC234BE8}" srcOrd="0" destOrd="2" presId="urn:microsoft.com/office/officeart/2005/8/layout/list1"/>
    <dgm:cxn modelId="{0578E8B6-0AFC-7D4D-979A-BDF55AE7A2B8}" type="presParOf" srcId="{894E61C2-FB72-1145-889D-7F2151A2CEA3}" destId="{DC680B5A-BD95-8A42-AF9E-80BB538CCA58}" srcOrd="0" destOrd="0" presId="urn:microsoft.com/office/officeart/2005/8/layout/list1"/>
    <dgm:cxn modelId="{8B8B228D-3316-5C48-88E5-427680D739FC}" type="presParOf" srcId="{DC680B5A-BD95-8A42-AF9E-80BB538CCA58}" destId="{2485874A-C5C8-1648-97C9-3104E0792675}" srcOrd="0" destOrd="0" presId="urn:microsoft.com/office/officeart/2005/8/layout/list1"/>
    <dgm:cxn modelId="{2FD3324B-A03E-0140-A602-DCA427CC14B3}" type="presParOf" srcId="{DC680B5A-BD95-8A42-AF9E-80BB538CCA58}" destId="{F328614A-F582-1948-8EFF-36CBEB6BD85A}" srcOrd="1" destOrd="0" presId="urn:microsoft.com/office/officeart/2005/8/layout/list1"/>
    <dgm:cxn modelId="{3657D4A8-AB0C-324E-9893-3AE3331A6154}" type="presParOf" srcId="{894E61C2-FB72-1145-889D-7F2151A2CEA3}" destId="{6BE14FB3-6CFD-9D43-8640-07C8B9AC58A5}" srcOrd="1" destOrd="0" presId="urn:microsoft.com/office/officeart/2005/8/layout/list1"/>
    <dgm:cxn modelId="{F0A2ADF3-1C6F-9243-90CB-142AD6D52169}" type="presParOf" srcId="{894E61C2-FB72-1145-889D-7F2151A2CEA3}" destId="{FB6DDA0A-AA58-DC46-A0D0-A9F6EABECC6F}" srcOrd="2" destOrd="0" presId="urn:microsoft.com/office/officeart/2005/8/layout/list1"/>
    <dgm:cxn modelId="{ADA26257-06F0-7945-9E4D-F651AF968CBC}" type="presParOf" srcId="{894E61C2-FB72-1145-889D-7F2151A2CEA3}" destId="{1868815D-7422-9840-BDC3-6540CF47D524}" srcOrd="3" destOrd="0" presId="urn:microsoft.com/office/officeart/2005/8/layout/list1"/>
    <dgm:cxn modelId="{15B5E539-13BA-E342-84B2-C87ED054C69E}" type="presParOf" srcId="{894E61C2-FB72-1145-889D-7F2151A2CEA3}" destId="{2E29A735-23CD-6E47-8D7B-D8FCBD57984A}" srcOrd="4" destOrd="0" presId="urn:microsoft.com/office/officeart/2005/8/layout/list1"/>
    <dgm:cxn modelId="{4AEBA646-464D-D44D-BA34-58BE9EF5082C}" type="presParOf" srcId="{2E29A735-23CD-6E47-8D7B-D8FCBD57984A}" destId="{0D8F55BE-F411-1A44-8203-776BD9882069}" srcOrd="0" destOrd="0" presId="urn:microsoft.com/office/officeart/2005/8/layout/list1"/>
    <dgm:cxn modelId="{077D754B-3528-5A40-B98A-CA44D50AE7EC}" type="presParOf" srcId="{2E29A735-23CD-6E47-8D7B-D8FCBD57984A}" destId="{7E50DD7B-38C7-5644-AE95-DA2AC5308C3B}" srcOrd="1" destOrd="0" presId="urn:microsoft.com/office/officeart/2005/8/layout/list1"/>
    <dgm:cxn modelId="{AD385328-6CE5-C14E-B2F8-FA27A85614ED}" type="presParOf" srcId="{894E61C2-FB72-1145-889D-7F2151A2CEA3}" destId="{7AD6AC82-B4C3-7D46-8336-12C1B84FDBB9}" srcOrd="5" destOrd="0" presId="urn:microsoft.com/office/officeart/2005/8/layout/list1"/>
    <dgm:cxn modelId="{50D0C89E-3C7E-6045-857F-29B8D8589D4D}" type="presParOf" srcId="{894E61C2-FB72-1145-889D-7F2151A2CEA3}" destId="{09DB434E-DB21-5A42-B8A1-2A31FC234BE8}" srcOrd="6" destOrd="0" presId="urn:microsoft.com/office/officeart/2005/8/layout/list1"/>
    <dgm:cxn modelId="{F922D685-4E41-9C44-A2E1-4CD2BF43E97A}" type="presParOf" srcId="{894E61C2-FB72-1145-889D-7F2151A2CEA3}" destId="{FC79455E-CB9E-714C-8E75-B092EAC1A119}" srcOrd="7" destOrd="0" presId="urn:microsoft.com/office/officeart/2005/8/layout/list1"/>
    <dgm:cxn modelId="{467669A0-BC77-5245-AF8A-DF36AA245BE7}" type="presParOf" srcId="{894E61C2-FB72-1145-889D-7F2151A2CEA3}" destId="{A8A9135D-33A4-134A-9D08-CB8844D04572}" srcOrd="8" destOrd="0" presId="urn:microsoft.com/office/officeart/2005/8/layout/list1"/>
    <dgm:cxn modelId="{FFECFE70-5F7D-4C43-8BF4-64206C2E6D34}" type="presParOf" srcId="{A8A9135D-33A4-134A-9D08-CB8844D04572}" destId="{5B45A17C-B88C-D94D-BEB5-EF17F312C02B}" srcOrd="0" destOrd="0" presId="urn:microsoft.com/office/officeart/2005/8/layout/list1"/>
    <dgm:cxn modelId="{D831F572-AABE-2B4B-88B9-DE76DD4BDF70}" type="presParOf" srcId="{A8A9135D-33A4-134A-9D08-CB8844D04572}" destId="{3C32AD6E-9951-6B49-A36D-37223934F98E}" srcOrd="1" destOrd="0" presId="urn:microsoft.com/office/officeart/2005/8/layout/list1"/>
    <dgm:cxn modelId="{F5F8FB5A-EDAF-C548-A0A3-CC2833D8717B}" type="presParOf" srcId="{894E61C2-FB72-1145-889D-7F2151A2CEA3}" destId="{86613EE8-2803-D946-8A31-F668FD609B0B}" srcOrd="9" destOrd="0" presId="urn:microsoft.com/office/officeart/2005/8/layout/list1"/>
    <dgm:cxn modelId="{BB4A4D41-3749-D348-9724-8BC66299771B}" type="presParOf" srcId="{894E61C2-FB72-1145-889D-7F2151A2CEA3}" destId="{6C2B8B43-0C0F-774C-B668-22B23DFCE5F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6725E7-AC0A-4EEF-A148-182B6B38EAC7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619F0EC-8DAA-4079-9E1C-261AA80E25C9}">
      <dgm:prSet/>
      <dgm:spPr>
        <a:solidFill>
          <a:schemeClr val="dk2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b="1" dirty="0"/>
            <a:t>Leverage Trusted Data</a:t>
          </a:r>
          <a:r>
            <a:rPr lang="en-US" dirty="0"/>
            <a:t>:</a:t>
          </a:r>
        </a:p>
      </dgm:t>
    </dgm:pt>
    <dgm:pt modelId="{7E2F33D6-7A7D-4CF9-9BC5-B417D4FDA926}" type="parTrans" cxnId="{0788F76F-EB20-4537-9E63-A9DDCB4EC214}">
      <dgm:prSet/>
      <dgm:spPr/>
      <dgm:t>
        <a:bodyPr/>
        <a:lstStyle/>
        <a:p>
          <a:endParaRPr lang="en-US"/>
        </a:p>
      </dgm:t>
    </dgm:pt>
    <dgm:pt modelId="{07ED2BFF-EAE3-4191-B2B2-BC1E1FE20D81}" type="sibTrans" cxnId="{0788F76F-EB20-4537-9E63-A9DDCB4EC214}">
      <dgm:prSet/>
      <dgm:spPr/>
      <dgm:t>
        <a:bodyPr/>
        <a:lstStyle/>
        <a:p>
          <a:endParaRPr lang="en-US"/>
        </a:p>
      </dgm:t>
    </dgm:pt>
    <dgm:pt modelId="{94A5C71E-2034-2D4F-9881-4E52FEF9D59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Use </a:t>
          </a:r>
          <a:r>
            <a:rPr lang="en-US" b="1" dirty="0"/>
            <a:t>US Department of Labor Statistics</a:t>
          </a:r>
          <a:r>
            <a:rPr lang="en-US" dirty="0"/>
            <a:t> (</a:t>
          </a:r>
          <a:r>
            <a:rPr lang="en-US" dirty="0">
              <a:hlinkClick xmlns:r="http://schemas.openxmlformats.org/officeDocument/2006/relationships" r:id="rId1"/>
            </a:rPr>
            <a:t>BLS Table</a:t>
          </a:r>
          <a:r>
            <a:rPr lang="en-US" dirty="0"/>
            <a:t>) for gender representation in professions.</a:t>
          </a:r>
        </a:p>
      </dgm:t>
    </dgm:pt>
    <dgm:pt modelId="{5DDAF238-DFA7-3647-93D7-B405F13900F8}" type="parTrans" cxnId="{332A6141-535E-5A42-9424-7517DB4864B5}">
      <dgm:prSet/>
      <dgm:spPr/>
      <dgm:t>
        <a:bodyPr/>
        <a:lstStyle/>
        <a:p>
          <a:endParaRPr lang="en-US"/>
        </a:p>
      </dgm:t>
    </dgm:pt>
    <dgm:pt modelId="{DD943ADA-A1C1-E94D-A1E8-3B3978841A30}" type="sibTrans" cxnId="{332A6141-535E-5A42-9424-7517DB4864B5}">
      <dgm:prSet/>
      <dgm:spPr/>
      <dgm:t>
        <a:bodyPr/>
        <a:lstStyle/>
        <a:p>
          <a:endParaRPr lang="en-US"/>
        </a:p>
      </dgm:t>
    </dgm:pt>
    <dgm:pt modelId="{C2791536-F57A-3A46-B5F1-8D11F506EEBF}">
      <dgm:prSet/>
      <dgm:spPr>
        <a:solidFill>
          <a:schemeClr val="dk2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b="1" dirty="0"/>
            <a:t>Select Professions to Analyze</a:t>
          </a:r>
          <a:r>
            <a:rPr lang="en-US" dirty="0"/>
            <a:t>:</a:t>
          </a:r>
        </a:p>
      </dgm:t>
    </dgm:pt>
    <dgm:pt modelId="{B2259BE3-4813-6545-8D9C-84791C452EE1}" type="parTrans" cxnId="{D6730732-CDD4-F247-83BE-6AAA44C52A4D}">
      <dgm:prSet/>
      <dgm:spPr/>
      <dgm:t>
        <a:bodyPr/>
        <a:lstStyle/>
        <a:p>
          <a:endParaRPr lang="en-US"/>
        </a:p>
      </dgm:t>
    </dgm:pt>
    <dgm:pt modelId="{2B473D85-137D-C04E-98DB-00F3FC4051A2}" type="sibTrans" cxnId="{D6730732-CDD4-F247-83BE-6AAA44C52A4D}">
      <dgm:prSet/>
      <dgm:spPr/>
      <dgm:t>
        <a:bodyPr/>
        <a:lstStyle/>
        <a:p>
          <a:endParaRPr lang="en-US"/>
        </a:p>
      </dgm:t>
    </dgm:pt>
    <dgm:pt modelId="{98198FEB-195A-844D-BC96-34E14222AD4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Choose professions with significant representation and diversity.</a:t>
          </a:r>
        </a:p>
      </dgm:t>
    </dgm:pt>
    <dgm:pt modelId="{E008DFB0-F9ED-9C4C-9B0C-338B5B1B6C86}" type="parTrans" cxnId="{7D10D086-C318-CD47-803D-D374A2CC6E1C}">
      <dgm:prSet/>
      <dgm:spPr/>
      <dgm:t>
        <a:bodyPr/>
        <a:lstStyle/>
        <a:p>
          <a:endParaRPr lang="en-US"/>
        </a:p>
      </dgm:t>
    </dgm:pt>
    <dgm:pt modelId="{866E054B-9032-7542-BF5F-EE9BEA4C1560}" type="sibTrans" cxnId="{7D10D086-C318-CD47-803D-D374A2CC6E1C}">
      <dgm:prSet/>
      <dgm:spPr/>
      <dgm:t>
        <a:bodyPr/>
        <a:lstStyle/>
        <a:p>
          <a:endParaRPr lang="en-US"/>
        </a:p>
      </dgm:t>
    </dgm:pt>
    <dgm:pt modelId="{8AAD516E-1E4D-DE48-A646-058A7FF368C2}">
      <dgm:prSet/>
      <dgm:spPr/>
      <dgm:t>
        <a:bodyPr/>
        <a:lstStyle/>
        <a:p>
          <a:r>
            <a:rPr lang="en-US" b="0" dirty="0"/>
            <a:t>Develop Q&amp;A for Each Profession:</a:t>
          </a:r>
        </a:p>
      </dgm:t>
    </dgm:pt>
    <dgm:pt modelId="{6EB95969-4C61-A048-87B9-7B20D6EC0B56}" type="parTrans" cxnId="{B4FC36CD-11F2-7145-B203-CC091A04AB5D}">
      <dgm:prSet/>
      <dgm:spPr/>
      <dgm:t>
        <a:bodyPr/>
        <a:lstStyle/>
        <a:p>
          <a:endParaRPr lang="en-US"/>
        </a:p>
      </dgm:t>
    </dgm:pt>
    <dgm:pt modelId="{35A0E6FF-D5EE-664F-AF33-A67947367010}" type="sibTrans" cxnId="{B4FC36CD-11F2-7145-B203-CC091A04AB5D}">
      <dgm:prSet/>
      <dgm:spPr/>
      <dgm:t>
        <a:bodyPr/>
        <a:lstStyle/>
        <a:p>
          <a:endParaRPr lang="en-US"/>
        </a:p>
      </dgm:t>
    </dgm:pt>
    <dgm:pt modelId="{CCD730C4-C849-FB4C-8887-636FDA90797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Create 10 Q&amp;A items for each selected profession.</a:t>
          </a:r>
        </a:p>
      </dgm:t>
    </dgm:pt>
    <dgm:pt modelId="{73052263-F278-E44A-9F5E-A9EC22E5DB80}" type="parTrans" cxnId="{9F79DC23-E94B-6B42-AC05-A1D61F154EB9}">
      <dgm:prSet/>
      <dgm:spPr/>
      <dgm:t>
        <a:bodyPr/>
        <a:lstStyle/>
        <a:p>
          <a:endParaRPr lang="en-US"/>
        </a:p>
      </dgm:t>
    </dgm:pt>
    <dgm:pt modelId="{4DD1A75D-841D-414A-8C7A-9A917716C508}" type="sibTrans" cxnId="{9F79DC23-E94B-6B42-AC05-A1D61F154EB9}">
      <dgm:prSet/>
      <dgm:spPr/>
      <dgm:t>
        <a:bodyPr/>
        <a:lstStyle/>
        <a:p>
          <a:endParaRPr lang="en-US"/>
        </a:p>
      </dgm:t>
    </dgm:pt>
    <dgm:pt modelId="{519DF3E0-6747-3846-ADEF-B10E7C49D56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Focus on gendered pronouns and workplace scenarios.</a:t>
          </a:r>
        </a:p>
      </dgm:t>
    </dgm:pt>
    <dgm:pt modelId="{73C06D62-95D0-1E44-8D9B-4A696F11C0A7}" type="parTrans" cxnId="{D8C8363F-6110-2E47-BFD9-AB41C69CAEA7}">
      <dgm:prSet/>
      <dgm:spPr/>
      <dgm:t>
        <a:bodyPr/>
        <a:lstStyle/>
        <a:p>
          <a:endParaRPr lang="en-US"/>
        </a:p>
      </dgm:t>
    </dgm:pt>
    <dgm:pt modelId="{969F675D-51FD-3A4E-88E2-CD8BF30332A1}" type="sibTrans" cxnId="{D8C8363F-6110-2E47-BFD9-AB41C69CAEA7}">
      <dgm:prSet/>
      <dgm:spPr/>
      <dgm:t>
        <a:bodyPr/>
        <a:lstStyle/>
        <a:p>
          <a:endParaRPr lang="en-US"/>
        </a:p>
      </dgm:t>
    </dgm:pt>
    <dgm:pt modelId="{B71C09C3-4191-0547-A938-419AA613D3F1}">
      <dgm:prSet/>
      <dgm:spPr>
        <a:solidFill>
          <a:schemeClr val="dk2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b="1" dirty="0"/>
            <a:t>Compile Baseline Document</a:t>
          </a:r>
          <a:r>
            <a:rPr lang="en-US" dirty="0"/>
            <a:t>:</a:t>
          </a:r>
        </a:p>
      </dgm:t>
    </dgm:pt>
    <dgm:pt modelId="{15BA08B2-9581-FB4E-B362-930CA180BF3C}" type="parTrans" cxnId="{4EDE643D-FEFE-A64F-8336-3B7DF6EA547E}">
      <dgm:prSet/>
      <dgm:spPr/>
      <dgm:t>
        <a:bodyPr/>
        <a:lstStyle/>
        <a:p>
          <a:endParaRPr lang="en-US"/>
        </a:p>
      </dgm:t>
    </dgm:pt>
    <dgm:pt modelId="{7AB39FB2-8576-1044-90C7-DFEC9E15E628}" type="sibTrans" cxnId="{4EDE643D-FEFE-A64F-8336-3B7DF6EA547E}">
      <dgm:prSet/>
      <dgm:spPr/>
      <dgm:t>
        <a:bodyPr/>
        <a:lstStyle/>
        <a:p>
          <a:endParaRPr lang="en-US"/>
        </a:p>
      </dgm:t>
    </dgm:pt>
    <dgm:pt modelId="{A51F3048-656C-1F4C-86C3-2EFD12E4324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Collate all Q&amp;A into a structured document for analysis.</a:t>
          </a:r>
        </a:p>
      </dgm:t>
    </dgm:pt>
    <dgm:pt modelId="{3E295D68-2AE4-C44A-B1A9-29F1FCA47F5B}" type="parTrans" cxnId="{0B42C811-3A9C-8341-9915-2D0751D5B418}">
      <dgm:prSet/>
      <dgm:spPr/>
      <dgm:t>
        <a:bodyPr/>
        <a:lstStyle/>
        <a:p>
          <a:endParaRPr lang="en-US"/>
        </a:p>
      </dgm:t>
    </dgm:pt>
    <dgm:pt modelId="{2AE6D030-492C-1D40-9E02-16A012748FE9}" type="sibTrans" cxnId="{0B42C811-3A9C-8341-9915-2D0751D5B418}">
      <dgm:prSet/>
      <dgm:spPr/>
      <dgm:t>
        <a:bodyPr/>
        <a:lstStyle/>
        <a:p>
          <a:endParaRPr lang="en-US"/>
        </a:p>
      </dgm:t>
    </dgm:pt>
    <dgm:pt modelId="{F211B27D-CD75-F542-B621-270879E325FE}">
      <dgm:prSet custT="1"/>
      <dgm:spPr>
        <a:solidFill>
          <a:srgbClr val="0E2841">
            <a:lumMod val="50000"/>
            <a:lumOff val="50000"/>
          </a:srgbClr>
        </a:solidFill>
        <a:ln w="19050" cap="flat" cmpd="sng" algn="ctr">
          <a:solidFill>
            <a:srgbClr val="E8E8E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4006" tIns="14669" rIns="14669" bIns="14669" numCol="1" spcCol="1270" anchor="ctr" anchorCtr="0"/>
        <a:lstStyle/>
        <a:p>
          <a:r>
            <a:rPr lang="en-US" sz="1100" b="1" kern="1200" dirty="0"/>
            <a:t>Score </a:t>
          </a:r>
          <a:r>
            <a:rPr lang="en-US" sz="1100" b="1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the</a:t>
          </a:r>
          <a:r>
            <a:rPr lang="en-US" sz="1100" b="1" kern="1200" dirty="0"/>
            <a:t> Baseline</a:t>
          </a:r>
          <a:r>
            <a:rPr lang="en-US" sz="1100" kern="1200" dirty="0"/>
            <a:t>:</a:t>
          </a:r>
        </a:p>
      </dgm:t>
    </dgm:pt>
    <dgm:pt modelId="{00C960C1-D36B-A245-A7A0-9239EF77FAE8}" type="parTrans" cxnId="{B2CA7CCD-2DD7-8644-BD90-569D0EC36C42}">
      <dgm:prSet/>
      <dgm:spPr/>
      <dgm:t>
        <a:bodyPr/>
        <a:lstStyle/>
        <a:p>
          <a:endParaRPr lang="en-US"/>
        </a:p>
      </dgm:t>
    </dgm:pt>
    <dgm:pt modelId="{7B6E365C-6212-CA4F-87D8-1C396AB51118}" type="sibTrans" cxnId="{B2CA7CCD-2DD7-8644-BD90-569D0EC36C42}">
      <dgm:prSet/>
      <dgm:spPr/>
      <dgm:t>
        <a:bodyPr/>
        <a:lstStyle/>
        <a:p>
          <a:endParaRPr lang="en-US"/>
        </a:p>
      </dgm:t>
    </dgm:pt>
    <dgm:pt modelId="{38DD510B-FF65-5A4E-8D4B-59A1184F9BF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Use a notebook to:</a:t>
          </a:r>
        </a:p>
      </dgm:t>
    </dgm:pt>
    <dgm:pt modelId="{0CBDC0DE-511C-3C48-9382-682D921DC75D}" type="parTrans" cxnId="{456D87B8-40C9-CB4B-A20B-0F25F8E02019}">
      <dgm:prSet/>
      <dgm:spPr/>
      <dgm:t>
        <a:bodyPr/>
        <a:lstStyle/>
        <a:p>
          <a:endParaRPr lang="en-US"/>
        </a:p>
      </dgm:t>
    </dgm:pt>
    <dgm:pt modelId="{1541AE37-A211-F146-9F3E-C5DA08BA3FEE}" type="sibTrans" cxnId="{456D87B8-40C9-CB4B-A20B-0F25F8E02019}">
      <dgm:prSet/>
      <dgm:spPr/>
      <dgm:t>
        <a:bodyPr/>
        <a:lstStyle/>
        <a:p>
          <a:endParaRPr lang="en-US"/>
        </a:p>
      </dgm:t>
    </dgm:pt>
    <dgm:pt modelId="{079EA5BF-988F-FF49-A979-5669C5AF7AB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Run repeated queries against </a:t>
          </a:r>
          <a:r>
            <a:rPr lang="en-US" b="0" dirty="0" err="1"/>
            <a:t>Instructlab's</a:t>
          </a:r>
          <a:r>
            <a:rPr lang="en-US" b="0" dirty="0"/>
            <a:t> API endpoint.</a:t>
          </a:r>
        </a:p>
      </dgm:t>
    </dgm:pt>
    <dgm:pt modelId="{A75B024F-8A8C-3549-9507-483DC8CD7088}" type="parTrans" cxnId="{9B25822D-65C3-994E-A080-2F8928CD6F94}">
      <dgm:prSet/>
      <dgm:spPr/>
      <dgm:t>
        <a:bodyPr/>
        <a:lstStyle/>
        <a:p>
          <a:endParaRPr lang="en-US"/>
        </a:p>
      </dgm:t>
    </dgm:pt>
    <dgm:pt modelId="{2ACEF9B1-E68B-FC46-B2B9-8080D2FF2B4D}" type="sibTrans" cxnId="{9B25822D-65C3-994E-A080-2F8928CD6F94}">
      <dgm:prSet/>
      <dgm:spPr/>
      <dgm:t>
        <a:bodyPr/>
        <a:lstStyle/>
        <a:p>
          <a:endParaRPr lang="en-US"/>
        </a:p>
      </dgm:t>
    </dgm:pt>
    <dgm:pt modelId="{9BF34E0D-FB72-BB4F-A5B8-852D039CD92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Randomize question order to avoid bias in sequencing.</a:t>
          </a:r>
        </a:p>
      </dgm:t>
    </dgm:pt>
    <dgm:pt modelId="{6348D2DF-CF7F-784A-B79F-BCA684697544}" type="parTrans" cxnId="{2C3E3170-79FB-C34C-A81C-92D0F666C0BD}">
      <dgm:prSet/>
      <dgm:spPr/>
      <dgm:t>
        <a:bodyPr/>
        <a:lstStyle/>
        <a:p>
          <a:endParaRPr lang="en-US"/>
        </a:p>
      </dgm:t>
    </dgm:pt>
    <dgm:pt modelId="{DD4F42A8-7CF0-ED41-8AB9-5F3D2985A240}" type="sibTrans" cxnId="{2C3E3170-79FB-C34C-A81C-92D0F666C0BD}">
      <dgm:prSet/>
      <dgm:spPr/>
      <dgm:t>
        <a:bodyPr/>
        <a:lstStyle/>
        <a:p>
          <a:endParaRPr lang="en-US"/>
        </a:p>
      </dgm:t>
    </dgm:pt>
    <dgm:pt modelId="{C4402F96-871E-354E-8A3D-D941EFE83B0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Compute initial bias scores for the model.</a:t>
          </a:r>
        </a:p>
      </dgm:t>
    </dgm:pt>
    <dgm:pt modelId="{21ADEF46-5EB2-9741-9EE9-DA776BF67A0D}" type="parTrans" cxnId="{AFA17C83-0CF3-B848-BE57-3B2F1A02756A}">
      <dgm:prSet/>
      <dgm:spPr/>
      <dgm:t>
        <a:bodyPr/>
        <a:lstStyle/>
        <a:p>
          <a:endParaRPr lang="en-US"/>
        </a:p>
      </dgm:t>
    </dgm:pt>
    <dgm:pt modelId="{36AB4790-8DD2-CE46-B8E4-196FA18C8457}" type="sibTrans" cxnId="{AFA17C83-0CF3-B848-BE57-3B2F1A02756A}">
      <dgm:prSet/>
      <dgm:spPr/>
      <dgm:t>
        <a:bodyPr/>
        <a:lstStyle/>
        <a:p>
          <a:endParaRPr lang="en-US"/>
        </a:p>
      </dgm:t>
    </dgm:pt>
    <dgm:pt modelId="{0F54E086-F6DE-354D-80A4-52142B8B5DEF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b="1" dirty="0"/>
            <a:t>Create Profession-Based Taxonomy</a:t>
          </a:r>
          <a:r>
            <a:rPr lang="en-US" dirty="0"/>
            <a:t>:</a:t>
          </a:r>
        </a:p>
      </dgm:t>
    </dgm:pt>
    <dgm:pt modelId="{9EFA5999-A78B-F744-8EE4-F1B74DDDC3FC}" type="parTrans" cxnId="{90AA88DF-C622-FC42-94B6-24AFB53A974C}">
      <dgm:prSet/>
      <dgm:spPr/>
      <dgm:t>
        <a:bodyPr/>
        <a:lstStyle/>
        <a:p>
          <a:endParaRPr lang="en-US"/>
        </a:p>
      </dgm:t>
    </dgm:pt>
    <dgm:pt modelId="{8D0FD528-A75F-9B4C-B5BC-06AF480264D8}" type="sibTrans" cxnId="{90AA88DF-C622-FC42-94B6-24AFB53A974C}">
      <dgm:prSet/>
      <dgm:spPr/>
      <dgm:t>
        <a:bodyPr/>
        <a:lstStyle/>
        <a:p>
          <a:endParaRPr lang="en-US"/>
        </a:p>
      </dgm:t>
    </dgm:pt>
    <dgm:pt modelId="{EE152B0D-2702-054D-934E-3860FA8E7DC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Use baseline insights to design taxonomy files, incorporating:</a:t>
          </a:r>
        </a:p>
      </dgm:t>
    </dgm:pt>
    <dgm:pt modelId="{7C2D3E41-2DEB-4C41-B8B0-7C3C1350838C}" type="parTrans" cxnId="{684E2CBB-7D7A-3E4F-BEE8-2F1818C81D55}">
      <dgm:prSet/>
      <dgm:spPr/>
      <dgm:t>
        <a:bodyPr/>
        <a:lstStyle/>
        <a:p>
          <a:endParaRPr lang="en-US"/>
        </a:p>
      </dgm:t>
    </dgm:pt>
    <dgm:pt modelId="{7AA455DC-F195-4C43-BD1F-F0891B027A8B}" type="sibTrans" cxnId="{684E2CBB-7D7A-3E4F-BEE8-2F1818C81D55}">
      <dgm:prSet/>
      <dgm:spPr/>
      <dgm:t>
        <a:bodyPr/>
        <a:lstStyle/>
        <a:p>
          <a:endParaRPr lang="en-US"/>
        </a:p>
      </dgm:t>
    </dgm:pt>
    <dgm:pt modelId="{D97FCC1B-C18E-A941-B01E-1D5780CDF81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Contextual gender statistics for each profession.</a:t>
          </a:r>
        </a:p>
      </dgm:t>
    </dgm:pt>
    <dgm:pt modelId="{6967E44A-00F8-C349-B71B-DA6BDF6E4513}" type="parTrans" cxnId="{C927919A-B79F-AF48-A40A-29B50D3D8C62}">
      <dgm:prSet/>
      <dgm:spPr/>
      <dgm:t>
        <a:bodyPr/>
        <a:lstStyle/>
        <a:p>
          <a:endParaRPr lang="en-US"/>
        </a:p>
      </dgm:t>
    </dgm:pt>
    <dgm:pt modelId="{55F57906-CA93-9B49-A43E-C33966726F6A}" type="sibTrans" cxnId="{C927919A-B79F-AF48-A40A-29B50D3D8C62}">
      <dgm:prSet/>
      <dgm:spPr/>
      <dgm:t>
        <a:bodyPr/>
        <a:lstStyle/>
        <a:p>
          <a:endParaRPr lang="en-US"/>
        </a:p>
      </dgm:t>
    </dgm:pt>
    <dgm:pt modelId="{AE3D5E76-8EB4-2145-B127-656A8B1ED88B}">
      <dgm:prSet/>
      <dgm:spPr/>
      <dgm:t>
        <a:bodyPr/>
        <a:lstStyle/>
        <a:p>
          <a:r>
            <a:rPr lang="en-US" dirty="0"/>
            <a:t>Questions that elicit a gendered pronoun as response</a:t>
          </a:r>
        </a:p>
      </dgm:t>
    </dgm:pt>
    <dgm:pt modelId="{449C9B7B-889B-C642-B693-628E7710904D}" type="sibTrans" cxnId="{4CCBF2D0-30CF-5F4E-BF1A-5ED30532895D}">
      <dgm:prSet/>
      <dgm:spPr/>
      <dgm:t>
        <a:bodyPr/>
        <a:lstStyle/>
        <a:p>
          <a:endParaRPr lang="en-US"/>
        </a:p>
      </dgm:t>
    </dgm:pt>
    <dgm:pt modelId="{740161E0-C61A-2D4A-BB1D-5DBCBBB69AA7}" type="parTrans" cxnId="{4CCBF2D0-30CF-5F4E-BF1A-5ED30532895D}">
      <dgm:prSet/>
      <dgm:spPr/>
      <dgm:t>
        <a:bodyPr/>
        <a:lstStyle/>
        <a:p>
          <a:endParaRPr lang="en-US"/>
        </a:p>
      </dgm:t>
    </dgm:pt>
    <dgm:pt modelId="{6C18CC0C-145D-4D4F-BC50-0862CA30BE29}" type="pres">
      <dgm:prSet presAssocID="{556725E7-AC0A-4EEF-A148-182B6B38EAC7}" presName="Name0" presStyleCnt="0">
        <dgm:presLayoutVars>
          <dgm:dir/>
          <dgm:animLvl val="lvl"/>
          <dgm:resizeHandles val="exact"/>
        </dgm:presLayoutVars>
      </dgm:prSet>
      <dgm:spPr/>
    </dgm:pt>
    <dgm:pt modelId="{05054F7A-06E3-5A49-A17B-2083482D54CA}" type="pres">
      <dgm:prSet presAssocID="{6619F0EC-8DAA-4079-9E1C-261AA80E25C9}" presName="composite" presStyleCnt="0"/>
      <dgm:spPr/>
    </dgm:pt>
    <dgm:pt modelId="{85D2F773-348B-3F4F-A095-8DC6BCE20D85}" type="pres">
      <dgm:prSet presAssocID="{6619F0EC-8DAA-4079-9E1C-261AA80E25C9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B89F4E5-C919-4148-98F2-CC32796078CD}" type="pres">
      <dgm:prSet presAssocID="{6619F0EC-8DAA-4079-9E1C-261AA80E25C9}" presName="desTx" presStyleLbl="revTx" presStyleIdx="0" presStyleCnt="5">
        <dgm:presLayoutVars>
          <dgm:bulletEnabled val="1"/>
        </dgm:presLayoutVars>
      </dgm:prSet>
      <dgm:spPr/>
    </dgm:pt>
    <dgm:pt modelId="{42147109-6F91-3845-92A8-50CA89D36B43}" type="pres">
      <dgm:prSet presAssocID="{07ED2BFF-EAE3-4191-B2B2-BC1E1FE20D81}" presName="space" presStyleCnt="0"/>
      <dgm:spPr/>
    </dgm:pt>
    <dgm:pt modelId="{BE1053A3-A0EB-A845-8C1A-4645AB67344C}" type="pres">
      <dgm:prSet presAssocID="{C2791536-F57A-3A46-B5F1-8D11F506EEBF}" presName="composite" presStyleCnt="0"/>
      <dgm:spPr/>
    </dgm:pt>
    <dgm:pt modelId="{BC1239F3-1AB5-904E-9C0D-B1B544B66090}" type="pres">
      <dgm:prSet presAssocID="{C2791536-F57A-3A46-B5F1-8D11F506EEBF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7E9F457-12A1-6F4E-A0B6-C846E7CC3151}" type="pres">
      <dgm:prSet presAssocID="{C2791536-F57A-3A46-B5F1-8D11F506EEBF}" presName="desTx" presStyleLbl="revTx" presStyleIdx="1" presStyleCnt="5">
        <dgm:presLayoutVars>
          <dgm:bulletEnabled val="1"/>
        </dgm:presLayoutVars>
      </dgm:prSet>
      <dgm:spPr/>
    </dgm:pt>
    <dgm:pt modelId="{E6EC3392-8762-2D40-920F-07C61C7D6E08}" type="pres">
      <dgm:prSet presAssocID="{2B473D85-137D-C04E-98DB-00F3FC4051A2}" presName="space" presStyleCnt="0"/>
      <dgm:spPr/>
    </dgm:pt>
    <dgm:pt modelId="{617B913A-03EF-0045-A438-7FCA17DBD78D}" type="pres">
      <dgm:prSet presAssocID="{B71C09C3-4191-0547-A938-419AA613D3F1}" presName="composite" presStyleCnt="0"/>
      <dgm:spPr/>
    </dgm:pt>
    <dgm:pt modelId="{B772734B-B63E-7B4E-B910-D92606910546}" type="pres">
      <dgm:prSet presAssocID="{B71C09C3-4191-0547-A938-419AA613D3F1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B4A0449-3605-0E45-8C48-7AB5A5C6F43E}" type="pres">
      <dgm:prSet presAssocID="{B71C09C3-4191-0547-A938-419AA613D3F1}" presName="desTx" presStyleLbl="revTx" presStyleIdx="2" presStyleCnt="5">
        <dgm:presLayoutVars>
          <dgm:bulletEnabled val="1"/>
        </dgm:presLayoutVars>
      </dgm:prSet>
      <dgm:spPr/>
    </dgm:pt>
    <dgm:pt modelId="{BBF5D9E9-C9D6-3142-B946-0711676AAF12}" type="pres">
      <dgm:prSet presAssocID="{7AB39FB2-8576-1044-90C7-DFEC9E15E628}" presName="space" presStyleCnt="0"/>
      <dgm:spPr/>
    </dgm:pt>
    <dgm:pt modelId="{8999372B-22E6-224B-9183-18F19489BA1A}" type="pres">
      <dgm:prSet presAssocID="{F211B27D-CD75-F542-B621-270879E325FE}" presName="composite" presStyleCnt="0"/>
      <dgm:spPr/>
    </dgm:pt>
    <dgm:pt modelId="{B6B5684D-0532-5942-84F5-8BF4D88D5285}" type="pres">
      <dgm:prSet presAssocID="{F211B27D-CD75-F542-B621-270879E325FE}" presName="parTx" presStyleLbl="node1" presStyleIdx="3" presStyleCnt="5">
        <dgm:presLayoutVars>
          <dgm:chMax val="0"/>
          <dgm:chPref val="0"/>
          <dgm:bulletEnabled val="1"/>
        </dgm:presLayoutVars>
      </dgm:prSet>
      <dgm:spPr>
        <a:xfrm>
          <a:off x="6319659" y="89661"/>
          <a:ext cx="2322448" cy="594000"/>
        </a:xfrm>
        <a:prstGeom prst="chevron">
          <a:avLst/>
        </a:prstGeom>
      </dgm:spPr>
    </dgm:pt>
    <dgm:pt modelId="{6E3EF43E-7E8F-3E4F-8950-35A11487FA59}" type="pres">
      <dgm:prSet presAssocID="{F211B27D-CD75-F542-B621-270879E325FE}" presName="desTx" presStyleLbl="revTx" presStyleIdx="3" presStyleCnt="5">
        <dgm:presLayoutVars>
          <dgm:bulletEnabled val="1"/>
        </dgm:presLayoutVars>
      </dgm:prSet>
      <dgm:spPr/>
    </dgm:pt>
    <dgm:pt modelId="{ED544666-F9D9-C24E-866F-8FB289A86877}" type="pres">
      <dgm:prSet presAssocID="{7B6E365C-6212-CA4F-87D8-1C396AB51118}" presName="space" presStyleCnt="0"/>
      <dgm:spPr/>
    </dgm:pt>
    <dgm:pt modelId="{28DDA95B-84F7-BC44-B683-9174414F97A3}" type="pres">
      <dgm:prSet presAssocID="{0F54E086-F6DE-354D-80A4-52142B8B5DEF}" presName="composite" presStyleCnt="0"/>
      <dgm:spPr/>
    </dgm:pt>
    <dgm:pt modelId="{39700843-B4B8-6F4E-8239-B12972674399}" type="pres">
      <dgm:prSet presAssocID="{0F54E086-F6DE-354D-80A4-52142B8B5DEF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3CA143DD-3C64-0743-B115-5768B5BDB5B9}" type="pres">
      <dgm:prSet presAssocID="{0F54E086-F6DE-354D-80A4-52142B8B5DEF}" presName="desTx" presStyleLbl="revTx" presStyleIdx="4" presStyleCnt="5">
        <dgm:presLayoutVars>
          <dgm:bulletEnabled val="1"/>
        </dgm:presLayoutVars>
      </dgm:prSet>
      <dgm:spPr/>
    </dgm:pt>
  </dgm:ptLst>
  <dgm:cxnLst>
    <dgm:cxn modelId="{0CDBBA00-6769-1F4D-AA4A-E64C6101DD56}" type="presOf" srcId="{38DD510B-FF65-5A4E-8D4B-59A1184F9BF1}" destId="{6E3EF43E-7E8F-3E4F-8950-35A11487FA59}" srcOrd="0" destOrd="0" presId="urn:microsoft.com/office/officeart/2005/8/layout/chevron1"/>
    <dgm:cxn modelId="{04411B08-D49C-1648-BE6B-511E2434E789}" type="presOf" srcId="{9BF34E0D-FB72-BB4F-A5B8-852D039CD92A}" destId="{6E3EF43E-7E8F-3E4F-8950-35A11487FA59}" srcOrd="0" destOrd="2" presId="urn:microsoft.com/office/officeart/2005/8/layout/chevron1"/>
    <dgm:cxn modelId="{FA028D0E-0D87-6245-9DA0-03C8A1979179}" type="presOf" srcId="{94A5C71E-2034-2D4F-9881-4E52FEF9D597}" destId="{4B89F4E5-C919-4148-98F2-CC32796078CD}" srcOrd="0" destOrd="0" presId="urn:microsoft.com/office/officeart/2005/8/layout/chevron1"/>
    <dgm:cxn modelId="{0B42C811-3A9C-8341-9915-2D0751D5B418}" srcId="{B71C09C3-4191-0547-A938-419AA613D3F1}" destId="{A51F3048-656C-1F4C-86C3-2EFD12E43241}" srcOrd="0" destOrd="0" parTransId="{3E295D68-2AE4-C44A-B1A9-29F1FCA47F5B}" sibTransId="{2AE6D030-492C-1D40-9E02-16A012748FE9}"/>
    <dgm:cxn modelId="{87F88B1B-947B-FB4A-A9E4-9ECCBFAD8698}" type="presOf" srcId="{CCD730C4-C849-FB4C-8887-636FDA907971}" destId="{67E9F457-12A1-6F4E-A0B6-C846E7CC3151}" srcOrd="0" destOrd="2" presId="urn:microsoft.com/office/officeart/2005/8/layout/chevron1"/>
    <dgm:cxn modelId="{07E99E1F-2AC1-A846-95D8-CA133F682EA8}" type="presOf" srcId="{0F54E086-F6DE-354D-80A4-52142B8B5DEF}" destId="{39700843-B4B8-6F4E-8239-B12972674399}" srcOrd="0" destOrd="0" presId="urn:microsoft.com/office/officeart/2005/8/layout/chevron1"/>
    <dgm:cxn modelId="{9F79DC23-E94B-6B42-AC05-A1D61F154EB9}" srcId="{8AAD516E-1E4D-DE48-A646-058A7FF368C2}" destId="{CCD730C4-C849-FB4C-8887-636FDA907971}" srcOrd="0" destOrd="0" parTransId="{73052263-F278-E44A-9F5E-A9EC22E5DB80}" sibTransId="{4DD1A75D-841D-414A-8C7A-9A917716C508}"/>
    <dgm:cxn modelId="{A8D5B02C-C074-EB44-9DF5-2943543843C4}" type="presOf" srcId="{C4402F96-871E-354E-8A3D-D941EFE83B02}" destId="{6E3EF43E-7E8F-3E4F-8950-35A11487FA59}" srcOrd="0" destOrd="3" presId="urn:microsoft.com/office/officeart/2005/8/layout/chevron1"/>
    <dgm:cxn modelId="{9B25822D-65C3-994E-A080-2F8928CD6F94}" srcId="{38DD510B-FF65-5A4E-8D4B-59A1184F9BF1}" destId="{079EA5BF-988F-FF49-A979-5669C5AF7ABC}" srcOrd="0" destOrd="0" parTransId="{A75B024F-8A8C-3549-9507-483DC8CD7088}" sibTransId="{2ACEF9B1-E68B-FC46-B2B9-8080D2FF2B4D}"/>
    <dgm:cxn modelId="{D6730732-CDD4-F247-83BE-6AAA44C52A4D}" srcId="{556725E7-AC0A-4EEF-A148-182B6B38EAC7}" destId="{C2791536-F57A-3A46-B5F1-8D11F506EEBF}" srcOrd="1" destOrd="0" parTransId="{B2259BE3-4813-6545-8D9C-84791C452EE1}" sibTransId="{2B473D85-137D-C04E-98DB-00F3FC4051A2}"/>
    <dgm:cxn modelId="{C1880638-D35B-7344-AE52-8EC30A11DE7B}" type="presOf" srcId="{F211B27D-CD75-F542-B621-270879E325FE}" destId="{B6B5684D-0532-5942-84F5-8BF4D88D5285}" srcOrd="0" destOrd="0" presId="urn:microsoft.com/office/officeart/2005/8/layout/chevron1"/>
    <dgm:cxn modelId="{4EDE643D-FEFE-A64F-8336-3B7DF6EA547E}" srcId="{556725E7-AC0A-4EEF-A148-182B6B38EAC7}" destId="{B71C09C3-4191-0547-A938-419AA613D3F1}" srcOrd="2" destOrd="0" parTransId="{15BA08B2-9581-FB4E-B362-930CA180BF3C}" sibTransId="{7AB39FB2-8576-1044-90C7-DFEC9E15E628}"/>
    <dgm:cxn modelId="{D8C8363F-6110-2E47-BFD9-AB41C69CAEA7}" srcId="{8AAD516E-1E4D-DE48-A646-058A7FF368C2}" destId="{519DF3E0-6747-3846-ADEF-B10E7C49D561}" srcOrd="1" destOrd="0" parTransId="{73C06D62-95D0-1E44-8D9B-4A696F11C0A7}" sibTransId="{969F675D-51FD-3A4E-88E2-CD8BF30332A1}"/>
    <dgm:cxn modelId="{332A6141-535E-5A42-9424-7517DB4864B5}" srcId="{6619F0EC-8DAA-4079-9E1C-261AA80E25C9}" destId="{94A5C71E-2034-2D4F-9881-4E52FEF9D597}" srcOrd="0" destOrd="0" parTransId="{5DDAF238-DFA7-3647-93D7-B405F13900F8}" sibTransId="{DD943ADA-A1C1-E94D-A1E8-3B3978841A30}"/>
    <dgm:cxn modelId="{83228754-CF40-9141-BF23-DAE24521CCA3}" type="presOf" srcId="{556725E7-AC0A-4EEF-A148-182B6B38EAC7}" destId="{6C18CC0C-145D-4D4F-BC50-0862CA30BE29}" srcOrd="0" destOrd="0" presId="urn:microsoft.com/office/officeart/2005/8/layout/chevron1"/>
    <dgm:cxn modelId="{0788F76F-EB20-4537-9E63-A9DDCB4EC214}" srcId="{556725E7-AC0A-4EEF-A148-182B6B38EAC7}" destId="{6619F0EC-8DAA-4079-9E1C-261AA80E25C9}" srcOrd="0" destOrd="0" parTransId="{7E2F33D6-7A7D-4CF9-9BC5-B417D4FDA926}" sibTransId="{07ED2BFF-EAE3-4191-B2B2-BC1E1FE20D81}"/>
    <dgm:cxn modelId="{2C3E3170-79FB-C34C-A81C-92D0F666C0BD}" srcId="{38DD510B-FF65-5A4E-8D4B-59A1184F9BF1}" destId="{9BF34E0D-FB72-BB4F-A5B8-852D039CD92A}" srcOrd="1" destOrd="0" parTransId="{6348D2DF-CF7F-784A-B79F-BCA684697544}" sibTransId="{DD4F42A8-7CF0-ED41-8AB9-5F3D2985A240}"/>
    <dgm:cxn modelId="{9FB6F47C-2883-844F-9CC3-335C03544E42}" type="presOf" srcId="{EE152B0D-2702-054D-934E-3860FA8E7DC5}" destId="{3CA143DD-3C64-0743-B115-5768B5BDB5B9}" srcOrd="0" destOrd="0" presId="urn:microsoft.com/office/officeart/2005/8/layout/chevron1"/>
    <dgm:cxn modelId="{AFA17C83-0CF3-B848-BE57-3B2F1A02756A}" srcId="{38DD510B-FF65-5A4E-8D4B-59A1184F9BF1}" destId="{C4402F96-871E-354E-8A3D-D941EFE83B02}" srcOrd="2" destOrd="0" parTransId="{21ADEF46-5EB2-9741-9EE9-DA776BF67A0D}" sibTransId="{36AB4790-8DD2-CE46-B8E4-196FA18C8457}"/>
    <dgm:cxn modelId="{7D10D086-C318-CD47-803D-D374A2CC6E1C}" srcId="{C2791536-F57A-3A46-B5F1-8D11F506EEBF}" destId="{98198FEB-195A-844D-BC96-34E14222AD46}" srcOrd="0" destOrd="0" parTransId="{E008DFB0-F9ED-9C4C-9B0C-338B5B1B6C86}" sibTransId="{866E054B-9032-7542-BF5F-EE9BEA4C1560}"/>
    <dgm:cxn modelId="{CD68DF93-9700-884D-B926-2A2B93D25ECB}" type="presOf" srcId="{519DF3E0-6747-3846-ADEF-B10E7C49D561}" destId="{67E9F457-12A1-6F4E-A0B6-C846E7CC3151}" srcOrd="0" destOrd="3" presId="urn:microsoft.com/office/officeart/2005/8/layout/chevron1"/>
    <dgm:cxn modelId="{C927919A-B79F-AF48-A40A-29B50D3D8C62}" srcId="{EE152B0D-2702-054D-934E-3860FA8E7DC5}" destId="{D97FCC1B-C18E-A941-B01E-1D5780CDF818}" srcOrd="0" destOrd="0" parTransId="{6967E44A-00F8-C349-B71B-DA6BDF6E4513}" sibTransId="{55F57906-CA93-9B49-A43E-C33966726F6A}"/>
    <dgm:cxn modelId="{4C835EAE-3154-AC4C-B994-419E1150BFF2}" type="presOf" srcId="{98198FEB-195A-844D-BC96-34E14222AD46}" destId="{67E9F457-12A1-6F4E-A0B6-C846E7CC3151}" srcOrd="0" destOrd="0" presId="urn:microsoft.com/office/officeart/2005/8/layout/chevron1"/>
    <dgm:cxn modelId="{456D87B8-40C9-CB4B-A20B-0F25F8E02019}" srcId="{F211B27D-CD75-F542-B621-270879E325FE}" destId="{38DD510B-FF65-5A4E-8D4B-59A1184F9BF1}" srcOrd="0" destOrd="0" parTransId="{0CBDC0DE-511C-3C48-9382-682D921DC75D}" sibTransId="{1541AE37-A211-F146-9F3E-C5DA08BA3FEE}"/>
    <dgm:cxn modelId="{684E2CBB-7D7A-3E4F-BEE8-2F1818C81D55}" srcId="{0F54E086-F6DE-354D-80A4-52142B8B5DEF}" destId="{EE152B0D-2702-054D-934E-3860FA8E7DC5}" srcOrd="0" destOrd="0" parTransId="{7C2D3E41-2DEB-4C41-B8B0-7C3C1350838C}" sibTransId="{7AA455DC-F195-4C43-BD1F-F0891B027A8B}"/>
    <dgm:cxn modelId="{6BB4D9C1-9400-E943-A331-927F601AE940}" type="presOf" srcId="{6619F0EC-8DAA-4079-9E1C-261AA80E25C9}" destId="{85D2F773-348B-3F4F-A095-8DC6BCE20D85}" srcOrd="0" destOrd="0" presId="urn:microsoft.com/office/officeart/2005/8/layout/chevron1"/>
    <dgm:cxn modelId="{6F49C8C7-86E9-794A-B387-0371FF3B0492}" type="presOf" srcId="{C2791536-F57A-3A46-B5F1-8D11F506EEBF}" destId="{BC1239F3-1AB5-904E-9C0D-B1B544B66090}" srcOrd="0" destOrd="0" presId="urn:microsoft.com/office/officeart/2005/8/layout/chevron1"/>
    <dgm:cxn modelId="{B7A157C9-2C14-2244-85C0-D92B7EAA9EC6}" type="presOf" srcId="{D97FCC1B-C18E-A941-B01E-1D5780CDF818}" destId="{3CA143DD-3C64-0743-B115-5768B5BDB5B9}" srcOrd="0" destOrd="1" presId="urn:microsoft.com/office/officeart/2005/8/layout/chevron1"/>
    <dgm:cxn modelId="{FADDD9C9-5B38-F74E-8F34-8A4CB3AD4E75}" type="presOf" srcId="{8AAD516E-1E4D-DE48-A646-058A7FF368C2}" destId="{67E9F457-12A1-6F4E-A0B6-C846E7CC3151}" srcOrd="0" destOrd="1" presId="urn:microsoft.com/office/officeart/2005/8/layout/chevron1"/>
    <dgm:cxn modelId="{B4FC36CD-11F2-7145-B203-CC091A04AB5D}" srcId="{C2791536-F57A-3A46-B5F1-8D11F506EEBF}" destId="{8AAD516E-1E4D-DE48-A646-058A7FF368C2}" srcOrd="1" destOrd="0" parTransId="{6EB95969-4C61-A048-87B9-7B20D6EC0B56}" sibTransId="{35A0E6FF-D5EE-664F-AF33-A67947367010}"/>
    <dgm:cxn modelId="{B2CA7CCD-2DD7-8644-BD90-569D0EC36C42}" srcId="{556725E7-AC0A-4EEF-A148-182B6B38EAC7}" destId="{F211B27D-CD75-F542-B621-270879E325FE}" srcOrd="3" destOrd="0" parTransId="{00C960C1-D36B-A245-A7A0-9239EF77FAE8}" sibTransId="{7B6E365C-6212-CA4F-87D8-1C396AB51118}"/>
    <dgm:cxn modelId="{565B99CE-FC5C-6842-8079-01B68EC88B03}" type="presOf" srcId="{A51F3048-656C-1F4C-86C3-2EFD12E43241}" destId="{8B4A0449-3605-0E45-8C48-7AB5A5C6F43E}" srcOrd="0" destOrd="0" presId="urn:microsoft.com/office/officeart/2005/8/layout/chevron1"/>
    <dgm:cxn modelId="{A6B2F4CE-1CD1-7443-BAA1-8305ECF75EF5}" type="presOf" srcId="{B71C09C3-4191-0547-A938-419AA613D3F1}" destId="{B772734B-B63E-7B4E-B910-D92606910546}" srcOrd="0" destOrd="0" presId="urn:microsoft.com/office/officeart/2005/8/layout/chevron1"/>
    <dgm:cxn modelId="{4CCBF2D0-30CF-5F4E-BF1A-5ED30532895D}" srcId="{EE152B0D-2702-054D-934E-3860FA8E7DC5}" destId="{AE3D5E76-8EB4-2145-B127-656A8B1ED88B}" srcOrd="1" destOrd="0" parTransId="{740161E0-C61A-2D4A-BB1D-5DBCBBB69AA7}" sibTransId="{449C9B7B-889B-C642-B693-628E7710904D}"/>
    <dgm:cxn modelId="{F14A47D6-2507-2242-B51D-85DEBE7D9DA0}" type="presOf" srcId="{AE3D5E76-8EB4-2145-B127-656A8B1ED88B}" destId="{3CA143DD-3C64-0743-B115-5768B5BDB5B9}" srcOrd="0" destOrd="2" presId="urn:microsoft.com/office/officeart/2005/8/layout/chevron1"/>
    <dgm:cxn modelId="{90AA88DF-C622-FC42-94B6-24AFB53A974C}" srcId="{556725E7-AC0A-4EEF-A148-182B6B38EAC7}" destId="{0F54E086-F6DE-354D-80A4-52142B8B5DEF}" srcOrd="4" destOrd="0" parTransId="{9EFA5999-A78B-F744-8EE4-F1B74DDDC3FC}" sibTransId="{8D0FD528-A75F-9B4C-B5BC-06AF480264D8}"/>
    <dgm:cxn modelId="{575034FC-55DE-6148-B580-79BAF0276E31}" type="presOf" srcId="{079EA5BF-988F-FF49-A979-5669C5AF7ABC}" destId="{6E3EF43E-7E8F-3E4F-8950-35A11487FA59}" srcOrd="0" destOrd="1" presId="urn:microsoft.com/office/officeart/2005/8/layout/chevron1"/>
    <dgm:cxn modelId="{8C4D9A45-62BA-A04A-AC5D-98E3584EF6FE}" type="presParOf" srcId="{6C18CC0C-145D-4D4F-BC50-0862CA30BE29}" destId="{05054F7A-06E3-5A49-A17B-2083482D54CA}" srcOrd="0" destOrd="0" presId="urn:microsoft.com/office/officeart/2005/8/layout/chevron1"/>
    <dgm:cxn modelId="{7D402A4A-C799-4645-9E31-3F66778D8B8C}" type="presParOf" srcId="{05054F7A-06E3-5A49-A17B-2083482D54CA}" destId="{85D2F773-348B-3F4F-A095-8DC6BCE20D85}" srcOrd="0" destOrd="0" presId="urn:microsoft.com/office/officeart/2005/8/layout/chevron1"/>
    <dgm:cxn modelId="{49FCCDC6-578A-274F-9472-09198DD4B29B}" type="presParOf" srcId="{05054F7A-06E3-5A49-A17B-2083482D54CA}" destId="{4B89F4E5-C919-4148-98F2-CC32796078CD}" srcOrd="1" destOrd="0" presId="urn:microsoft.com/office/officeart/2005/8/layout/chevron1"/>
    <dgm:cxn modelId="{B85A15F9-8F2E-9047-9801-D2452C6FD7C2}" type="presParOf" srcId="{6C18CC0C-145D-4D4F-BC50-0862CA30BE29}" destId="{42147109-6F91-3845-92A8-50CA89D36B43}" srcOrd="1" destOrd="0" presId="urn:microsoft.com/office/officeart/2005/8/layout/chevron1"/>
    <dgm:cxn modelId="{F5CC0E40-C3FE-5343-BA98-1BBD19A64CA4}" type="presParOf" srcId="{6C18CC0C-145D-4D4F-BC50-0862CA30BE29}" destId="{BE1053A3-A0EB-A845-8C1A-4645AB67344C}" srcOrd="2" destOrd="0" presId="urn:microsoft.com/office/officeart/2005/8/layout/chevron1"/>
    <dgm:cxn modelId="{368AF603-037D-8A46-A083-20E5541F7AE4}" type="presParOf" srcId="{BE1053A3-A0EB-A845-8C1A-4645AB67344C}" destId="{BC1239F3-1AB5-904E-9C0D-B1B544B66090}" srcOrd="0" destOrd="0" presId="urn:microsoft.com/office/officeart/2005/8/layout/chevron1"/>
    <dgm:cxn modelId="{355E4C43-788E-1C46-97CA-DF3E1347FCD8}" type="presParOf" srcId="{BE1053A3-A0EB-A845-8C1A-4645AB67344C}" destId="{67E9F457-12A1-6F4E-A0B6-C846E7CC3151}" srcOrd="1" destOrd="0" presId="urn:microsoft.com/office/officeart/2005/8/layout/chevron1"/>
    <dgm:cxn modelId="{B95DFC67-885A-F040-9B45-343CCC84AB1A}" type="presParOf" srcId="{6C18CC0C-145D-4D4F-BC50-0862CA30BE29}" destId="{E6EC3392-8762-2D40-920F-07C61C7D6E08}" srcOrd="3" destOrd="0" presId="urn:microsoft.com/office/officeart/2005/8/layout/chevron1"/>
    <dgm:cxn modelId="{AA693725-4572-E24D-8E6B-00CB365CD2B6}" type="presParOf" srcId="{6C18CC0C-145D-4D4F-BC50-0862CA30BE29}" destId="{617B913A-03EF-0045-A438-7FCA17DBD78D}" srcOrd="4" destOrd="0" presId="urn:microsoft.com/office/officeart/2005/8/layout/chevron1"/>
    <dgm:cxn modelId="{F5810A4A-8D3B-624D-8A50-AFCA188B0BB7}" type="presParOf" srcId="{617B913A-03EF-0045-A438-7FCA17DBD78D}" destId="{B772734B-B63E-7B4E-B910-D92606910546}" srcOrd="0" destOrd="0" presId="urn:microsoft.com/office/officeart/2005/8/layout/chevron1"/>
    <dgm:cxn modelId="{0D905571-9D20-1F4A-8E5B-DE4ACD5921DF}" type="presParOf" srcId="{617B913A-03EF-0045-A438-7FCA17DBD78D}" destId="{8B4A0449-3605-0E45-8C48-7AB5A5C6F43E}" srcOrd="1" destOrd="0" presId="urn:microsoft.com/office/officeart/2005/8/layout/chevron1"/>
    <dgm:cxn modelId="{D83F92CA-8DE5-1747-8816-F2C20D578390}" type="presParOf" srcId="{6C18CC0C-145D-4D4F-BC50-0862CA30BE29}" destId="{BBF5D9E9-C9D6-3142-B946-0711676AAF12}" srcOrd="5" destOrd="0" presId="urn:microsoft.com/office/officeart/2005/8/layout/chevron1"/>
    <dgm:cxn modelId="{FBC62A3E-5671-0148-9D7A-1FC5E87649AD}" type="presParOf" srcId="{6C18CC0C-145D-4D4F-BC50-0862CA30BE29}" destId="{8999372B-22E6-224B-9183-18F19489BA1A}" srcOrd="6" destOrd="0" presId="urn:microsoft.com/office/officeart/2005/8/layout/chevron1"/>
    <dgm:cxn modelId="{B0F12B80-DDE0-FF42-ADC3-717B6DBA725A}" type="presParOf" srcId="{8999372B-22E6-224B-9183-18F19489BA1A}" destId="{B6B5684D-0532-5942-84F5-8BF4D88D5285}" srcOrd="0" destOrd="0" presId="urn:microsoft.com/office/officeart/2005/8/layout/chevron1"/>
    <dgm:cxn modelId="{AB28F079-6BAA-7249-B287-381C38CE5B07}" type="presParOf" srcId="{8999372B-22E6-224B-9183-18F19489BA1A}" destId="{6E3EF43E-7E8F-3E4F-8950-35A11487FA59}" srcOrd="1" destOrd="0" presId="urn:microsoft.com/office/officeart/2005/8/layout/chevron1"/>
    <dgm:cxn modelId="{867F23DA-4E4F-CA42-B207-9A9E3CD50D43}" type="presParOf" srcId="{6C18CC0C-145D-4D4F-BC50-0862CA30BE29}" destId="{ED544666-F9D9-C24E-866F-8FB289A86877}" srcOrd="7" destOrd="0" presId="urn:microsoft.com/office/officeart/2005/8/layout/chevron1"/>
    <dgm:cxn modelId="{ABF5D763-10CA-454E-AA7A-88BDC408E300}" type="presParOf" srcId="{6C18CC0C-145D-4D4F-BC50-0862CA30BE29}" destId="{28DDA95B-84F7-BC44-B683-9174414F97A3}" srcOrd="8" destOrd="0" presId="urn:microsoft.com/office/officeart/2005/8/layout/chevron1"/>
    <dgm:cxn modelId="{4B53C93C-4AA7-EB48-90AA-E0F7191334E0}" type="presParOf" srcId="{28DDA95B-84F7-BC44-B683-9174414F97A3}" destId="{39700843-B4B8-6F4E-8239-B12972674399}" srcOrd="0" destOrd="0" presId="urn:microsoft.com/office/officeart/2005/8/layout/chevron1"/>
    <dgm:cxn modelId="{E2D10E89-84F3-624A-B867-514ACA965184}" type="presParOf" srcId="{28DDA95B-84F7-BC44-B683-9174414F97A3}" destId="{3CA143DD-3C64-0743-B115-5768B5BDB5B9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6725E7-AC0A-4EEF-A148-182B6B38EAC7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CE82311-40F7-C747-B3EE-7679C02240CD}">
      <dgm:prSet/>
      <dgm:spPr/>
      <dgm:t>
        <a:bodyPr/>
        <a:lstStyle/>
        <a:p>
          <a:r>
            <a:rPr lang="en-US" b="1" dirty="0"/>
            <a:t>Generate Synthetic Data</a:t>
          </a:r>
          <a:endParaRPr lang="en-US" dirty="0"/>
        </a:p>
      </dgm:t>
    </dgm:pt>
    <dgm:pt modelId="{4BE1D847-A74E-BA4C-9B3F-04D9EC746BA5}" type="parTrans" cxnId="{515E2FB4-8716-284A-8F08-1E781D2FD6CD}">
      <dgm:prSet/>
      <dgm:spPr/>
      <dgm:t>
        <a:bodyPr/>
        <a:lstStyle/>
        <a:p>
          <a:endParaRPr lang="en-US"/>
        </a:p>
      </dgm:t>
    </dgm:pt>
    <dgm:pt modelId="{B5247818-38A1-D546-81BA-1BAB515303B1}" type="sibTrans" cxnId="{515E2FB4-8716-284A-8F08-1E781D2FD6CD}">
      <dgm:prSet/>
      <dgm:spPr/>
      <dgm:t>
        <a:bodyPr/>
        <a:lstStyle/>
        <a:p>
          <a:endParaRPr lang="en-US"/>
        </a:p>
      </dgm:t>
    </dgm:pt>
    <dgm:pt modelId="{EED4DBA6-813B-204D-A136-FA835501B28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Use </a:t>
          </a:r>
          <a:r>
            <a:rPr lang="en-US" b="0" dirty="0"/>
            <a:t>SDG</a:t>
          </a:r>
          <a:r>
            <a:rPr lang="en-US" dirty="0"/>
            <a:t> to produce datasets matching workplace gender proportions.</a:t>
          </a:r>
        </a:p>
      </dgm:t>
    </dgm:pt>
    <dgm:pt modelId="{B7C3E333-B413-604F-BC09-153EE96DD3C6}" type="parTrans" cxnId="{842AE46D-45DC-3646-B198-EE8C66BAE913}">
      <dgm:prSet/>
      <dgm:spPr/>
      <dgm:t>
        <a:bodyPr/>
        <a:lstStyle/>
        <a:p>
          <a:endParaRPr lang="en-US"/>
        </a:p>
      </dgm:t>
    </dgm:pt>
    <dgm:pt modelId="{7AFAB829-35AB-4541-B2F2-03B94A6E078A}" type="sibTrans" cxnId="{842AE46D-45DC-3646-B198-EE8C66BAE913}">
      <dgm:prSet/>
      <dgm:spPr/>
      <dgm:t>
        <a:bodyPr/>
        <a:lstStyle/>
        <a:p>
          <a:endParaRPr lang="en-US"/>
        </a:p>
      </dgm:t>
    </dgm:pt>
    <dgm:pt modelId="{AB01073B-3DEF-724B-981C-E9556AE81014}">
      <dgm:prSet/>
      <dgm:spPr/>
      <dgm:t>
        <a:bodyPr/>
        <a:lstStyle/>
        <a:p>
          <a:r>
            <a:rPr lang="en-US" b="1"/>
            <a:t>Train the Model on Synthetic Data</a:t>
          </a:r>
          <a:r>
            <a:rPr lang="en-US"/>
            <a:t>:</a:t>
          </a:r>
        </a:p>
      </dgm:t>
    </dgm:pt>
    <dgm:pt modelId="{A02B55A6-BC66-FA49-84FB-84F61E5326D7}" type="parTrans" cxnId="{FB35946F-33C2-4E4C-817E-093F26F964DD}">
      <dgm:prSet/>
      <dgm:spPr/>
      <dgm:t>
        <a:bodyPr/>
        <a:lstStyle/>
        <a:p>
          <a:endParaRPr lang="en-US"/>
        </a:p>
      </dgm:t>
    </dgm:pt>
    <dgm:pt modelId="{31E1C03E-76EC-644B-A8B9-92D672A29BD0}" type="sibTrans" cxnId="{FB35946F-33C2-4E4C-817E-093F26F964DD}">
      <dgm:prSet/>
      <dgm:spPr/>
      <dgm:t>
        <a:bodyPr/>
        <a:lstStyle/>
        <a:p>
          <a:endParaRPr lang="en-US"/>
        </a:p>
      </dgm:t>
    </dgm:pt>
    <dgm:pt modelId="{004F37B4-0153-6645-B19D-D5CBA38659A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train the model using the synthetic datasets to reduce bias.</a:t>
          </a:r>
        </a:p>
      </dgm:t>
    </dgm:pt>
    <dgm:pt modelId="{81AC1FFA-08C7-9A44-AC98-DA9A0EE5193A}" type="parTrans" cxnId="{8B135725-1B1B-3046-B8AD-1DC57AD670B1}">
      <dgm:prSet/>
      <dgm:spPr/>
      <dgm:t>
        <a:bodyPr/>
        <a:lstStyle/>
        <a:p>
          <a:endParaRPr lang="en-US"/>
        </a:p>
      </dgm:t>
    </dgm:pt>
    <dgm:pt modelId="{7D3CCBCA-7264-074E-ABF3-686A5192F0E7}" type="sibTrans" cxnId="{8B135725-1B1B-3046-B8AD-1DC57AD670B1}">
      <dgm:prSet/>
      <dgm:spPr/>
      <dgm:t>
        <a:bodyPr/>
        <a:lstStyle/>
        <a:p>
          <a:endParaRPr lang="en-US"/>
        </a:p>
      </dgm:t>
    </dgm:pt>
    <dgm:pt modelId="{E06AF8E5-D224-F24D-96B8-85C91361548A}">
      <dgm:prSet/>
      <dgm:spPr/>
      <dgm:t>
        <a:bodyPr/>
        <a:lstStyle/>
        <a:p>
          <a:r>
            <a:rPr lang="en-US" b="1" dirty="0"/>
            <a:t>Evaluate Post-Training Performance</a:t>
          </a:r>
          <a:r>
            <a:rPr lang="en-US" dirty="0"/>
            <a:t>:</a:t>
          </a:r>
        </a:p>
      </dgm:t>
    </dgm:pt>
    <dgm:pt modelId="{4BBCCE49-E765-224B-B80A-C9D6B4CB8898}" type="parTrans" cxnId="{6FD03913-52DC-2C4F-A25C-8713B143C9F2}">
      <dgm:prSet/>
      <dgm:spPr/>
      <dgm:t>
        <a:bodyPr/>
        <a:lstStyle/>
        <a:p>
          <a:endParaRPr lang="en-US"/>
        </a:p>
      </dgm:t>
    </dgm:pt>
    <dgm:pt modelId="{218917E3-2E8D-034B-8DB5-01739665A5DD}" type="sibTrans" cxnId="{6FD03913-52DC-2C4F-A25C-8713B143C9F2}">
      <dgm:prSet/>
      <dgm:spPr/>
      <dgm:t>
        <a:bodyPr/>
        <a:lstStyle/>
        <a:p>
          <a:endParaRPr lang="en-US"/>
        </a:p>
      </dgm:t>
    </dgm:pt>
    <dgm:pt modelId="{3B32661D-B701-6041-9E53-814538DF8C3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Rerun Q&amp;A from the baseline.</a:t>
          </a:r>
        </a:p>
      </dgm:t>
    </dgm:pt>
    <dgm:pt modelId="{88E5FF6E-FACC-004E-B98A-E3E50E3D0964}" type="parTrans" cxnId="{57197648-8AC4-4048-8434-E04D748B74D2}">
      <dgm:prSet/>
      <dgm:spPr/>
      <dgm:t>
        <a:bodyPr/>
        <a:lstStyle/>
        <a:p>
          <a:endParaRPr lang="en-US"/>
        </a:p>
      </dgm:t>
    </dgm:pt>
    <dgm:pt modelId="{3551CF6F-DB77-8246-BBC8-C4BA9EE832AD}" type="sibTrans" cxnId="{57197648-8AC4-4048-8434-E04D748B74D2}">
      <dgm:prSet/>
      <dgm:spPr/>
      <dgm:t>
        <a:bodyPr/>
        <a:lstStyle/>
        <a:p>
          <a:endParaRPr lang="en-US"/>
        </a:p>
      </dgm:t>
    </dgm:pt>
    <dgm:pt modelId="{CE63DABE-0490-A643-8D8D-8F17A890490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Compute new scores to assess improvements.</a:t>
          </a:r>
        </a:p>
      </dgm:t>
    </dgm:pt>
    <dgm:pt modelId="{BA8E57FA-C9D2-3D46-BA0D-32B269589F03}" type="parTrans" cxnId="{FCD90B5A-5431-0B4B-9F95-5EF027CBAB07}">
      <dgm:prSet/>
      <dgm:spPr/>
      <dgm:t>
        <a:bodyPr/>
        <a:lstStyle/>
        <a:p>
          <a:endParaRPr lang="en-US"/>
        </a:p>
      </dgm:t>
    </dgm:pt>
    <dgm:pt modelId="{D48412D6-602F-0047-9125-BB6C58DD4B2D}" type="sibTrans" cxnId="{FCD90B5A-5431-0B4B-9F95-5EF027CBAB07}">
      <dgm:prSet/>
      <dgm:spPr/>
      <dgm:t>
        <a:bodyPr/>
        <a:lstStyle/>
        <a:p>
          <a:endParaRPr lang="en-US"/>
        </a:p>
      </dgm:t>
    </dgm:pt>
    <dgm:pt modelId="{BF8DC625-D5B1-D646-A2B2-473725A54035}">
      <dgm:prSet/>
      <dgm:spPr/>
      <dgm:t>
        <a:bodyPr/>
        <a:lstStyle/>
        <a:p>
          <a:r>
            <a:rPr lang="en-US" b="1"/>
            <a:t>Iterate and Expand</a:t>
          </a:r>
          <a:r>
            <a:rPr lang="en-US"/>
            <a:t>:</a:t>
          </a:r>
        </a:p>
      </dgm:t>
    </dgm:pt>
    <dgm:pt modelId="{62CA0B17-B7B8-CD4A-B3AC-881FB12C77BD}" type="parTrans" cxnId="{1BAD8043-7D09-7341-91F9-E1DD6DCDF325}">
      <dgm:prSet/>
      <dgm:spPr/>
      <dgm:t>
        <a:bodyPr/>
        <a:lstStyle/>
        <a:p>
          <a:endParaRPr lang="en-US"/>
        </a:p>
      </dgm:t>
    </dgm:pt>
    <dgm:pt modelId="{2460692A-52E5-E94F-BD17-3CFA7ACAC2F3}" type="sibTrans" cxnId="{1BAD8043-7D09-7341-91F9-E1DD6DCDF325}">
      <dgm:prSet/>
      <dgm:spPr/>
      <dgm:t>
        <a:bodyPr/>
        <a:lstStyle/>
        <a:p>
          <a:endParaRPr lang="en-US"/>
        </a:p>
      </dgm:t>
    </dgm:pt>
    <dgm:pt modelId="{DCF0D190-6891-D148-9418-D0D7B36C1CA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Repeat with:</a:t>
          </a:r>
        </a:p>
      </dgm:t>
    </dgm:pt>
    <dgm:pt modelId="{A10BAAC5-DDE5-0F4D-8701-9A8D5E4423FA}" type="parTrans" cxnId="{C7AC7F94-B313-9E43-9FBC-3251884B6A13}">
      <dgm:prSet/>
      <dgm:spPr/>
      <dgm:t>
        <a:bodyPr/>
        <a:lstStyle/>
        <a:p>
          <a:endParaRPr lang="en-US"/>
        </a:p>
      </dgm:t>
    </dgm:pt>
    <dgm:pt modelId="{3793F22F-DC03-694E-82BB-83EF7453D9F6}" type="sibTrans" cxnId="{C7AC7F94-B313-9E43-9FBC-3251884B6A13}">
      <dgm:prSet/>
      <dgm:spPr/>
      <dgm:t>
        <a:bodyPr/>
        <a:lstStyle/>
        <a:p>
          <a:endParaRPr lang="en-US"/>
        </a:p>
      </dgm:t>
    </dgm:pt>
    <dgm:pt modelId="{4786E965-5A5F-AE4A-9D02-DDFC07F828E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Additional professions and Q&amp;A formats.</a:t>
          </a:r>
        </a:p>
      </dgm:t>
    </dgm:pt>
    <dgm:pt modelId="{5DA530EF-7958-5E48-9F11-97049A546FA3}" type="parTrans" cxnId="{DF9C8DF4-390A-E84F-8AAE-82688D3A79AA}">
      <dgm:prSet/>
      <dgm:spPr/>
      <dgm:t>
        <a:bodyPr/>
        <a:lstStyle/>
        <a:p>
          <a:endParaRPr lang="en-US"/>
        </a:p>
      </dgm:t>
    </dgm:pt>
    <dgm:pt modelId="{AF32DA43-489E-AE47-9CFE-634F59C699AD}" type="sibTrans" cxnId="{DF9C8DF4-390A-E84F-8AAE-82688D3A79AA}">
      <dgm:prSet/>
      <dgm:spPr/>
      <dgm:t>
        <a:bodyPr/>
        <a:lstStyle/>
        <a:p>
          <a:endParaRPr lang="en-US"/>
        </a:p>
      </dgm:t>
    </dgm:pt>
    <dgm:pt modelId="{35585C03-2B70-DB48-8F42-0F287E85CC9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Different teacher models (if available).</a:t>
          </a:r>
        </a:p>
      </dgm:t>
    </dgm:pt>
    <dgm:pt modelId="{D28AB5BB-4A27-954E-B794-D474BD8FF995}" type="parTrans" cxnId="{4ED984DD-3B3A-8248-9178-B8B7535248A2}">
      <dgm:prSet/>
      <dgm:spPr/>
      <dgm:t>
        <a:bodyPr/>
        <a:lstStyle/>
        <a:p>
          <a:endParaRPr lang="en-US"/>
        </a:p>
      </dgm:t>
    </dgm:pt>
    <dgm:pt modelId="{9856213D-D7BC-664F-83F2-DE80886D0DC3}" type="sibTrans" cxnId="{4ED984DD-3B3A-8248-9178-B8B7535248A2}">
      <dgm:prSet/>
      <dgm:spPr/>
      <dgm:t>
        <a:bodyPr/>
        <a:lstStyle/>
        <a:p>
          <a:endParaRPr lang="en-US"/>
        </a:p>
      </dgm:t>
    </dgm:pt>
    <dgm:pt modelId="{13E06679-6797-7F43-A621-6E4AC1F7B584}">
      <dgm:prSet/>
      <dgm:spPr>
        <a:solidFill>
          <a:schemeClr val="tx2">
            <a:alpha val="75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Incorporate future trustworthy non-binary or expanded demographic data.</a:t>
          </a:r>
        </a:p>
      </dgm:t>
    </dgm:pt>
    <dgm:pt modelId="{62D531F6-59E1-5140-A5BC-1FEAF63A3554}" type="parTrans" cxnId="{7A7741B2-88BC-D941-8C48-DFFC2913812E}">
      <dgm:prSet/>
      <dgm:spPr/>
      <dgm:t>
        <a:bodyPr/>
        <a:lstStyle/>
        <a:p>
          <a:endParaRPr lang="en-US"/>
        </a:p>
      </dgm:t>
    </dgm:pt>
    <dgm:pt modelId="{540344EA-173B-384D-AAC6-683B7CCCB513}" type="sibTrans" cxnId="{7A7741B2-88BC-D941-8C48-DFFC2913812E}">
      <dgm:prSet/>
      <dgm:spPr/>
      <dgm:t>
        <a:bodyPr/>
        <a:lstStyle/>
        <a:p>
          <a:endParaRPr lang="en-US"/>
        </a:p>
      </dgm:t>
    </dgm:pt>
    <dgm:pt modelId="{8035BA5F-6DDF-1941-81F5-DB8E871C9DBD}" type="pres">
      <dgm:prSet presAssocID="{556725E7-AC0A-4EEF-A148-182B6B38EAC7}" presName="Name0" presStyleCnt="0">
        <dgm:presLayoutVars>
          <dgm:dir/>
          <dgm:animLvl val="lvl"/>
          <dgm:resizeHandles val="exact"/>
        </dgm:presLayoutVars>
      </dgm:prSet>
      <dgm:spPr/>
    </dgm:pt>
    <dgm:pt modelId="{BEE1F3BF-C5F2-C04B-B51F-15BAADAE7267}" type="pres">
      <dgm:prSet presAssocID="{CCE82311-40F7-C747-B3EE-7679C02240CD}" presName="composite" presStyleCnt="0"/>
      <dgm:spPr/>
    </dgm:pt>
    <dgm:pt modelId="{44215D4C-F756-FD48-8FF1-9BC7F7503361}" type="pres">
      <dgm:prSet presAssocID="{CCE82311-40F7-C747-B3EE-7679C02240CD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F7DD719-2B59-384F-AB8F-1BC3AF08B64D}" type="pres">
      <dgm:prSet presAssocID="{CCE82311-40F7-C747-B3EE-7679C02240CD}" presName="desTx" presStyleLbl="revTx" presStyleIdx="0" presStyleCnt="4">
        <dgm:presLayoutVars>
          <dgm:bulletEnabled val="1"/>
        </dgm:presLayoutVars>
      </dgm:prSet>
      <dgm:spPr/>
    </dgm:pt>
    <dgm:pt modelId="{44C7256E-D948-5943-B2F0-0585EA26331B}" type="pres">
      <dgm:prSet presAssocID="{B5247818-38A1-D546-81BA-1BAB515303B1}" presName="space" presStyleCnt="0"/>
      <dgm:spPr/>
    </dgm:pt>
    <dgm:pt modelId="{BBC7C295-D9D8-DB4B-BB3F-298C8F810FD4}" type="pres">
      <dgm:prSet presAssocID="{AB01073B-3DEF-724B-981C-E9556AE81014}" presName="composite" presStyleCnt="0"/>
      <dgm:spPr/>
    </dgm:pt>
    <dgm:pt modelId="{3831C6C9-B59F-8641-AD60-236DED393EB9}" type="pres">
      <dgm:prSet presAssocID="{AB01073B-3DEF-724B-981C-E9556AE81014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F5CE4B5-7F99-404E-9CE5-E2F391EB295E}" type="pres">
      <dgm:prSet presAssocID="{AB01073B-3DEF-724B-981C-E9556AE81014}" presName="desTx" presStyleLbl="revTx" presStyleIdx="1" presStyleCnt="4">
        <dgm:presLayoutVars>
          <dgm:bulletEnabled val="1"/>
        </dgm:presLayoutVars>
      </dgm:prSet>
      <dgm:spPr/>
    </dgm:pt>
    <dgm:pt modelId="{9EF8AA39-F6CF-194C-991D-4D92BD2DEB79}" type="pres">
      <dgm:prSet presAssocID="{31E1C03E-76EC-644B-A8B9-92D672A29BD0}" presName="space" presStyleCnt="0"/>
      <dgm:spPr/>
    </dgm:pt>
    <dgm:pt modelId="{C641B43B-7BC1-2A49-9437-AD3BC22BABC3}" type="pres">
      <dgm:prSet presAssocID="{E06AF8E5-D224-F24D-96B8-85C91361548A}" presName="composite" presStyleCnt="0"/>
      <dgm:spPr/>
    </dgm:pt>
    <dgm:pt modelId="{41365576-E0D9-8D4E-87D7-CF3ED9F5B825}" type="pres">
      <dgm:prSet presAssocID="{E06AF8E5-D224-F24D-96B8-85C91361548A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86543BA-DA27-6B42-9E5F-D82E769E111B}" type="pres">
      <dgm:prSet presAssocID="{E06AF8E5-D224-F24D-96B8-85C91361548A}" presName="desTx" presStyleLbl="revTx" presStyleIdx="2" presStyleCnt="4">
        <dgm:presLayoutVars>
          <dgm:bulletEnabled val="1"/>
        </dgm:presLayoutVars>
      </dgm:prSet>
      <dgm:spPr/>
    </dgm:pt>
    <dgm:pt modelId="{0ACFE045-2071-9041-AA95-B4194C181736}" type="pres">
      <dgm:prSet presAssocID="{218917E3-2E8D-034B-8DB5-01739665A5DD}" presName="space" presStyleCnt="0"/>
      <dgm:spPr/>
    </dgm:pt>
    <dgm:pt modelId="{8A81C874-A54B-804D-A4F5-2C8A1A682BDF}" type="pres">
      <dgm:prSet presAssocID="{BF8DC625-D5B1-D646-A2B2-473725A54035}" presName="composite" presStyleCnt="0"/>
      <dgm:spPr/>
    </dgm:pt>
    <dgm:pt modelId="{0EDF0F36-296F-7F4E-A8F4-2F7741A9007E}" type="pres">
      <dgm:prSet presAssocID="{BF8DC625-D5B1-D646-A2B2-473725A54035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AADF757-4028-1846-BC66-6D97C70230F9}" type="pres">
      <dgm:prSet presAssocID="{BF8DC625-D5B1-D646-A2B2-473725A54035}" presName="desTx" presStyleLbl="revTx" presStyleIdx="3" presStyleCnt="4">
        <dgm:presLayoutVars>
          <dgm:bulletEnabled val="1"/>
        </dgm:presLayoutVars>
      </dgm:prSet>
      <dgm:spPr/>
    </dgm:pt>
    <dgm:pt modelId="{60929B54-E04A-8149-8A37-65191664A7E4}" type="pres">
      <dgm:prSet presAssocID="{2460692A-52E5-E94F-BD17-3CFA7ACAC2F3}" presName="space" presStyleCnt="0"/>
      <dgm:spPr/>
    </dgm:pt>
    <dgm:pt modelId="{22183712-357B-FF40-8B64-A5B4E03CF1C4}" type="pres">
      <dgm:prSet presAssocID="{13E06679-6797-7F43-A621-6E4AC1F7B584}" presName="composite" presStyleCnt="0"/>
      <dgm:spPr/>
    </dgm:pt>
    <dgm:pt modelId="{1BF6F8B3-C396-6147-97C8-E21437C6B8AB}" type="pres">
      <dgm:prSet presAssocID="{13E06679-6797-7F43-A621-6E4AC1F7B584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B887C8C4-6198-9F45-8D0D-8B8DF6BD74AE}" type="pres">
      <dgm:prSet presAssocID="{13E06679-6797-7F43-A621-6E4AC1F7B584}" presName="desTx" presStyleLbl="revTx" presStyleIdx="3" presStyleCnt="4">
        <dgm:presLayoutVars>
          <dgm:bulletEnabled val="1"/>
        </dgm:presLayoutVars>
      </dgm:prSet>
      <dgm:spPr/>
    </dgm:pt>
  </dgm:ptLst>
  <dgm:cxnLst>
    <dgm:cxn modelId="{735AA300-0AA8-1A4E-98D5-96F7F4F8D335}" type="presOf" srcId="{E06AF8E5-D224-F24D-96B8-85C91361548A}" destId="{41365576-E0D9-8D4E-87D7-CF3ED9F5B825}" srcOrd="0" destOrd="0" presId="urn:microsoft.com/office/officeart/2005/8/layout/chevron1"/>
    <dgm:cxn modelId="{89025108-CEA4-ED49-8EBD-E4EDDECE140F}" type="presOf" srcId="{35585C03-2B70-DB48-8F42-0F287E85CC92}" destId="{AAADF757-4028-1846-BC66-6D97C70230F9}" srcOrd="0" destOrd="2" presId="urn:microsoft.com/office/officeart/2005/8/layout/chevron1"/>
    <dgm:cxn modelId="{6FD03913-52DC-2C4F-A25C-8713B143C9F2}" srcId="{556725E7-AC0A-4EEF-A148-182B6B38EAC7}" destId="{E06AF8E5-D224-F24D-96B8-85C91361548A}" srcOrd="2" destOrd="0" parTransId="{4BBCCE49-E765-224B-B80A-C9D6B4CB8898}" sibTransId="{218917E3-2E8D-034B-8DB5-01739665A5DD}"/>
    <dgm:cxn modelId="{4B63161A-6951-F14A-8A96-1405A760E6CC}" type="presOf" srcId="{EED4DBA6-813B-204D-A136-FA835501B28A}" destId="{4F7DD719-2B59-384F-AB8F-1BC3AF08B64D}" srcOrd="0" destOrd="0" presId="urn:microsoft.com/office/officeart/2005/8/layout/chevron1"/>
    <dgm:cxn modelId="{93375C20-1DB1-A040-B9E6-7F27A2AE0292}" type="presOf" srcId="{BF8DC625-D5B1-D646-A2B2-473725A54035}" destId="{0EDF0F36-296F-7F4E-A8F4-2F7741A9007E}" srcOrd="0" destOrd="0" presId="urn:microsoft.com/office/officeart/2005/8/layout/chevron1"/>
    <dgm:cxn modelId="{8B135725-1B1B-3046-B8AD-1DC57AD670B1}" srcId="{AB01073B-3DEF-724B-981C-E9556AE81014}" destId="{004F37B4-0153-6645-B19D-D5CBA38659A3}" srcOrd="0" destOrd="0" parTransId="{81AC1FFA-08C7-9A44-AC98-DA9A0EE5193A}" sibTransId="{7D3CCBCA-7264-074E-ABF3-686A5192F0E7}"/>
    <dgm:cxn modelId="{B8E1ED42-6515-D24C-B68E-B952ABE9D1E8}" type="presOf" srcId="{556725E7-AC0A-4EEF-A148-182B6B38EAC7}" destId="{8035BA5F-6DDF-1941-81F5-DB8E871C9DBD}" srcOrd="0" destOrd="0" presId="urn:microsoft.com/office/officeart/2005/8/layout/chevron1"/>
    <dgm:cxn modelId="{1BAD8043-7D09-7341-91F9-E1DD6DCDF325}" srcId="{556725E7-AC0A-4EEF-A148-182B6B38EAC7}" destId="{BF8DC625-D5B1-D646-A2B2-473725A54035}" srcOrd="3" destOrd="0" parTransId="{62CA0B17-B7B8-CD4A-B3AC-881FB12C77BD}" sibTransId="{2460692A-52E5-E94F-BD17-3CFA7ACAC2F3}"/>
    <dgm:cxn modelId="{E351F246-C4DD-1A4F-B9C5-3A12026AB0F7}" type="presOf" srcId="{CCE82311-40F7-C747-B3EE-7679C02240CD}" destId="{44215D4C-F756-FD48-8FF1-9BC7F7503361}" srcOrd="0" destOrd="0" presId="urn:microsoft.com/office/officeart/2005/8/layout/chevron1"/>
    <dgm:cxn modelId="{57197648-8AC4-4048-8434-E04D748B74D2}" srcId="{E06AF8E5-D224-F24D-96B8-85C91361548A}" destId="{3B32661D-B701-6041-9E53-814538DF8C38}" srcOrd="0" destOrd="0" parTransId="{88E5FF6E-FACC-004E-B98A-E3E50E3D0964}" sibTransId="{3551CF6F-DB77-8246-BBC8-C4BA9EE832AD}"/>
    <dgm:cxn modelId="{554F5159-DA2C-9245-A2D1-0E1EC8F07DDC}" type="presOf" srcId="{3B32661D-B701-6041-9E53-814538DF8C38}" destId="{386543BA-DA27-6B42-9E5F-D82E769E111B}" srcOrd="0" destOrd="0" presId="urn:microsoft.com/office/officeart/2005/8/layout/chevron1"/>
    <dgm:cxn modelId="{FCD90B5A-5431-0B4B-9F95-5EF027CBAB07}" srcId="{E06AF8E5-D224-F24D-96B8-85C91361548A}" destId="{CE63DABE-0490-A643-8D8D-8F17A890490F}" srcOrd="1" destOrd="0" parTransId="{BA8E57FA-C9D2-3D46-BA0D-32B269589F03}" sibTransId="{D48412D6-602F-0047-9125-BB6C58DD4B2D}"/>
    <dgm:cxn modelId="{842AE46D-45DC-3646-B198-EE8C66BAE913}" srcId="{CCE82311-40F7-C747-B3EE-7679C02240CD}" destId="{EED4DBA6-813B-204D-A136-FA835501B28A}" srcOrd="0" destOrd="0" parTransId="{B7C3E333-B413-604F-BC09-153EE96DD3C6}" sibTransId="{7AFAB829-35AB-4541-B2F2-03B94A6E078A}"/>
    <dgm:cxn modelId="{FB35946F-33C2-4E4C-817E-093F26F964DD}" srcId="{556725E7-AC0A-4EEF-A148-182B6B38EAC7}" destId="{AB01073B-3DEF-724B-981C-E9556AE81014}" srcOrd="1" destOrd="0" parTransId="{A02B55A6-BC66-FA49-84FB-84F61E5326D7}" sibTransId="{31E1C03E-76EC-644B-A8B9-92D672A29BD0}"/>
    <dgm:cxn modelId="{11955C8D-AD01-7148-9447-E3928618C562}" type="presOf" srcId="{CE63DABE-0490-A643-8D8D-8F17A890490F}" destId="{386543BA-DA27-6B42-9E5F-D82E769E111B}" srcOrd="0" destOrd="1" presId="urn:microsoft.com/office/officeart/2005/8/layout/chevron1"/>
    <dgm:cxn modelId="{A68D718E-A96A-454D-B80C-39C4F0168123}" type="presOf" srcId="{13E06679-6797-7F43-A621-6E4AC1F7B584}" destId="{1BF6F8B3-C396-6147-97C8-E21437C6B8AB}" srcOrd="0" destOrd="0" presId="urn:microsoft.com/office/officeart/2005/8/layout/chevron1"/>
    <dgm:cxn modelId="{283CAC8F-F004-ED40-988E-08C6D0CCF16B}" type="presOf" srcId="{AB01073B-3DEF-724B-981C-E9556AE81014}" destId="{3831C6C9-B59F-8641-AD60-236DED393EB9}" srcOrd="0" destOrd="0" presId="urn:microsoft.com/office/officeart/2005/8/layout/chevron1"/>
    <dgm:cxn modelId="{C7AC7F94-B313-9E43-9FBC-3251884B6A13}" srcId="{BF8DC625-D5B1-D646-A2B2-473725A54035}" destId="{DCF0D190-6891-D148-9418-D0D7B36C1CA9}" srcOrd="0" destOrd="0" parTransId="{A10BAAC5-DDE5-0F4D-8701-9A8D5E4423FA}" sibTransId="{3793F22F-DC03-694E-82BB-83EF7453D9F6}"/>
    <dgm:cxn modelId="{485669A5-6235-6C4F-A109-7F2110E2764F}" type="presOf" srcId="{DCF0D190-6891-D148-9418-D0D7B36C1CA9}" destId="{AAADF757-4028-1846-BC66-6D97C70230F9}" srcOrd="0" destOrd="0" presId="urn:microsoft.com/office/officeart/2005/8/layout/chevron1"/>
    <dgm:cxn modelId="{2FD69DA8-439C-0544-9DFF-25D75C14CC87}" type="presOf" srcId="{004F37B4-0153-6645-B19D-D5CBA38659A3}" destId="{EF5CE4B5-7F99-404E-9CE5-E2F391EB295E}" srcOrd="0" destOrd="0" presId="urn:microsoft.com/office/officeart/2005/8/layout/chevron1"/>
    <dgm:cxn modelId="{7A7741B2-88BC-D941-8C48-DFFC2913812E}" srcId="{556725E7-AC0A-4EEF-A148-182B6B38EAC7}" destId="{13E06679-6797-7F43-A621-6E4AC1F7B584}" srcOrd="4" destOrd="0" parTransId="{62D531F6-59E1-5140-A5BC-1FEAF63A3554}" sibTransId="{540344EA-173B-384D-AAC6-683B7CCCB513}"/>
    <dgm:cxn modelId="{515E2FB4-8716-284A-8F08-1E781D2FD6CD}" srcId="{556725E7-AC0A-4EEF-A148-182B6B38EAC7}" destId="{CCE82311-40F7-C747-B3EE-7679C02240CD}" srcOrd="0" destOrd="0" parTransId="{4BE1D847-A74E-BA4C-9B3F-04D9EC746BA5}" sibTransId="{B5247818-38A1-D546-81BA-1BAB515303B1}"/>
    <dgm:cxn modelId="{E4BA2BC3-2474-334F-A81F-BD139E9673E3}" type="presOf" srcId="{4786E965-5A5F-AE4A-9D02-DDFC07F828E8}" destId="{AAADF757-4028-1846-BC66-6D97C70230F9}" srcOrd="0" destOrd="1" presId="urn:microsoft.com/office/officeart/2005/8/layout/chevron1"/>
    <dgm:cxn modelId="{4ED984DD-3B3A-8248-9178-B8B7535248A2}" srcId="{DCF0D190-6891-D148-9418-D0D7B36C1CA9}" destId="{35585C03-2B70-DB48-8F42-0F287E85CC92}" srcOrd="1" destOrd="0" parTransId="{D28AB5BB-4A27-954E-B794-D474BD8FF995}" sibTransId="{9856213D-D7BC-664F-83F2-DE80886D0DC3}"/>
    <dgm:cxn modelId="{DF9C8DF4-390A-E84F-8AAE-82688D3A79AA}" srcId="{DCF0D190-6891-D148-9418-D0D7B36C1CA9}" destId="{4786E965-5A5F-AE4A-9D02-DDFC07F828E8}" srcOrd="0" destOrd="0" parTransId="{5DA530EF-7958-5E48-9F11-97049A546FA3}" sibTransId="{AF32DA43-489E-AE47-9CFE-634F59C699AD}"/>
    <dgm:cxn modelId="{AC6BFE98-3B5A-E043-8CF2-FD5B3F8CB3E1}" type="presParOf" srcId="{8035BA5F-6DDF-1941-81F5-DB8E871C9DBD}" destId="{BEE1F3BF-C5F2-C04B-B51F-15BAADAE7267}" srcOrd="0" destOrd="0" presId="urn:microsoft.com/office/officeart/2005/8/layout/chevron1"/>
    <dgm:cxn modelId="{D07EC03A-BFDC-E245-B378-2AA43ADB72EE}" type="presParOf" srcId="{BEE1F3BF-C5F2-C04B-B51F-15BAADAE7267}" destId="{44215D4C-F756-FD48-8FF1-9BC7F7503361}" srcOrd="0" destOrd="0" presId="urn:microsoft.com/office/officeart/2005/8/layout/chevron1"/>
    <dgm:cxn modelId="{CCFD2019-E541-5E48-80B9-A04D7A37580D}" type="presParOf" srcId="{BEE1F3BF-C5F2-C04B-B51F-15BAADAE7267}" destId="{4F7DD719-2B59-384F-AB8F-1BC3AF08B64D}" srcOrd="1" destOrd="0" presId="urn:microsoft.com/office/officeart/2005/8/layout/chevron1"/>
    <dgm:cxn modelId="{E2972EB1-5E95-154E-8F3A-B692F26A45CC}" type="presParOf" srcId="{8035BA5F-6DDF-1941-81F5-DB8E871C9DBD}" destId="{44C7256E-D948-5943-B2F0-0585EA26331B}" srcOrd="1" destOrd="0" presId="urn:microsoft.com/office/officeart/2005/8/layout/chevron1"/>
    <dgm:cxn modelId="{2F838CCF-0427-7247-8855-128B3772FC00}" type="presParOf" srcId="{8035BA5F-6DDF-1941-81F5-DB8E871C9DBD}" destId="{BBC7C295-D9D8-DB4B-BB3F-298C8F810FD4}" srcOrd="2" destOrd="0" presId="urn:microsoft.com/office/officeart/2005/8/layout/chevron1"/>
    <dgm:cxn modelId="{B420BFF5-3E3E-C347-ADA9-FB7042B3145C}" type="presParOf" srcId="{BBC7C295-D9D8-DB4B-BB3F-298C8F810FD4}" destId="{3831C6C9-B59F-8641-AD60-236DED393EB9}" srcOrd="0" destOrd="0" presId="urn:microsoft.com/office/officeart/2005/8/layout/chevron1"/>
    <dgm:cxn modelId="{A801861D-8364-1742-B252-142A60333211}" type="presParOf" srcId="{BBC7C295-D9D8-DB4B-BB3F-298C8F810FD4}" destId="{EF5CE4B5-7F99-404E-9CE5-E2F391EB295E}" srcOrd="1" destOrd="0" presId="urn:microsoft.com/office/officeart/2005/8/layout/chevron1"/>
    <dgm:cxn modelId="{8CC88D0C-1EBE-1541-890F-5D15F03B9523}" type="presParOf" srcId="{8035BA5F-6DDF-1941-81F5-DB8E871C9DBD}" destId="{9EF8AA39-F6CF-194C-991D-4D92BD2DEB79}" srcOrd="3" destOrd="0" presId="urn:microsoft.com/office/officeart/2005/8/layout/chevron1"/>
    <dgm:cxn modelId="{E23A4D6B-C715-3643-9505-0715674D643A}" type="presParOf" srcId="{8035BA5F-6DDF-1941-81F5-DB8E871C9DBD}" destId="{C641B43B-7BC1-2A49-9437-AD3BC22BABC3}" srcOrd="4" destOrd="0" presId="urn:microsoft.com/office/officeart/2005/8/layout/chevron1"/>
    <dgm:cxn modelId="{FAC9F845-9DEF-A44A-A722-D5DE6B43589D}" type="presParOf" srcId="{C641B43B-7BC1-2A49-9437-AD3BC22BABC3}" destId="{41365576-E0D9-8D4E-87D7-CF3ED9F5B825}" srcOrd="0" destOrd="0" presId="urn:microsoft.com/office/officeart/2005/8/layout/chevron1"/>
    <dgm:cxn modelId="{802282B9-C018-8F4D-A1F2-4A1B4B50AA64}" type="presParOf" srcId="{C641B43B-7BC1-2A49-9437-AD3BC22BABC3}" destId="{386543BA-DA27-6B42-9E5F-D82E769E111B}" srcOrd="1" destOrd="0" presId="urn:microsoft.com/office/officeart/2005/8/layout/chevron1"/>
    <dgm:cxn modelId="{79FAAC18-B62A-2543-AD64-4078F67DF107}" type="presParOf" srcId="{8035BA5F-6DDF-1941-81F5-DB8E871C9DBD}" destId="{0ACFE045-2071-9041-AA95-B4194C181736}" srcOrd="5" destOrd="0" presId="urn:microsoft.com/office/officeart/2005/8/layout/chevron1"/>
    <dgm:cxn modelId="{86FB776A-9206-ED46-A795-4640ADAC8F8E}" type="presParOf" srcId="{8035BA5F-6DDF-1941-81F5-DB8E871C9DBD}" destId="{8A81C874-A54B-804D-A4F5-2C8A1A682BDF}" srcOrd="6" destOrd="0" presId="urn:microsoft.com/office/officeart/2005/8/layout/chevron1"/>
    <dgm:cxn modelId="{18626E5D-DC06-AF49-82D6-8125DBAD5AFB}" type="presParOf" srcId="{8A81C874-A54B-804D-A4F5-2C8A1A682BDF}" destId="{0EDF0F36-296F-7F4E-A8F4-2F7741A9007E}" srcOrd="0" destOrd="0" presId="urn:microsoft.com/office/officeart/2005/8/layout/chevron1"/>
    <dgm:cxn modelId="{17054D85-7BD8-7440-96DD-306051780245}" type="presParOf" srcId="{8A81C874-A54B-804D-A4F5-2C8A1A682BDF}" destId="{AAADF757-4028-1846-BC66-6D97C70230F9}" srcOrd="1" destOrd="0" presId="urn:microsoft.com/office/officeart/2005/8/layout/chevron1"/>
    <dgm:cxn modelId="{FA7638D6-D966-D847-8833-128AA5343E6A}" type="presParOf" srcId="{8035BA5F-6DDF-1941-81F5-DB8E871C9DBD}" destId="{60929B54-E04A-8149-8A37-65191664A7E4}" srcOrd="7" destOrd="0" presId="urn:microsoft.com/office/officeart/2005/8/layout/chevron1"/>
    <dgm:cxn modelId="{FF213AED-A4E9-114D-92C6-057AD78888CB}" type="presParOf" srcId="{8035BA5F-6DDF-1941-81F5-DB8E871C9DBD}" destId="{22183712-357B-FF40-8B64-A5B4E03CF1C4}" srcOrd="8" destOrd="0" presId="urn:microsoft.com/office/officeart/2005/8/layout/chevron1"/>
    <dgm:cxn modelId="{4FEFC763-86C2-794C-ABDE-4497615F8CD0}" type="presParOf" srcId="{22183712-357B-FF40-8B64-A5B4E03CF1C4}" destId="{1BF6F8B3-C396-6147-97C8-E21437C6B8AB}" srcOrd="0" destOrd="0" presId="urn:microsoft.com/office/officeart/2005/8/layout/chevron1"/>
    <dgm:cxn modelId="{80AF27C7-6F73-3B4C-9D7D-65154D4F9C36}" type="presParOf" srcId="{22183712-357B-FF40-8B64-A5B4E03CF1C4}" destId="{B887C8C4-6198-9F45-8D0D-8B8DF6BD74AE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7AA649-9F3E-D74E-8536-4A21A5A28381}" type="doc">
      <dgm:prSet loTypeId="urn:microsoft.com/office/officeart/2005/8/layout/hierarchy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86026E-C37F-7A47-908D-C4309CA16568}">
      <dgm:prSet custT="1"/>
      <dgm:spPr/>
      <dgm:t>
        <a:bodyPr/>
        <a:lstStyle/>
        <a:p>
          <a:r>
            <a:rPr lang="en-US" sz="1800" b="1" dirty="0"/>
            <a:t>Access to RHEL AI Instruct Lab</a:t>
          </a:r>
          <a:r>
            <a:rPr lang="en-US" sz="1800" dirty="0"/>
            <a:t> (Paid Account).</a:t>
          </a:r>
        </a:p>
      </dgm:t>
    </dgm:pt>
    <dgm:pt modelId="{C9A680F9-6C74-444F-B7BD-9286B64CC7BD}" type="parTrans" cxnId="{37AD261A-3AB3-5643-91FE-FD0F22427DFD}">
      <dgm:prSet/>
      <dgm:spPr/>
      <dgm:t>
        <a:bodyPr/>
        <a:lstStyle/>
        <a:p>
          <a:endParaRPr lang="en-US" sz="1600"/>
        </a:p>
      </dgm:t>
    </dgm:pt>
    <dgm:pt modelId="{D7F5D387-1069-CC45-8D91-12EE172AD59D}" type="sibTrans" cxnId="{37AD261A-3AB3-5643-91FE-FD0F22427DFD}">
      <dgm:prSet/>
      <dgm:spPr/>
      <dgm:t>
        <a:bodyPr/>
        <a:lstStyle/>
        <a:p>
          <a:endParaRPr lang="en-US" sz="1600"/>
        </a:p>
      </dgm:t>
    </dgm:pt>
    <dgm:pt modelId="{E7BF8051-6B18-D04C-A7D8-7BC3897F3A88}">
      <dgm:prSet custT="1"/>
      <dgm:spPr/>
      <dgm:t>
        <a:bodyPr/>
        <a:lstStyle/>
        <a:p>
          <a:r>
            <a:rPr lang="en-US" sz="1800" b="1" dirty="0"/>
            <a:t>Paid COS Instance</a:t>
          </a:r>
          <a:r>
            <a:rPr lang="en-US" sz="1800" dirty="0"/>
            <a:t> in the account for data storage and processing.</a:t>
          </a:r>
        </a:p>
      </dgm:t>
    </dgm:pt>
    <dgm:pt modelId="{C4E447A0-AD94-164A-B268-2C4ECA90DDFC}" type="parTrans" cxnId="{A454A719-CBE4-EC45-ACA5-CAFD048FF8CF}">
      <dgm:prSet/>
      <dgm:spPr/>
      <dgm:t>
        <a:bodyPr/>
        <a:lstStyle/>
        <a:p>
          <a:endParaRPr lang="en-US" sz="1600"/>
        </a:p>
      </dgm:t>
    </dgm:pt>
    <dgm:pt modelId="{4393E204-7DDB-8243-A2D3-4D2E6D5B8CEF}" type="sibTrans" cxnId="{A454A719-CBE4-EC45-ACA5-CAFD048FF8CF}">
      <dgm:prSet/>
      <dgm:spPr/>
      <dgm:t>
        <a:bodyPr/>
        <a:lstStyle/>
        <a:p>
          <a:endParaRPr lang="en-US" sz="1600"/>
        </a:p>
      </dgm:t>
    </dgm:pt>
    <dgm:pt modelId="{0B3428E1-A3D3-6140-B594-FD159DB5BE94}">
      <dgm:prSet custT="1"/>
      <dgm:spPr/>
      <dgm:t>
        <a:bodyPr/>
        <a:lstStyle/>
        <a:p>
          <a:r>
            <a:rPr lang="en-US" sz="1800" dirty="0"/>
            <a:t>Approval for an extension / a new </a:t>
          </a:r>
          <a:r>
            <a:rPr lang="en-US" sz="1800" b="1" dirty="0"/>
            <a:t>OIC initiative</a:t>
          </a:r>
        </a:p>
      </dgm:t>
    </dgm:pt>
    <dgm:pt modelId="{4A062122-1CEA-2E46-80B5-4CFC1D79CF11}" type="parTrans" cxnId="{BDE2508D-9E4C-CD41-9E22-83E7857D37DF}">
      <dgm:prSet/>
      <dgm:spPr/>
      <dgm:t>
        <a:bodyPr/>
        <a:lstStyle/>
        <a:p>
          <a:endParaRPr lang="en-US" sz="1600"/>
        </a:p>
      </dgm:t>
    </dgm:pt>
    <dgm:pt modelId="{E1EF28F0-45D4-2442-94EB-411A1D0B49A3}" type="sibTrans" cxnId="{BDE2508D-9E4C-CD41-9E22-83E7857D37DF}">
      <dgm:prSet/>
      <dgm:spPr/>
      <dgm:t>
        <a:bodyPr/>
        <a:lstStyle/>
        <a:p>
          <a:endParaRPr lang="en-US" sz="1600"/>
        </a:p>
      </dgm:t>
    </dgm:pt>
    <dgm:pt modelId="{F760D761-4662-144B-B4F5-AD3CF4E9EBEE}" type="pres">
      <dgm:prSet presAssocID="{287AA649-9F3E-D74E-8536-4A21A5A2838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E73A2D-8E11-9B41-85F9-DC311B62B5AB}" type="pres">
      <dgm:prSet presAssocID="{0B3428E1-A3D3-6140-B594-FD159DB5BE94}" presName="vertOne" presStyleCnt="0"/>
      <dgm:spPr/>
    </dgm:pt>
    <dgm:pt modelId="{006C8944-7C52-E447-A378-FE0767FF2503}" type="pres">
      <dgm:prSet presAssocID="{0B3428E1-A3D3-6140-B594-FD159DB5BE94}" presName="txOne" presStyleLbl="node0" presStyleIdx="0" presStyleCnt="3">
        <dgm:presLayoutVars>
          <dgm:chPref val="3"/>
        </dgm:presLayoutVars>
      </dgm:prSet>
      <dgm:spPr/>
    </dgm:pt>
    <dgm:pt modelId="{0FC7A840-2A2C-A74B-B497-37CECB0A3337}" type="pres">
      <dgm:prSet presAssocID="{0B3428E1-A3D3-6140-B594-FD159DB5BE94}" presName="horzOne" presStyleCnt="0"/>
      <dgm:spPr/>
    </dgm:pt>
    <dgm:pt modelId="{64EB4095-D056-AB4F-B2D2-6B0B0C02C10E}" type="pres">
      <dgm:prSet presAssocID="{E1EF28F0-45D4-2442-94EB-411A1D0B49A3}" presName="sibSpaceOne" presStyleCnt="0"/>
      <dgm:spPr/>
    </dgm:pt>
    <dgm:pt modelId="{1B1CCFE8-31A0-6C41-88A2-2236E9E94705}" type="pres">
      <dgm:prSet presAssocID="{0686026E-C37F-7A47-908D-C4309CA16568}" presName="vertOne" presStyleCnt="0"/>
      <dgm:spPr/>
    </dgm:pt>
    <dgm:pt modelId="{29CA45C9-CAF1-F849-BF01-6BA38E224F98}" type="pres">
      <dgm:prSet presAssocID="{0686026E-C37F-7A47-908D-C4309CA16568}" presName="txOne" presStyleLbl="node0" presStyleIdx="1" presStyleCnt="3">
        <dgm:presLayoutVars>
          <dgm:chPref val="3"/>
        </dgm:presLayoutVars>
      </dgm:prSet>
      <dgm:spPr/>
    </dgm:pt>
    <dgm:pt modelId="{BAEDDD11-CEE9-B24A-82EF-944E2F434EDF}" type="pres">
      <dgm:prSet presAssocID="{0686026E-C37F-7A47-908D-C4309CA16568}" presName="horzOne" presStyleCnt="0"/>
      <dgm:spPr/>
    </dgm:pt>
    <dgm:pt modelId="{553904B8-F964-224B-9D03-B60BE5BA89FA}" type="pres">
      <dgm:prSet presAssocID="{D7F5D387-1069-CC45-8D91-12EE172AD59D}" presName="sibSpaceOne" presStyleCnt="0"/>
      <dgm:spPr/>
    </dgm:pt>
    <dgm:pt modelId="{2F83B197-0672-A949-8470-38C728AA3D3F}" type="pres">
      <dgm:prSet presAssocID="{E7BF8051-6B18-D04C-A7D8-7BC3897F3A88}" presName="vertOne" presStyleCnt="0"/>
      <dgm:spPr/>
    </dgm:pt>
    <dgm:pt modelId="{8B9A9130-798B-314C-86B0-BEDBDDE8D6EB}" type="pres">
      <dgm:prSet presAssocID="{E7BF8051-6B18-D04C-A7D8-7BC3897F3A88}" presName="txOne" presStyleLbl="node0" presStyleIdx="2" presStyleCnt="3">
        <dgm:presLayoutVars>
          <dgm:chPref val="3"/>
        </dgm:presLayoutVars>
      </dgm:prSet>
      <dgm:spPr/>
    </dgm:pt>
    <dgm:pt modelId="{740D049B-A63C-3449-9405-7B244978AB61}" type="pres">
      <dgm:prSet presAssocID="{E7BF8051-6B18-D04C-A7D8-7BC3897F3A88}" presName="horzOne" presStyleCnt="0"/>
      <dgm:spPr/>
    </dgm:pt>
  </dgm:ptLst>
  <dgm:cxnLst>
    <dgm:cxn modelId="{A454A719-CBE4-EC45-ACA5-CAFD048FF8CF}" srcId="{287AA649-9F3E-D74E-8536-4A21A5A28381}" destId="{E7BF8051-6B18-D04C-A7D8-7BC3897F3A88}" srcOrd="2" destOrd="0" parTransId="{C4E447A0-AD94-164A-B268-2C4ECA90DDFC}" sibTransId="{4393E204-7DDB-8243-A2D3-4D2E6D5B8CEF}"/>
    <dgm:cxn modelId="{37AD261A-3AB3-5643-91FE-FD0F22427DFD}" srcId="{287AA649-9F3E-D74E-8536-4A21A5A28381}" destId="{0686026E-C37F-7A47-908D-C4309CA16568}" srcOrd="1" destOrd="0" parTransId="{C9A680F9-6C74-444F-B7BD-9286B64CC7BD}" sibTransId="{D7F5D387-1069-CC45-8D91-12EE172AD59D}"/>
    <dgm:cxn modelId="{BDE2508D-9E4C-CD41-9E22-83E7857D37DF}" srcId="{287AA649-9F3E-D74E-8536-4A21A5A28381}" destId="{0B3428E1-A3D3-6140-B594-FD159DB5BE94}" srcOrd="0" destOrd="0" parTransId="{4A062122-1CEA-2E46-80B5-4CFC1D79CF11}" sibTransId="{E1EF28F0-45D4-2442-94EB-411A1D0B49A3}"/>
    <dgm:cxn modelId="{950F3A9D-6DB1-6044-BBBA-976424651C0E}" type="presOf" srcId="{287AA649-9F3E-D74E-8536-4A21A5A28381}" destId="{F760D761-4662-144B-B4F5-AD3CF4E9EBEE}" srcOrd="0" destOrd="0" presId="urn:microsoft.com/office/officeart/2005/8/layout/hierarchy4"/>
    <dgm:cxn modelId="{C5FFB2A8-D7D9-3745-A94A-32CCCA6A3256}" type="presOf" srcId="{0686026E-C37F-7A47-908D-C4309CA16568}" destId="{29CA45C9-CAF1-F849-BF01-6BA38E224F98}" srcOrd="0" destOrd="0" presId="urn:microsoft.com/office/officeart/2005/8/layout/hierarchy4"/>
    <dgm:cxn modelId="{99524AEE-C00F-8641-B831-9D549EA71D1D}" type="presOf" srcId="{0B3428E1-A3D3-6140-B594-FD159DB5BE94}" destId="{006C8944-7C52-E447-A378-FE0767FF2503}" srcOrd="0" destOrd="0" presId="urn:microsoft.com/office/officeart/2005/8/layout/hierarchy4"/>
    <dgm:cxn modelId="{515108FF-A3DC-C14B-A6F3-FC23414696D5}" type="presOf" srcId="{E7BF8051-6B18-D04C-A7D8-7BC3897F3A88}" destId="{8B9A9130-798B-314C-86B0-BEDBDDE8D6EB}" srcOrd="0" destOrd="0" presId="urn:microsoft.com/office/officeart/2005/8/layout/hierarchy4"/>
    <dgm:cxn modelId="{E8CBB36E-72FE-EE4A-B9E4-46397DF42964}" type="presParOf" srcId="{F760D761-4662-144B-B4F5-AD3CF4E9EBEE}" destId="{0AE73A2D-8E11-9B41-85F9-DC311B62B5AB}" srcOrd="0" destOrd="0" presId="urn:microsoft.com/office/officeart/2005/8/layout/hierarchy4"/>
    <dgm:cxn modelId="{86552CEF-D732-5947-86E5-08C018C43011}" type="presParOf" srcId="{0AE73A2D-8E11-9B41-85F9-DC311B62B5AB}" destId="{006C8944-7C52-E447-A378-FE0767FF2503}" srcOrd="0" destOrd="0" presId="urn:microsoft.com/office/officeart/2005/8/layout/hierarchy4"/>
    <dgm:cxn modelId="{A2B3020F-8353-684F-80E3-297E1C4E4D84}" type="presParOf" srcId="{0AE73A2D-8E11-9B41-85F9-DC311B62B5AB}" destId="{0FC7A840-2A2C-A74B-B497-37CECB0A3337}" srcOrd="1" destOrd="0" presId="urn:microsoft.com/office/officeart/2005/8/layout/hierarchy4"/>
    <dgm:cxn modelId="{69DB3655-8199-3D43-8D8A-8BC5DF2ADB32}" type="presParOf" srcId="{F760D761-4662-144B-B4F5-AD3CF4E9EBEE}" destId="{64EB4095-D056-AB4F-B2D2-6B0B0C02C10E}" srcOrd="1" destOrd="0" presId="urn:microsoft.com/office/officeart/2005/8/layout/hierarchy4"/>
    <dgm:cxn modelId="{2226D91A-DDA3-0044-8B9E-B0B7C19C0ECF}" type="presParOf" srcId="{F760D761-4662-144B-B4F5-AD3CF4E9EBEE}" destId="{1B1CCFE8-31A0-6C41-88A2-2236E9E94705}" srcOrd="2" destOrd="0" presId="urn:microsoft.com/office/officeart/2005/8/layout/hierarchy4"/>
    <dgm:cxn modelId="{177DB80F-4C1E-8C41-BBD7-23576F523874}" type="presParOf" srcId="{1B1CCFE8-31A0-6C41-88A2-2236E9E94705}" destId="{29CA45C9-CAF1-F849-BF01-6BA38E224F98}" srcOrd="0" destOrd="0" presId="urn:microsoft.com/office/officeart/2005/8/layout/hierarchy4"/>
    <dgm:cxn modelId="{8601442D-F19C-3E44-A92A-803C56B987F6}" type="presParOf" srcId="{1B1CCFE8-31A0-6C41-88A2-2236E9E94705}" destId="{BAEDDD11-CEE9-B24A-82EF-944E2F434EDF}" srcOrd="1" destOrd="0" presId="urn:microsoft.com/office/officeart/2005/8/layout/hierarchy4"/>
    <dgm:cxn modelId="{84C6BBC0-B064-AE42-8478-A0A78B8FE3DD}" type="presParOf" srcId="{F760D761-4662-144B-B4F5-AD3CF4E9EBEE}" destId="{553904B8-F964-224B-9D03-B60BE5BA89FA}" srcOrd="3" destOrd="0" presId="urn:microsoft.com/office/officeart/2005/8/layout/hierarchy4"/>
    <dgm:cxn modelId="{8FB70E1F-752A-2740-B369-156D3356DFCA}" type="presParOf" srcId="{F760D761-4662-144B-B4F5-AD3CF4E9EBEE}" destId="{2F83B197-0672-A949-8470-38C728AA3D3F}" srcOrd="4" destOrd="0" presId="urn:microsoft.com/office/officeart/2005/8/layout/hierarchy4"/>
    <dgm:cxn modelId="{EF63C23D-A8B8-6549-AF5E-19506D670E78}" type="presParOf" srcId="{2F83B197-0672-A949-8470-38C728AA3D3F}" destId="{8B9A9130-798B-314C-86B0-BEDBDDE8D6EB}" srcOrd="0" destOrd="0" presId="urn:microsoft.com/office/officeart/2005/8/layout/hierarchy4"/>
    <dgm:cxn modelId="{774EE98A-23C3-1845-88C6-5A86846B5716}" type="presParOf" srcId="{2F83B197-0672-A949-8470-38C728AA3D3F}" destId="{740D049B-A63C-3449-9405-7B244978AB6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DDA0A-AA58-DC46-A0D0-A9F6EABECC6F}">
      <dsp:nvSpPr>
        <dsp:cNvPr id="0" name=""/>
        <dsp:cNvSpPr/>
      </dsp:nvSpPr>
      <dsp:spPr>
        <a:xfrm>
          <a:off x="0" y="267759"/>
          <a:ext cx="10613703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3741" tIns="291592" rIns="82374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Current Challenge</a:t>
          </a:r>
          <a:r>
            <a:rPr lang="en-US" sz="1400" kern="1200" dirty="0"/>
            <a:t>: Granite exhibits gender bias in its responses.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Goal</a:t>
          </a:r>
          <a:r>
            <a:rPr lang="en-US" sz="1400" kern="1200" dirty="0"/>
            <a:t>: Improve gender representation accuracy in workplace-related contexts using </a:t>
          </a:r>
          <a:r>
            <a:rPr lang="en-US" sz="1400" kern="1200" dirty="0" err="1"/>
            <a:t>InstructLab</a:t>
          </a:r>
          <a:r>
            <a:rPr lang="en-US" sz="1400" kern="1200" dirty="0"/>
            <a:t>.</a:t>
          </a:r>
        </a:p>
      </dsp:txBody>
      <dsp:txXfrm>
        <a:off x="0" y="267759"/>
        <a:ext cx="10613703" cy="815850"/>
      </dsp:txXfrm>
    </dsp:sp>
    <dsp:sp modelId="{F328614A-F582-1948-8EFF-36CBEB6BD85A}">
      <dsp:nvSpPr>
        <dsp:cNvPr id="0" name=""/>
        <dsp:cNvSpPr/>
      </dsp:nvSpPr>
      <dsp:spPr>
        <a:xfrm>
          <a:off x="530685" y="61119"/>
          <a:ext cx="7429592" cy="41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821" tIns="0" rIns="280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Problem Statement</a:t>
          </a:r>
          <a:endParaRPr lang="en-US" sz="1400" kern="1200" dirty="0"/>
        </a:p>
      </dsp:txBody>
      <dsp:txXfrm>
        <a:off x="550860" y="81294"/>
        <a:ext cx="7389242" cy="372929"/>
      </dsp:txXfrm>
    </dsp:sp>
    <dsp:sp modelId="{09DB434E-DB21-5A42-B8A1-2A31FC234BE8}">
      <dsp:nvSpPr>
        <dsp:cNvPr id="0" name=""/>
        <dsp:cNvSpPr/>
      </dsp:nvSpPr>
      <dsp:spPr>
        <a:xfrm>
          <a:off x="0" y="1365849"/>
          <a:ext cx="10613703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3741" tIns="291592" rIns="82374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Gender Representation Today</a:t>
          </a:r>
          <a:r>
            <a:rPr lang="en-US" sz="1400" kern="1200"/>
            <a:t>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Trusted gender data is currently binary.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/>
            <a:t>Non-binary data  </a:t>
          </a:r>
          <a:r>
            <a:rPr lang="en-US" sz="1400" kern="1200" dirty="0"/>
            <a:t>could be incorporated in a future iteration as it becomes available and needed.</a:t>
          </a:r>
        </a:p>
      </dsp:txBody>
      <dsp:txXfrm>
        <a:off x="0" y="1365849"/>
        <a:ext cx="10613703" cy="1058400"/>
      </dsp:txXfrm>
    </dsp:sp>
    <dsp:sp modelId="{7E50DD7B-38C7-5644-AE95-DA2AC5308C3B}">
      <dsp:nvSpPr>
        <dsp:cNvPr id="0" name=""/>
        <dsp:cNvSpPr/>
      </dsp:nvSpPr>
      <dsp:spPr>
        <a:xfrm>
          <a:off x="530685" y="1159209"/>
          <a:ext cx="7429592" cy="41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821" tIns="0" rIns="280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Context</a:t>
          </a:r>
          <a:endParaRPr lang="en-US" sz="1400" kern="1200" dirty="0"/>
        </a:p>
      </dsp:txBody>
      <dsp:txXfrm>
        <a:off x="550860" y="1179384"/>
        <a:ext cx="7389242" cy="372929"/>
      </dsp:txXfrm>
    </dsp:sp>
    <dsp:sp modelId="{6C2B8B43-0C0F-774C-B668-22B23DFCE5F0}">
      <dsp:nvSpPr>
        <dsp:cNvPr id="0" name=""/>
        <dsp:cNvSpPr/>
      </dsp:nvSpPr>
      <dsp:spPr>
        <a:xfrm>
          <a:off x="0" y="2706489"/>
          <a:ext cx="10613703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3741" tIns="291592" rIns="82374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Demonstrate model fine tuning is possible with </a:t>
          </a:r>
          <a:r>
            <a:rPr lang="en-US" sz="1400" kern="1200" dirty="0" err="1"/>
            <a:t>InstructLab</a:t>
          </a:r>
          <a:r>
            <a:rPr lang="en-US" sz="1400" kern="1200" dirty="0"/>
            <a:t> without Data Science Skills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Once the methodology is perfected, extend to other demographics with known biases in AI: (e.g. </a:t>
          </a:r>
          <a:r>
            <a:rPr lang="en-US" sz="1400" b="0" kern="1200" dirty="0"/>
            <a:t>race, age, etc.)</a:t>
          </a:r>
        </a:p>
      </dsp:txBody>
      <dsp:txXfrm>
        <a:off x="0" y="2706489"/>
        <a:ext cx="10613703" cy="815850"/>
      </dsp:txXfrm>
    </dsp:sp>
    <dsp:sp modelId="{3C32AD6E-9951-6B49-A36D-37223934F98E}">
      <dsp:nvSpPr>
        <dsp:cNvPr id="0" name=""/>
        <dsp:cNvSpPr/>
      </dsp:nvSpPr>
      <dsp:spPr>
        <a:xfrm>
          <a:off x="530685" y="2499849"/>
          <a:ext cx="7429592" cy="41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0821" tIns="0" rIns="28082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The Potential</a:t>
          </a:r>
          <a:endParaRPr lang="en-US" sz="1400" kern="1200" dirty="0"/>
        </a:p>
      </dsp:txBody>
      <dsp:txXfrm>
        <a:off x="550860" y="2520024"/>
        <a:ext cx="7389242" cy="3729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2F773-348B-3F4F-A095-8DC6BCE20D85}">
      <dsp:nvSpPr>
        <dsp:cNvPr id="0" name=""/>
        <dsp:cNvSpPr/>
      </dsp:nvSpPr>
      <dsp:spPr>
        <a:xfrm>
          <a:off x="313" y="12318"/>
          <a:ext cx="2322448" cy="594000"/>
        </a:xfrm>
        <a:prstGeom prst="chevron">
          <a:avLst/>
        </a:prstGeom>
        <a:solidFill>
          <a:schemeClr val="dk2">
            <a:hueOff val="0"/>
            <a:satOff val="0"/>
            <a:lum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Leverage Trusted Data</a:t>
          </a:r>
          <a:r>
            <a:rPr lang="en-US" sz="1100" kern="1200" dirty="0"/>
            <a:t>:</a:t>
          </a:r>
        </a:p>
      </dsp:txBody>
      <dsp:txXfrm>
        <a:off x="297313" y="12318"/>
        <a:ext cx="1728448" cy="594000"/>
      </dsp:txXfrm>
    </dsp:sp>
    <dsp:sp modelId="{4B89F4E5-C919-4148-98F2-CC32796078CD}">
      <dsp:nvSpPr>
        <dsp:cNvPr id="0" name=""/>
        <dsp:cNvSpPr/>
      </dsp:nvSpPr>
      <dsp:spPr>
        <a:xfrm>
          <a:off x="313" y="680568"/>
          <a:ext cx="1857959" cy="162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Use </a:t>
          </a:r>
          <a:r>
            <a:rPr lang="en-US" sz="1100" b="1" kern="1200" dirty="0"/>
            <a:t>US Department of Labor Statistics</a:t>
          </a:r>
          <a:r>
            <a:rPr lang="en-US" sz="1100" kern="1200" dirty="0"/>
            <a:t> (</a:t>
          </a:r>
          <a:r>
            <a:rPr lang="en-US" sz="1100" kern="1200" dirty="0">
              <a:hlinkClick xmlns:r="http://schemas.openxmlformats.org/officeDocument/2006/relationships" r:id="rId1"/>
            </a:rPr>
            <a:t>BLS Table</a:t>
          </a:r>
          <a:r>
            <a:rPr lang="en-US" sz="1100" kern="1200" dirty="0"/>
            <a:t>) for gender representation in professions.</a:t>
          </a:r>
        </a:p>
      </dsp:txBody>
      <dsp:txXfrm>
        <a:off x="313" y="680568"/>
        <a:ext cx="1857959" cy="1624218"/>
      </dsp:txXfrm>
    </dsp:sp>
    <dsp:sp modelId="{BC1239F3-1AB5-904E-9C0D-B1B544B66090}">
      <dsp:nvSpPr>
        <dsp:cNvPr id="0" name=""/>
        <dsp:cNvSpPr/>
      </dsp:nvSpPr>
      <dsp:spPr>
        <a:xfrm>
          <a:off x="2106762" y="12318"/>
          <a:ext cx="2322448" cy="594000"/>
        </a:xfrm>
        <a:prstGeom prst="chevron">
          <a:avLst/>
        </a:prstGeom>
        <a:solidFill>
          <a:schemeClr val="dk2">
            <a:hueOff val="0"/>
            <a:satOff val="0"/>
            <a:lum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Select Professions to Analyze</a:t>
          </a:r>
          <a:r>
            <a:rPr lang="en-US" sz="1100" kern="1200" dirty="0"/>
            <a:t>:</a:t>
          </a:r>
        </a:p>
      </dsp:txBody>
      <dsp:txXfrm>
        <a:off x="2403762" y="12318"/>
        <a:ext cx="1728448" cy="594000"/>
      </dsp:txXfrm>
    </dsp:sp>
    <dsp:sp modelId="{67E9F457-12A1-6F4E-A0B6-C846E7CC3151}">
      <dsp:nvSpPr>
        <dsp:cNvPr id="0" name=""/>
        <dsp:cNvSpPr/>
      </dsp:nvSpPr>
      <dsp:spPr>
        <a:xfrm>
          <a:off x="2106762" y="680568"/>
          <a:ext cx="1857959" cy="162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Choose professions with significant representation and diversity.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 dirty="0"/>
            <a:t>Develop Q&amp;A for Each Profession: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Create 10 Q&amp;A items for each selected profession.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Focus on gendered pronouns and workplace scenarios.</a:t>
          </a:r>
        </a:p>
      </dsp:txBody>
      <dsp:txXfrm>
        <a:off x="2106762" y="680568"/>
        <a:ext cx="1857959" cy="1624218"/>
      </dsp:txXfrm>
    </dsp:sp>
    <dsp:sp modelId="{B772734B-B63E-7B4E-B910-D92606910546}">
      <dsp:nvSpPr>
        <dsp:cNvPr id="0" name=""/>
        <dsp:cNvSpPr/>
      </dsp:nvSpPr>
      <dsp:spPr>
        <a:xfrm>
          <a:off x="4213211" y="12318"/>
          <a:ext cx="2322448" cy="594000"/>
        </a:xfrm>
        <a:prstGeom prst="chevron">
          <a:avLst/>
        </a:prstGeom>
        <a:solidFill>
          <a:schemeClr val="dk2">
            <a:hueOff val="0"/>
            <a:satOff val="0"/>
            <a:lum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Compile Baseline Document</a:t>
          </a:r>
          <a:r>
            <a:rPr lang="en-US" sz="1100" kern="1200" dirty="0"/>
            <a:t>:</a:t>
          </a:r>
        </a:p>
      </dsp:txBody>
      <dsp:txXfrm>
        <a:off x="4510211" y="12318"/>
        <a:ext cx="1728448" cy="594000"/>
      </dsp:txXfrm>
    </dsp:sp>
    <dsp:sp modelId="{8B4A0449-3605-0E45-8C48-7AB5A5C6F43E}">
      <dsp:nvSpPr>
        <dsp:cNvPr id="0" name=""/>
        <dsp:cNvSpPr/>
      </dsp:nvSpPr>
      <dsp:spPr>
        <a:xfrm>
          <a:off x="4213211" y="680568"/>
          <a:ext cx="1857959" cy="162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Collate all Q&amp;A into a structured document for analysis.</a:t>
          </a:r>
        </a:p>
      </dsp:txBody>
      <dsp:txXfrm>
        <a:off x="4213211" y="680568"/>
        <a:ext cx="1857959" cy="1624218"/>
      </dsp:txXfrm>
    </dsp:sp>
    <dsp:sp modelId="{B6B5684D-0532-5942-84F5-8BF4D88D5285}">
      <dsp:nvSpPr>
        <dsp:cNvPr id="0" name=""/>
        <dsp:cNvSpPr/>
      </dsp:nvSpPr>
      <dsp:spPr>
        <a:xfrm>
          <a:off x="6319659" y="12318"/>
          <a:ext cx="2322448" cy="594000"/>
        </a:xfrm>
        <a:prstGeom prst="chevron">
          <a:avLst/>
        </a:prstGeom>
        <a:solidFill>
          <a:srgbClr val="0E2841">
            <a:lumMod val="50000"/>
            <a:lumOff val="50000"/>
          </a:srgbClr>
        </a:solidFill>
        <a:ln w="19050" cap="flat" cmpd="sng" algn="ctr">
          <a:solidFill>
            <a:srgbClr val="E8E8E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Score </a:t>
          </a:r>
          <a:r>
            <a:rPr lang="en-US" sz="1100" b="1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the</a:t>
          </a:r>
          <a:r>
            <a:rPr lang="en-US" sz="1100" b="1" kern="1200" dirty="0"/>
            <a:t> Baseline</a:t>
          </a:r>
          <a:r>
            <a:rPr lang="en-US" sz="1100" kern="1200" dirty="0"/>
            <a:t>:</a:t>
          </a:r>
        </a:p>
      </dsp:txBody>
      <dsp:txXfrm>
        <a:off x="6616659" y="12318"/>
        <a:ext cx="1728448" cy="594000"/>
      </dsp:txXfrm>
    </dsp:sp>
    <dsp:sp modelId="{6E3EF43E-7E8F-3E4F-8950-35A11487FA59}">
      <dsp:nvSpPr>
        <dsp:cNvPr id="0" name=""/>
        <dsp:cNvSpPr/>
      </dsp:nvSpPr>
      <dsp:spPr>
        <a:xfrm>
          <a:off x="6319659" y="680568"/>
          <a:ext cx="1857959" cy="162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Use a notebook to: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Run repeated queries against </a:t>
          </a:r>
          <a:r>
            <a:rPr lang="en-US" sz="1100" b="0" kern="1200" dirty="0" err="1"/>
            <a:t>Instructlab's</a:t>
          </a:r>
          <a:r>
            <a:rPr lang="en-US" sz="1100" b="0" kern="1200" dirty="0"/>
            <a:t> API endpoint.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Randomize question order to avoid bias in sequencing.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Compute initial bias scores for the model.</a:t>
          </a:r>
        </a:p>
      </dsp:txBody>
      <dsp:txXfrm>
        <a:off x="6319659" y="680568"/>
        <a:ext cx="1857959" cy="1624218"/>
      </dsp:txXfrm>
    </dsp:sp>
    <dsp:sp modelId="{39700843-B4B8-6F4E-8239-B12972674399}">
      <dsp:nvSpPr>
        <dsp:cNvPr id="0" name=""/>
        <dsp:cNvSpPr/>
      </dsp:nvSpPr>
      <dsp:spPr>
        <a:xfrm>
          <a:off x="8426108" y="12318"/>
          <a:ext cx="2322448" cy="594000"/>
        </a:xfrm>
        <a:prstGeom prst="chevron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Create Profession-Based Taxonomy</a:t>
          </a:r>
          <a:r>
            <a:rPr lang="en-US" sz="1100" kern="1200" dirty="0"/>
            <a:t>:</a:t>
          </a:r>
        </a:p>
      </dsp:txBody>
      <dsp:txXfrm>
        <a:off x="8723108" y="12318"/>
        <a:ext cx="1728448" cy="594000"/>
      </dsp:txXfrm>
    </dsp:sp>
    <dsp:sp modelId="{3CA143DD-3C64-0743-B115-5768B5BDB5B9}">
      <dsp:nvSpPr>
        <dsp:cNvPr id="0" name=""/>
        <dsp:cNvSpPr/>
      </dsp:nvSpPr>
      <dsp:spPr>
        <a:xfrm>
          <a:off x="8426108" y="680568"/>
          <a:ext cx="1857959" cy="162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Use baseline insights to design taxonomy files, incorporating: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Contextual gender statistics for each profession.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Questions that elicit a gendered pronoun as response</a:t>
          </a:r>
        </a:p>
      </dsp:txBody>
      <dsp:txXfrm>
        <a:off x="8426108" y="680568"/>
        <a:ext cx="1857959" cy="1624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15D4C-F756-FD48-8FF1-9BC7F7503361}">
      <dsp:nvSpPr>
        <dsp:cNvPr id="0" name=""/>
        <dsp:cNvSpPr/>
      </dsp:nvSpPr>
      <dsp:spPr>
        <a:xfrm>
          <a:off x="313" y="1105264"/>
          <a:ext cx="2322448" cy="70946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Generate Synthetic Data</a:t>
          </a:r>
          <a:endParaRPr lang="en-US" sz="1200" kern="1200" dirty="0"/>
        </a:p>
      </dsp:txBody>
      <dsp:txXfrm>
        <a:off x="355045" y="1105264"/>
        <a:ext cx="1612984" cy="709464"/>
      </dsp:txXfrm>
    </dsp:sp>
    <dsp:sp modelId="{4F7DD719-2B59-384F-AB8F-1BC3AF08B64D}">
      <dsp:nvSpPr>
        <dsp:cNvPr id="0" name=""/>
        <dsp:cNvSpPr/>
      </dsp:nvSpPr>
      <dsp:spPr>
        <a:xfrm>
          <a:off x="313" y="1903411"/>
          <a:ext cx="1857959" cy="89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Use </a:t>
          </a:r>
          <a:r>
            <a:rPr lang="en-US" sz="1200" b="0" kern="1200" dirty="0"/>
            <a:t>SDG</a:t>
          </a:r>
          <a:r>
            <a:rPr lang="en-US" sz="1200" kern="1200" dirty="0"/>
            <a:t> to produce datasets matching workplace gender proportions.</a:t>
          </a:r>
        </a:p>
      </dsp:txBody>
      <dsp:txXfrm>
        <a:off x="313" y="1903411"/>
        <a:ext cx="1857959" cy="896484"/>
      </dsp:txXfrm>
    </dsp:sp>
    <dsp:sp modelId="{3831C6C9-B59F-8641-AD60-236DED393EB9}">
      <dsp:nvSpPr>
        <dsp:cNvPr id="0" name=""/>
        <dsp:cNvSpPr/>
      </dsp:nvSpPr>
      <dsp:spPr>
        <a:xfrm>
          <a:off x="2106762" y="1105264"/>
          <a:ext cx="2322448" cy="709464"/>
        </a:xfrm>
        <a:prstGeom prst="chevron">
          <a:avLst/>
        </a:prstGeom>
        <a:solidFill>
          <a:schemeClr val="accent4">
            <a:hueOff val="1649984"/>
            <a:satOff val="-7300"/>
            <a:lumOff val="-12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Train the Model on Synthetic Data</a:t>
          </a:r>
          <a:r>
            <a:rPr lang="en-US" sz="1200" kern="1200"/>
            <a:t>:</a:t>
          </a:r>
        </a:p>
      </dsp:txBody>
      <dsp:txXfrm>
        <a:off x="2461494" y="1105264"/>
        <a:ext cx="1612984" cy="709464"/>
      </dsp:txXfrm>
    </dsp:sp>
    <dsp:sp modelId="{EF5CE4B5-7F99-404E-9CE5-E2F391EB295E}">
      <dsp:nvSpPr>
        <dsp:cNvPr id="0" name=""/>
        <dsp:cNvSpPr/>
      </dsp:nvSpPr>
      <dsp:spPr>
        <a:xfrm>
          <a:off x="2106762" y="1903411"/>
          <a:ext cx="1857959" cy="89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train the model using the synthetic datasets to reduce bias.</a:t>
          </a:r>
        </a:p>
      </dsp:txBody>
      <dsp:txXfrm>
        <a:off x="2106762" y="1903411"/>
        <a:ext cx="1857959" cy="896484"/>
      </dsp:txXfrm>
    </dsp:sp>
    <dsp:sp modelId="{41365576-E0D9-8D4E-87D7-CF3ED9F5B825}">
      <dsp:nvSpPr>
        <dsp:cNvPr id="0" name=""/>
        <dsp:cNvSpPr/>
      </dsp:nvSpPr>
      <dsp:spPr>
        <a:xfrm>
          <a:off x="4213211" y="1105264"/>
          <a:ext cx="2322448" cy="709464"/>
        </a:xfrm>
        <a:prstGeom prst="chevron">
          <a:avLst/>
        </a:prstGeom>
        <a:solidFill>
          <a:schemeClr val="accent4">
            <a:hueOff val="3299968"/>
            <a:satOff val="-14601"/>
            <a:lumOff val="-24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Evaluate Post-Training Performance</a:t>
          </a:r>
          <a:r>
            <a:rPr lang="en-US" sz="1200" kern="1200" dirty="0"/>
            <a:t>:</a:t>
          </a:r>
        </a:p>
      </dsp:txBody>
      <dsp:txXfrm>
        <a:off x="4567943" y="1105264"/>
        <a:ext cx="1612984" cy="709464"/>
      </dsp:txXfrm>
    </dsp:sp>
    <dsp:sp modelId="{386543BA-DA27-6B42-9E5F-D82E769E111B}">
      <dsp:nvSpPr>
        <dsp:cNvPr id="0" name=""/>
        <dsp:cNvSpPr/>
      </dsp:nvSpPr>
      <dsp:spPr>
        <a:xfrm>
          <a:off x="4213211" y="1903411"/>
          <a:ext cx="1857959" cy="89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Rerun Q&amp;A from the baseline.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Compute new scores to assess improvements.</a:t>
          </a:r>
        </a:p>
      </dsp:txBody>
      <dsp:txXfrm>
        <a:off x="4213211" y="1903411"/>
        <a:ext cx="1857959" cy="896484"/>
      </dsp:txXfrm>
    </dsp:sp>
    <dsp:sp modelId="{0EDF0F36-296F-7F4E-A8F4-2F7741A9007E}">
      <dsp:nvSpPr>
        <dsp:cNvPr id="0" name=""/>
        <dsp:cNvSpPr/>
      </dsp:nvSpPr>
      <dsp:spPr>
        <a:xfrm>
          <a:off x="6319659" y="1105264"/>
          <a:ext cx="2322448" cy="709464"/>
        </a:xfrm>
        <a:prstGeom prst="chevron">
          <a:avLst/>
        </a:prstGeom>
        <a:solidFill>
          <a:schemeClr val="accent4">
            <a:hueOff val="4949952"/>
            <a:satOff val="-21901"/>
            <a:lumOff val="-36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Iterate and Expand</a:t>
          </a:r>
          <a:r>
            <a:rPr lang="en-US" sz="1200" kern="1200"/>
            <a:t>:</a:t>
          </a:r>
        </a:p>
      </dsp:txBody>
      <dsp:txXfrm>
        <a:off x="6674391" y="1105264"/>
        <a:ext cx="1612984" cy="709464"/>
      </dsp:txXfrm>
    </dsp:sp>
    <dsp:sp modelId="{AAADF757-4028-1846-BC66-6D97C70230F9}">
      <dsp:nvSpPr>
        <dsp:cNvPr id="0" name=""/>
        <dsp:cNvSpPr/>
      </dsp:nvSpPr>
      <dsp:spPr>
        <a:xfrm>
          <a:off x="6319659" y="1903411"/>
          <a:ext cx="1857959" cy="89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Repeat with: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Additional professions and Q&amp;A formats.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Different teacher models (if available).</a:t>
          </a:r>
        </a:p>
      </dsp:txBody>
      <dsp:txXfrm>
        <a:off x="6319659" y="1903411"/>
        <a:ext cx="1857959" cy="896484"/>
      </dsp:txXfrm>
    </dsp:sp>
    <dsp:sp modelId="{1BF6F8B3-C396-6147-97C8-E21437C6B8AB}">
      <dsp:nvSpPr>
        <dsp:cNvPr id="0" name=""/>
        <dsp:cNvSpPr/>
      </dsp:nvSpPr>
      <dsp:spPr>
        <a:xfrm>
          <a:off x="8426108" y="1105264"/>
          <a:ext cx="2322448" cy="709464"/>
        </a:xfrm>
        <a:prstGeom prst="chevron">
          <a:avLst/>
        </a:prstGeom>
        <a:solidFill>
          <a:schemeClr val="tx2">
            <a:alpha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Incorporate future trustworthy non-binary or expanded demographic data.</a:t>
          </a:r>
        </a:p>
      </dsp:txBody>
      <dsp:txXfrm>
        <a:off x="8780840" y="1105264"/>
        <a:ext cx="1612984" cy="7094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C8944-7C52-E447-A378-FE0767FF2503}">
      <dsp:nvSpPr>
        <dsp:cNvPr id="0" name=""/>
        <dsp:cNvSpPr/>
      </dsp:nvSpPr>
      <dsp:spPr>
        <a:xfrm>
          <a:off x="7287" y="0"/>
          <a:ext cx="2946843" cy="2100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Approval for an extension / a new </a:t>
          </a:r>
          <a:r>
            <a:rPr lang="en-US" sz="1800" b="1" kern="1200" dirty="0"/>
            <a:t>OIC initiative</a:t>
          </a:r>
        </a:p>
      </dsp:txBody>
      <dsp:txXfrm>
        <a:off x="68813" y="61526"/>
        <a:ext cx="2823791" cy="1977597"/>
      </dsp:txXfrm>
    </dsp:sp>
    <dsp:sp modelId="{29CA45C9-CAF1-F849-BF01-6BA38E224F98}">
      <dsp:nvSpPr>
        <dsp:cNvPr id="0" name=""/>
        <dsp:cNvSpPr/>
      </dsp:nvSpPr>
      <dsp:spPr>
        <a:xfrm>
          <a:off x="3449201" y="0"/>
          <a:ext cx="2946843" cy="2100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Access to RHEL AI Instruct Lab</a:t>
          </a:r>
          <a:r>
            <a:rPr lang="en-US" sz="1800" kern="1200" dirty="0"/>
            <a:t> (Paid Account).</a:t>
          </a:r>
        </a:p>
      </dsp:txBody>
      <dsp:txXfrm>
        <a:off x="3510727" y="61526"/>
        <a:ext cx="2823791" cy="1977597"/>
      </dsp:txXfrm>
    </dsp:sp>
    <dsp:sp modelId="{8B9A9130-798B-314C-86B0-BEDBDDE8D6EB}">
      <dsp:nvSpPr>
        <dsp:cNvPr id="0" name=""/>
        <dsp:cNvSpPr/>
      </dsp:nvSpPr>
      <dsp:spPr>
        <a:xfrm>
          <a:off x="6891114" y="0"/>
          <a:ext cx="2946843" cy="2100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Paid COS Instance</a:t>
          </a:r>
          <a:r>
            <a:rPr lang="en-US" sz="1800" kern="1200" dirty="0"/>
            <a:t> in the account for data storage and processing.</a:t>
          </a:r>
        </a:p>
      </dsp:txBody>
      <dsp:txXfrm>
        <a:off x="6952640" y="61526"/>
        <a:ext cx="2823791" cy="1977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9CC1C-FBFF-9642-8C5E-5A6D3031D1E8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520B7-92E8-8A49-B973-970476E9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2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520B7-92E8-8A49-B973-970476E93E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6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520B7-92E8-8A49-B973-970476E93E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13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520B7-92E8-8A49-B973-970476E93E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34A1-1BB8-8EB5-B210-1A1BC7D4A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A3A51-3582-2FF9-9553-96E7DAF71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4A8EF-677C-27D0-4B64-DF8F0011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7FE-1017-2B44-A753-223E0C8A92E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423AE-A7E6-A34E-CC85-E1A9B5E8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D18EB-6564-004F-61C5-51AA8536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52EE-E07F-1F44-9BBD-AE2EDAC7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4AF0-30FA-87D7-693B-BACB9616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184F3-7807-2BBF-BFAB-05767BFA6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038C6-37A4-F7BB-3B46-0FBB3C92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7FE-1017-2B44-A753-223E0C8A92E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D3DEA-4B05-5CC9-3908-226CBAD2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E2BDF-F86D-62A7-BEFB-60131BAC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52EE-E07F-1F44-9BBD-AE2EDAC7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5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72976-DE5F-9DE2-4805-2B0FECBDD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8CB50-744F-2DDB-424B-13AC9249D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71888-F68A-DF66-5836-83D16B6A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7FE-1017-2B44-A753-223E0C8A92E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51AB8-3675-87CE-FDE3-E1F986F7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BAFB8-D516-064B-C672-DB093457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52EE-E07F-1F44-9BBD-AE2EDAC7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6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80C3-AA65-FB81-28E5-F0272231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F9F3-2F92-7771-A900-10B57D610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94AEB-A804-EC1E-8528-40894B02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7FE-1017-2B44-A753-223E0C8A92E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43F64-AD7F-15AC-3CD8-E882E080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5C2EC-E892-4AC0-1CE2-EB619B0F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52EE-E07F-1F44-9BBD-AE2EDAC7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378A-0623-AEB8-AAA5-7A6889EA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1B177-BF32-70F9-E278-90223DF4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6A693-AED7-0E46-EF37-093D2B6B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7FE-1017-2B44-A753-223E0C8A92E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9E5B9-A8D7-B194-D895-4144E9ED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C5EB1-B245-C90F-C25E-327E998E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52EE-E07F-1F44-9BBD-AE2EDAC7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0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19C2-DC94-964A-37E4-16D79481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B95F5-6944-80CC-1A8A-EAE19E2B6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11C88-4EE8-6668-1D24-790B811AE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3401-C8F4-B187-A8CD-D8B1E0C4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7FE-1017-2B44-A753-223E0C8A92E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F5219-5F5B-F935-08FE-ECD82A67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08FA5-9BE2-6016-016D-C42D194E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52EE-E07F-1F44-9BBD-AE2EDAC7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DFDC-D242-5072-09A3-823720BE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E8A3E-B78E-90CE-0319-FBF16A69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524B1-D963-7E4A-243B-E1CA9C15D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C36D8-C8B4-8903-B14C-37B7102DF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5FD81-019C-EFE2-E084-0EEA5AF44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D943D-044A-124E-A4A2-563CEDE0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7FE-1017-2B44-A753-223E0C8A92E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3F111-873A-16B3-BCAF-12D4D5C8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EB531-317F-4F42-9DCF-47310894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52EE-E07F-1F44-9BBD-AE2EDAC7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DF91-6D8D-6C9F-92B5-A6929A70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89CF8-5B8A-D7C3-DFAF-A177B6B0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7FE-1017-2B44-A753-223E0C8A92E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D3506-B0F9-CEC8-1373-2B76BBF0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99EB5-8AAD-DC80-A5D3-57FCBC70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52EE-E07F-1F44-9BBD-AE2EDAC7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5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747D8-1103-9D02-D322-756DD570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7FE-1017-2B44-A753-223E0C8A92E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E8A34-7F4E-BAE0-C6C5-ABA3F930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8C23E-94F8-63F9-24E6-458DFD86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52EE-E07F-1F44-9BBD-AE2EDAC7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C141-9027-041C-994C-DC2D7157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FF87B-6B31-76E8-6A28-6646DCB11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6FAEB-4AFA-857A-3800-5F76778CE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22268-CFB5-CC4C-D571-05BC6438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7FE-1017-2B44-A753-223E0C8A92E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58B9-8757-2D95-D923-A50C89DB8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4984D-40F7-FCA2-AC5B-708355E8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52EE-E07F-1F44-9BBD-AE2EDAC7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ACB7-5662-3BA3-96F1-56A4E347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CA8BA-176D-2785-B6F4-DDCD78A1B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C8223-1B94-4B46-4616-F64FFF6C7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0307B-4ABD-A847-673B-A84EDC83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AA7FE-1017-2B44-A753-223E0C8A92E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20E9D-CA10-887A-FF19-8BA82BA5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B433F-1EF7-C1D9-6A72-6CF7DF77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E52EE-E07F-1F44-9BBD-AE2EDAC7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7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2A3C6-8CD3-3DAB-0BE3-A94CF8F4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23227-3163-C02D-DEDC-A1B9B4601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FDE84-5B0D-8F31-B240-B3BCBC466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7AA7FE-1017-2B44-A753-223E0C8A92E6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4113E-B2BF-5A53-A97C-2DA0322C9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32672-A4AF-E76C-3A13-CD23BB046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E52EE-E07F-1F44-9BBD-AE2EDAC71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1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61544-A668-01B5-B003-246121129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Improving Granite's Gender Bias 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3241F-1C8E-8886-8126-39ECE91FF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Leveraging InstructLab with Workplace Data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695336-37EF-55D9-3B15-1C7676E91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1874" y="2108877"/>
            <a:ext cx="2654533" cy="265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91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AA7A85A-9592-611D-509B-B65AA61BF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4001166"/>
              </p:ext>
            </p:extLst>
          </p:nvPr>
        </p:nvGraphicFramePr>
        <p:xfrm>
          <a:off x="544448" y="1779373"/>
          <a:ext cx="10613703" cy="3583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80AC707-1BBE-F0E4-3037-EF480D9D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Approach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760C47-1A59-24C2-BE95-BB845E8C08FC}"/>
              </a:ext>
            </a:extLst>
          </p:cNvPr>
          <p:cNvSpPr txBox="1">
            <a:spLocks/>
          </p:cNvSpPr>
          <p:nvPr/>
        </p:nvSpPr>
        <p:spPr>
          <a:xfrm>
            <a:off x="424245" y="439703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The Objective</a:t>
            </a:r>
            <a:endParaRPr lang="en-US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C8CF7-D74E-5034-87DA-08A874A00D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4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92359-E196-0C5A-FEDF-4BC98808E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7CA6-9ACE-55BF-557C-7ACD2F97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2" y="345989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The Approach</a:t>
            </a:r>
            <a:endParaRPr lang="en-US" sz="4000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680A710-9A36-77B4-DF91-EE6975DB8A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374907"/>
              </p:ext>
            </p:extLst>
          </p:nvPr>
        </p:nvGraphicFramePr>
        <p:xfrm>
          <a:off x="569919" y="1507098"/>
          <a:ext cx="10748871" cy="2317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5AD392-C6B6-9CF0-9A23-8A26FF9BE2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971316"/>
              </p:ext>
            </p:extLst>
          </p:nvPr>
        </p:nvGraphicFramePr>
        <p:xfrm>
          <a:off x="483421" y="3429000"/>
          <a:ext cx="10748871" cy="3905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A79B69D-C0C1-6CD7-28D8-13DE320096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FDF9D24-5E12-56F3-D8E5-F2F736E8FE2F}"/>
              </a:ext>
            </a:extLst>
          </p:cNvPr>
          <p:cNvSpPr/>
          <p:nvPr/>
        </p:nvSpPr>
        <p:spPr>
          <a:xfrm>
            <a:off x="358342" y="1093304"/>
            <a:ext cx="11111415" cy="2653748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69FB680-CFB3-6DCF-6D67-287B7EAD8AB6}"/>
              </a:ext>
            </a:extLst>
          </p:cNvPr>
          <p:cNvSpPr/>
          <p:nvPr/>
        </p:nvSpPr>
        <p:spPr>
          <a:xfrm>
            <a:off x="388646" y="3937076"/>
            <a:ext cx="11111415" cy="26537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5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5994E-AB6F-4B50-F74E-CFD18E37D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7B5B60E-ECB8-2A0E-1DC2-8E946FF90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485317"/>
              </p:ext>
            </p:extLst>
          </p:nvPr>
        </p:nvGraphicFramePr>
        <p:xfrm>
          <a:off x="1139911" y="2236572"/>
          <a:ext cx="9845246" cy="2100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2AC11BB-BE7D-807D-D1B6-19F8C687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87" y="407773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The Ask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A05F6A-FF33-D2E4-4C5E-5B4BF1C38B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1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364</Words>
  <Application>Microsoft Macintosh PowerPoint</Application>
  <PresentationFormat>Widescreen</PresentationFormat>
  <Paragraphs>52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Improving Granite's Gender Bias </vt:lpstr>
      <vt:lpstr>Approach</vt:lpstr>
      <vt:lpstr>The Approach</vt:lpstr>
      <vt:lpstr>The 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 Jay</dc:creator>
  <cp:lastModifiedBy>SUMABALA NAIR</cp:lastModifiedBy>
  <cp:revision>2</cp:revision>
  <dcterms:created xsi:type="dcterms:W3CDTF">2025-01-16T20:30:42Z</dcterms:created>
  <dcterms:modified xsi:type="dcterms:W3CDTF">2025-01-16T22:43:12Z</dcterms:modified>
</cp:coreProperties>
</file>