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8" r:id="rId6"/>
    <p:sldId id="265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2"/>
    <p:restoredTop sz="94717"/>
  </p:normalViewPr>
  <p:slideViewPr>
    <p:cSldViewPr snapToGrid="0">
      <p:cViewPr varScale="1">
        <p:scale>
          <a:sx n="127" d="100"/>
          <a:sy n="127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300DF-AD52-D845-9EA5-763ECB12CB27}" type="doc">
      <dgm:prSet loTypeId="urn:microsoft.com/office/officeart/2005/8/layout/b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FC41E83-E96D-E244-A7C3-0CAF7884CA51}">
      <dgm:prSet/>
      <dgm:spPr/>
      <dgm:t>
        <a:bodyPr/>
        <a:lstStyle/>
        <a:p>
          <a:r>
            <a:rPr lang="en-US" dirty="0"/>
            <a:t>Use granite /</a:t>
          </a:r>
          <a:r>
            <a:rPr lang="en-US" dirty="0" err="1"/>
            <a:t>merlinite</a:t>
          </a:r>
          <a:r>
            <a:rPr lang="en-US" dirty="0"/>
            <a:t> as starting point</a:t>
          </a:r>
        </a:p>
      </dgm:t>
    </dgm:pt>
    <dgm:pt modelId="{7E6EB9CE-05AD-E54B-8BBD-0A756E529711}" type="parTrans" cxnId="{CFD6602D-0A02-554A-BA9D-1A40AC199051}">
      <dgm:prSet/>
      <dgm:spPr/>
      <dgm:t>
        <a:bodyPr/>
        <a:lstStyle/>
        <a:p>
          <a:endParaRPr lang="en-US"/>
        </a:p>
      </dgm:t>
    </dgm:pt>
    <dgm:pt modelId="{E9B71C4E-0DD3-D945-89E8-B6351DD1BBFB}" type="sibTrans" cxnId="{CFD6602D-0A02-554A-BA9D-1A40AC199051}">
      <dgm:prSet/>
      <dgm:spPr/>
      <dgm:t>
        <a:bodyPr/>
        <a:lstStyle/>
        <a:p>
          <a:endParaRPr lang="en-US"/>
        </a:p>
      </dgm:t>
    </dgm:pt>
    <dgm:pt modelId="{5A1213E0-38B8-A44E-B501-5AFF9C7C1D80}">
      <dgm:prSet/>
      <dgm:spPr/>
      <dgm:t>
        <a:bodyPr/>
        <a:lstStyle/>
        <a:p>
          <a:r>
            <a:rPr lang="en-US"/>
            <a:t>Probe model for responses that can indicate bias</a:t>
          </a:r>
        </a:p>
      </dgm:t>
    </dgm:pt>
    <dgm:pt modelId="{D9E4D733-2644-9A43-A4DD-A63DB4F70F0A}" type="parTrans" cxnId="{BD8A970D-BAB4-FC42-9290-EBF4C7EEE2D7}">
      <dgm:prSet/>
      <dgm:spPr/>
      <dgm:t>
        <a:bodyPr/>
        <a:lstStyle/>
        <a:p>
          <a:endParaRPr lang="en-US"/>
        </a:p>
      </dgm:t>
    </dgm:pt>
    <dgm:pt modelId="{C01A0772-2EF3-8D45-B5DA-D29A9FB39CC6}" type="sibTrans" cxnId="{BD8A970D-BAB4-FC42-9290-EBF4C7EEE2D7}">
      <dgm:prSet/>
      <dgm:spPr/>
      <dgm:t>
        <a:bodyPr/>
        <a:lstStyle/>
        <a:p>
          <a:endParaRPr lang="en-US"/>
        </a:p>
      </dgm:t>
    </dgm:pt>
    <dgm:pt modelId="{949BF968-EE7D-B346-AEFE-F6C9B6C4B9D8}">
      <dgm:prSet/>
      <dgm:spPr/>
      <dgm:t>
        <a:bodyPr/>
        <a:lstStyle/>
        <a:p>
          <a:r>
            <a:rPr lang="en-US"/>
            <a:t>Evaluate Bias, arrive at bias score</a:t>
          </a:r>
        </a:p>
      </dgm:t>
    </dgm:pt>
    <dgm:pt modelId="{C0707DEE-EF4D-CC4B-95A1-763FA8199E5F}" type="parTrans" cxnId="{50E0C0EC-6AB4-FA4D-92BC-3248BB270769}">
      <dgm:prSet/>
      <dgm:spPr/>
      <dgm:t>
        <a:bodyPr/>
        <a:lstStyle/>
        <a:p>
          <a:endParaRPr lang="en-US"/>
        </a:p>
      </dgm:t>
    </dgm:pt>
    <dgm:pt modelId="{7D111779-31E4-1047-8EBA-278F7F4B4BC3}" type="sibTrans" cxnId="{50E0C0EC-6AB4-FA4D-92BC-3248BB270769}">
      <dgm:prSet/>
      <dgm:spPr/>
      <dgm:t>
        <a:bodyPr/>
        <a:lstStyle/>
        <a:p>
          <a:endParaRPr lang="en-US"/>
        </a:p>
      </dgm:t>
    </dgm:pt>
    <dgm:pt modelId="{D5767B12-1D47-3041-A098-DD2F868222EA}">
      <dgm:prSet/>
      <dgm:spPr/>
      <dgm:t>
        <a:bodyPr/>
        <a:lstStyle/>
        <a:p>
          <a:r>
            <a:rPr lang="en-US"/>
            <a:t>Create instrctlab submissions to address bias</a:t>
          </a:r>
        </a:p>
      </dgm:t>
    </dgm:pt>
    <dgm:pt modelId="{1E8608AA-5555-A84F-B5C2-C5ADB844A61C}" type="parTrans" cxnId="{A213E34D-FD08-AE40-B6B7-D07FE72B0745}">
      <dgm:prSet/>
      <dgm:spPr/>
      <dgm:t>
        <a:bodyPr/>
        <a:lstStyle/>
        <a:p>
          <a:endParaRPr lang="en-US"/>
        </a:p>
      </dgm:t>
    </dgm:pt>
    <dgm:pt modelId="{CA837141-ABAA-ED40-B175-FB90826ED04D}" type="sibTrans" cxnId="{A213E34D-FD08-AE40-B6B7-D07FE72B0745}">
      <dgm:prSet/>
      <dgm:spPr/>
      <dgm:t>
        <a:bodyPr/>
        <a:lstStyle/>
        <a:p>
          <a:endParaRPr lang="en-US"/>
        </a:p>
      </dgm:t>
    </dgm:pt>
    <dgm:pt modelId="{B71EF1C3-1F95-7F46-BF92-E525B7BF4092}">
      <dgm:prSet/>
      <dgm:spPr/>
      <dgm:t>
        <a:bodyPr/>
        <a:lstStyle/>
        <a:p>
          <a:r>
            <a:rPr lang="en-US"/>
            <a:t>Generate Synthetic Data</a:t>
          </a:r>
        </a:p>
      </dgm:t>
    </dgm:pt>
    <dgm:pt modelId="{BD6BE42E-0A8A-FD4D-932E-E838628A5254}" type="parTrans" cxnId="{5885ACEB-50CC-8849-BC71-DD48E5B2A382}">
      <dgm:prSet/>
      <dgm:spPr/>
      <dgm:t>
        <a:bodyPr/>
        <a:lstStyle/>
        <a:p>
          <a:endParaRPr lang="en-US"/>
        </a:p>
      </dgm:t>
    </dgm:pt>
    <dgm:pt modelId="{27897814-7EAF-364B-97A6-D3B2B792F1FC}" type="sibTrans" cxnId="{5885ACEB-50CC-8849-BC71-DD48E5B2A382}">
      <dgm:prSet/>
      <dgm:spPr/>
      <dgm:t>
        <a:bodyPr/>
        <a:lstStyle/>
        <a:p>
          <a:endParaRPr lang="en-US"/>
        </a:p>
      </dgm:t>
    </dgm:pt>
    <dgm:pt modelId="{CBB1313E-8EDD-EA46-B1F8-45865613A278}">
      <dgm:prSet/>
      <dgm:spPr/>
      <dgm:t>
        <a:bodyPr/>
        <a:lstStyle/>
        <a:p>
          <a:r>
            <a:rPr lang="en-US"/>
            <a:t>Train the model</a:t>
          </a:r>
        </a:p>
      </dgm:t>
    </dgm:pt>
    <dgm:pt modelId="{10DC12C1-9B7C-6B4D-9755-5AD0CE1C07D1}" type="parTrans" cxnId="{1C6B2AF0-4C34-B54A-87C8-119506BC1D61}">
      <dgm:prSet/>
      <dgm:spPr/>
      <dgm:t>
        <a:bodyPr/>
        <a:lstStyle/>
        <a:p>
          <a:endParaRPr lang="en-US"/>
        </a:p>
      </dgm:t>
    </dgm:pt>
    <dgm:pt modelId="{C1277D1F-929B-DF48-9FC7-61E279771423}" type="sibTrans" cxnId="{1C6B2AF0-4C34-B54A-87C8-119506BC1D61}">
      <dgm:prSet/>
      <dgm:spPr/>
      <dgm:t>
        <a:bodyPr/>
        <a:lstStyle/>
        <a:p>
          <a:endParaRPr lang="en-US"/>
        </a:p>
      </dgm:t>
    </dgm:pt>
    <dgm:pt modelId="{8CCCEC64-46E8-E949-8DE4-702E0AA90EAF}">
      <dgm:prSet/>
      <dgm:spPr/>
      <dgm:t>
        <a:bodyPr/>
        <a:lstStyle/>
        <a:p>
          <a:r>
            <a:rPr lang="en-US"/>
            <a:t>Re-evaluate model for bias. Should ideally show improvement</a:t>
          </a:r>
        </a:p>
      </dgm:t>
    </dgm:pt>
    <dgm:pt modelId="{BB12E17F-7B36-B940-B9C9-2FB98E44CEAA}" type="parTrans" cxnId="{6E5C1597-84BC-3F4A-90D5-9A80D5FFAFA8}">
      <dgm:prSet/>
      <dgm:spPr/>
      <dgm:t>
        <a:bodyPr/>
        <a:lstStyle/>
        <a:p>
          <a:endParaRPr lang="en-US"/>
        </a:p>
      </dgm:t>
    </dgm:pt>
    <dgm:pt modelId="{0661BE27-A8A0-BF41-B8BD-1E345C2B2F0B}" type="sibTrans" cxnId="{6E5C1597-84BC-3F4A-90D5-9A80D5FFAFA8}">
      <dgm:prSet/>
      <dgm:spPr/>
      <dgm:t>
        <a:bodyPr/>
        <a:lstStyle/>
        <a:p>
          <a:endParaRPr lang="en-US"/>
        </a:p>
      </dgm:t>
    </dgm:pt>
    <dgm:pt modelId="{339015EF-D8DE-154C-BE5A-5DAB4B2FBBDD}">
      <dgm:prSet/>
      <dgm:spPr/>
      <dgm:t>
        <a:bodyPr/>
        <a:lstStyle/>
        <a:p>
          <a:r>
            <a:rPr lang="en-US" dirty="0"/>
            <a:t>Refine training</a:t>
          </a:r>
        </a:p>
      </dgm:t>
    </dgm:pt>
    <dgm:pt modelId="{C1A70A49-232C-DA42-AD52-657CAAC20712}" type="parTrans" cxnId="{1A838142-6D30-7249-83C8-76100EC9D990}">
      <dgm:prSet/>
      <dgm:spPr/>
      <dgm:t>
        <a:bodyPr/>
        <a:lstStyle/>
        <a:p>
          <a:endParaRPr lang="en-US"/>
        </a:p>
      </dgm:t>
    </dgm:pt>
    <dgm:pt modelId="{7F9F944A-517D-5346-A4AA-5C883194ECC4}" type="sibTrans" cxnId="{1A838142-6D30-7249-83C8-76100EC9D990}">
      <dgm:prSet/>
      <dgm:spPr/>
      <dgm:t>
        <a:bodyPr/>
        <a:lstStyle/>
        <a:p>
          <a:endParaRPr lang="en-US"/>
        </a:p>
      </dgm:t>
    </dgm:pt>
    <dgm:pt modelId="{A46BE16F-6E26-F44F-989D-B6109A8DA92E}">
      <dgm:prSet/>
      <dgm:spPr/>
      <dgm:t>
        <a:bodyPr/>
        <a:lstStyle/>
        <a:p>
          <a:r>
            <a:rPr lang="en-US" dirty="0"/>
            <a:t>Refine evaluation</a:t>
          </a:r>
        </a:p>
      </dgm:t>
    </dgm:pt>
    <dgm:pt modelId="{4606A2A6-DCDA-AC47-A72E-804AA1549C7D}" type="parTrans" cxnId="{62463F09-CE17-C748-8336-A80E70C107A6}">
      <dgm:prSet/>
      <dgm:spPr/>
      <dgm:t>
        <a:bodyPr/>
        <a:lstStyle/>
        <a:p>
          <a:endParaRPr lang="en-US"/>
        </a:p>
      </dgm:t>
    </dgm:pt>
    <dgm:pt modelId="{BD49C335-277C-C347-A94E-F0A91D40579F}" type="sibTrans" cxnId="{62463F09-CE17-C748-8336-A80E70C107A6}">
      <dgm:prSet/>
      <dgm:spPr/>
      <dgm:t>
        <a:bodyPr/>
        <a:lstStyle/>
        <a:p>
          <a:endParaRPr lang="en-US"/>
        </a:p>
      </dgm:t>
    </dgm:pt>
    <dgm:pt modelId="{C6AA6285-094B-B54B-9D2B-85A5AA3C185E}">
      <dgm:prSet/>
      <dgm:spPr/>
      <dgm:t>
        <a:bodyPr/>
        <a:lstStyle/>
        <a:p>
          <a:r>
            <a:rPr lang="en-US" dirty="0" err="1"/>
            <a:t>Sart</a:t>
          </a:r>
          <a:r>
            <a:rPr lang="en-US" dirty="0"/>
            <a:t> with target model(s)</a:t>
          </a:r>
        </a:p>
      </dgm:t>
    </dgm:pt>
    <dgm:pt modelId="{6A74C2E0-4B2C-0747-8B44-AC9364AAF127}" type="parTrans" cxnId="{0E0A0034-6BA8-9D46-AAF2-2E5809E3F767}">
      <dgm:prSet/>
      <dgm:spPr/>
      <dgm:t>
        <a:bodyPr/>
        <a:lstStyle/>
        <a:p>
          <a:endParaRPr lang="en-US"/>
        </a:p>
      </dgm:t>
    </dgm:pt>
    <dgm:pt modelId="{10A2DEAC-6604-8D43-9363-8578639F770D}" type="sibTrans" cxnId="{0E0A0034-6BA8-9D46-AAF2-2E5809E3F767}">
      <dgm:prSet/>
      <dgm:spPr/>
      <dgm:t>
        <a:bodyPr/>
        <a:lstStyle/>
        <a:p>
          <a:endParaRPr lang="en-US"/>
        </a:p>
      </dgm:t>
    </dgm:pt>
    <dgm:pt modelId="{EFE3D323-A0B0-5E47-A603-2ABA55CB2695}" type="pres">
      <dgm:prSet presAssocID="{2B5300DF-AD52-D845-9EA5-763ECB12CB27}" presName="Name0" presStyleCnt="0">
        <dgm:presLayoutVars>
          <dgm:dir/>
          <dgm:resizeHandles val="exact"/>
        </dgm:presLayoutVars>
      </dgm:prSet>
      <dgm:spPr/>
    </dgm:pt>
    <dgm:pt modelId="{C80ECD93-25D1-8542-A430-54D87447017D}" type="pres">
      <dgm:prSet presAssocID="{0FC41E83-E96D-E244-A7C3-0CAF7884CA51}" presName="node" presStyleLbl="node1" presStyleIdx="0" presStyleCnt="10">
        <dgm:presLayoutVars>
          <dgm:bulletEnabled val="1"/>
        </dgm:presLayoutVars>
      </dgm:prSet>
      <dgm:spPr/>
    </dgm:pt>
    <dgm:pt modelId="{00E979A4-A494-F040-8DF7-11A0A1F9D30B}" type="pres">
      <dgm:prSet presAssocID="{E9B71C4E-0DD3-D945-89E8-B6351DD1BBFB}" presName="sibTrans" presStyleLbl="sibTrans1D1" presStyleIdx="0" presStyleCnt="9"/>
      <dgm:spPr/>
    </dgm:pt>
    <dgm:pt modelId="{1B3DE9C2-218D-0E4D-9705-5C60E8DDF479}" type="pres">
      <dgm:prSet presAssocID="{E9B71C4E-0DD3-D945-89E8-B6351DD1BBFB}" presName="connectorText" presStyleLbl="sibTrans1D1" presStyleIdx="0" presStyleCnt="9"/>
      <dgm:spPr/>
    </dgm:pt>
    <dgm:pt modelId="{AA498242-4CAE-D74A-968D-73923C2974A2}" type="pres">
      <dgm:prSet presAssocID="{5A1213E0-38B8-A44E-B501-5AFF9C7C1D80}" presName="node" presStyleLbl="node1" presStyleIdx="1" presStyleCnt="10">
        <dgm:presLayoutVars>
          <dgm:bulletEnabled val="1"/>
        </dgm:presLayoutVars>
      </dgm:prSet>
      <dgm:spPr/>
    </dgm:pt>
    <dgm:pt modelId="{31832D94-DA89-CC41-9BD9-A90AD3AF32F4}" type="pres">
      <dgm:prSet presAssocID="{C01A0772-2EF3-8D45-B5DA-D29A9FB39CC6}" presName="sibTrans" presStyleLbl="sibTrans1D1" presStyleIdx="1" presStyleCnt="9"/>
      <dgm:spPr/>
    </dgm:pt>
    <dgm:pt modelId="{23DB460A-6700-D64F-8DE5-4EA888379C5C}" type="pres">
      <dgm:prSet presAssocID="{C01A0772-2EF3-8D45-B5DA-D29A9FB39CC6}" presName="connectorText" presStyleLbl="sibTrans1D1" presStyleIdx="1" presStyleCnt="9"/>
      <dgm:spPr/>
    </dgm:pt>
    <dgm:pt modelId="{E0D76723-A971-4940-B685-93759083CAD8}" type="pres">
      <dgm:prSet presAssocID="{949BF968-EE7D-B346-AEFE-F6C9B6C4B9D8}" presName="node" presStyleLbl="node1" presStyleIdx="2" presStyleCnt="10">
        <dgm:presLayoutVars>
          <dgm:bulletEnabled val="1"/>
        </dgm:presLayoutVars>
      </dgm:prSet>
      <dgm:spPr/>
    </dgm:pt>
    <dgm:pt modelId="{062C6007-7E2F-CE46-847C-E5B3A9F0AE5E}" type="pres">
      <dgm:prSet presAssocID="{7D111779-31E4-1047-8EBA-278F7F4B4BC3}" presName="sibTrans" presStyleLbl="sibTrans1D1" presStyleIdx="2" presStyleCnt="9"/>
      <dgm:spPr/>
    </dgm:pt>
    <dgm:pt modelId="{300E48E2-35EE-DD47-BA00-45C9BE9E6C8B}" type="pres">
      <dgm:prSet presAssocID="{7D111779-31E4-1047-8EBA-278F7F4B4BC3}" presName="connectorText" presStyleLbl="sibTrans1D1" presStyleIdx="2" presStyleCnt="9"/>
      <dgm:spPr/>
    </dgm:pt>
    <dgm:pt modelId="{710DDAFC-F8F6-8444-ADDB-C6FEB13886B0}" type="pres">
      <dgm:prSet presAssocID="{D5767B12-1D47-3041-A098-DD2F868222EA}" presName="node" presStyleLbl="node1" presStyleIdx="3" presStyleCnt="10">
        <dgm:presLayoutVars>
          <dgm:bulletEnabled val="1"/>
        </dgm:presLayoutVars>
      </dgm:prSet>
      <dgm:spPr/>
    </dgm:pt>
    <dgm:pt modelId="{45235A5B-7970-DE41-92E1-126E77F88A3D}" type="pres">
      <dgm:prSet presAssocID="{CA837141-ABAA-ED40-B175-FB90826ED04D}" presName="sibTrans" presStyleLbl="sibTrans1D1" presStyleIdx="3" presStyleCnt="9"/>
      <dgm:spPr/>
    </dgm:pt>
    <dgm:pt modelId="{46ED7C89-D029-2B48-94A7-34E6ADB5E6F2}" type="pres">
      <dgm:prSet presAssocID="{CA837141-ABAA-ED40-B175-FB90826ED04D}" presName="connectorText" presStyleLbl="sibTrans1D1" presStyleIdx="3" presStyleCnt="9"/>
      <dgm:spPr/>
    </dgm:pt>
    <dgm:pt modelId="{6C26F934-53B1-DB45-80A0-8DF298500D7A}" type="pres">
      <dgm:prSet presAssocID="{B71EF1C3-1F95-7F46-BF92-E525B7BF4092}" presName="node" presStyleLbl="node1" presStyleIdx="4" presStyleCnt="10">
        <dgm:presLayoutVars>
          <dgm:bulletEnabled val="1"/>
        </dgm:presLayoutVars>
      </dgm:prSet>
      <dgm:spPr/>
    </dgm:pt>
    <dgm:pt modelId="{E5D081F9-C8E5-B348-81FB-5D6F20534BA5}" type="pres">
      <dgm:prSet presAssocID="{27897814-7EAF-364B-97A6-D3B2B792F1FC}" presName="sibTrans" presStyleLbl="sibTrans1D1" presStyleIdx="4" presStyleCnt="9"/>
      <dgm:spPr/>
    </dgm:pt>
    <dgm:pt modelId="{23C656FF-0ACF-DC4F-BC8B-1178F5D43130}" type="pres">
      <dgm:prSet presAssocID="{27897814-7EAF-364B-97A6-D3B2B792F1FC}" presName="connectorText" presStyleLbl="sibTrans1D1" presStyleIdx="4" presStyleCnt="9"/>
      <dgm:spPr/>
    </dgm:pt>
    <dgm:pt modelId="{D8529DBD-F398-E64E-B733-FCC66A046EFC}" type="pres">
      <dgm:prSet presAssocID="{CBB1313E-8EDD-EA46-B1F8-45865613A278}" presName="node" presStyleLbl="node1" presStyleIdx="5" presStyleCnt="10">
        <dgm:presLayoutVars>
          <dgm:bulletEnabled val="1"/>
        </dgm:presLayoutVars>
      </dgm:prSet>
      <dgm:spPr/>
    </dgm:pt>
    <dgm:pt modelId="{3FC73F46-B691-3A49-98DC-EB376B6BF202}" type="pres">
      <dgm:prSet presAssocID="{C1277D1F-929B-DF48-9FC7-61E279771423}" presName="sibTrans" presStyleLbl="sibTrans1D1" presStyleIdx="5" presStyleCnt="9"/>
      <dgm:spPr/>
    </dgm:pt>
    <dgm:pt modelId="{5AE26D08-CEC6-7A45-A69F-E80FBB82AE0D}" type="pres">
      <dgm:prSet presAssocID="{C1277D1F-929B-DF48-9FC7-61E279771423}" presName="connectorText" presStyleLbl="sibTrans1D1" presStyleIdx="5" presStyleCnt="9"/>
      <dgm:spPr/>
    </dgm:pt>
    <dgm:pt modelId="{235C3589-5909-A04B-A5AE-004AF03939D0}" type="pres">
      <dgm:prSet presAssocID="{8CCCEC64-46E8-E949-8DE4-702E0AA90EAF}" presName="node" presStyleLbl="node1" presStyleIdx="6" presStyleCnt="10">
        <dgm:presLayoutVars>
          <dgm:bulletEnabled val="1"/>
        </dgm:presLayoutVars>
      </dgm:prSet>
      <dgm:spPr/>
    </dgm:pt>
    <dgm:pt modelId="{6F440A61-4E26-404F-9AB5-BCBFAC04A778}" type="pres">
      <dgm:prSet presAssocID="{0661BE27-A8A0-BF41-B8BD-1E345C2B2F0B}" presName="sibTrans" presStyleLbl="sibTrans1D1" presStyleIdx="6" presStyleCnt="9"/>
      <dgm:spPr/>
    </dgm:pt>
    <dgm:pt modelId="{65555BCC-2B04-9C41-A2E2-919377C1071F}" type="pres">
      <dgm:prSet presAssocID="{0661BE27-A8A0-BF41-B8BD-1E345C2B2F0B}" presName="connectorText" presStyleLbl="sibTrans1D1" presStyleIdx="6" presStyleCnt="9"/>
      <dgm:spPr/>
    </dgm:pt>
    <dgm:pt modelId="{7B04DC77-E46D-A946-BA04-EE6DFC281FDC}" type="pres">
      <dgm:prSet presAssocID="{339015EF-D8DE-154C-BE5A-5DAB4B2FBBDD}" presName="node" presStyleLbl="node1" presStyleIdx="7" presStyleCnt="10">
        <dgm:presLayoutVars>
          <dgm:bulletEnabled val="1"/>
        </dgm:presLayoutVars>
      </dgm:prSet>
      <dgm:spPr/>
    </dgm:pt>
    <dgm:pt modelId="{ED9AC352-E201-1243-9398-40653CAD8303}" type="pres">
      <dgm:prSet presAssocID="{7F9F944A-517D-5346-A4AA-5C883194ECC4}" presName="sibTrans" presStyleLbl="sibTrans1D1" presStyleIdx="7" presStyleCnt="9"/>
      <dgm:spPr/>
    </dgm:pt>
    <dgm:pt modelId="{955E8434-CE5C-CB4E-B0A2-EB427ADD45FB}" type="pres">
      <dgm:prSet presAssocID="{7F9F944A-517D-5346-A4AA-5C883194ECC4}" presName="connectorText" presStyleLbl="sibTrans1D1" presStyleIdx="7" presStyleCnt="9"/>
      <dgm:spPr/>
    </dgm:pt>
    <dgm:pt modelId="{71FE07DD-ED0B-BD47-9046-7EE9B71C7293}" type="pres">
      <dgm:prSet presAssocID="{A46BE16F-6E26-F44F-989D-B6109A8DA92E}" presName="node" presStyleLbl="node1" presStyleIdx="8" presStyleCnt="10">
        <dgm:presLayoutVars>
          <dgm:bulletEnabled val="1"/>
        </dgm:presLayoutVars>
      </dgm:prSet>
      <dgm:spPr/>
    </dgm:pt>
    <dgm:pt modelId="{A9848C52-8C57-F046-BABE-D89A6108CF92}" type="pres">
      <dgm:prSet presAssocID="{BD49C335-277C-C347-A94E-F0A91D40579F}" presName="sibTrans" presStyleLbl="sibTrans1D1" presStyleIdx="8" presStyleCnt="9"/>
      <dgm:spPr/>
    </dgm:pt>
    <dgm:pt modelId="{8C91A842-C624-6E4A-9BE0-4D7DC1BADF8E}" type="pres">
      <dgm:prSet presAssocID="{BD49C335-277C-C347-A94E-F0A91D40579F}" presName="connectorText" presStyleLbl="sibTrans1D1" presStyleIdx="8" presStyleCnt="9"/>
      <dgm:spPr/>
    </dgm:pt>
    <dgm:pt modelId="{F190C986-5A14-0C4A-9547-9648431D4AA9}" type="pres">
      <dgm:prSet presAssocID="{C6AA6285-094B-B54B-9D2B-85A5AA3C185E}" presName="node" presStyleLbl="node1" presStyleIdx="9" presStyleCnt="10">
        <dgm:presLayoutVars>
          <dgm:bulletEnabled val="1"/>
        </dgm:presLayoutVars>
      </dgm:prSet>
      <dgm:spPr/>
    </dgm:pt>
  </dgm:ptLst>
  <dgm:cxnLst>
    <dgm:cxn modelId="{62463F09-CE17-C748-8336-A80E70C107A6}" srcId="{2B5300DF-AD52-D845-9EA5-763ECB12CB27}" destId="{A46BE16F-6E26-F44F-989D-B6109A8DA92E}" srcOrd="8" destOrd="0" parTransId="{4606A2A6-DCDA-AC47-A72E-804AA1549C7D}" sibTransId="{BD49C335-277C-C347-A94E-F0A91D40579F}"/>
    <dgm:cxn modelId="{BD8A970D-BAB4-FC42-9290-EBF4C7EEE2D7}" srcId="{2B5300DF-AD52-D845-9EA5-763ECB12CB27}" destId="{5A1213E0-38B8-A44E-B501-5AFF9C7C1D80}" srcOrd="1" destOrd="0" parTransId="{D9E4D733-2644-9A43-A4DD-A63DB4F70F0A}" sibTransId="{C01A0772-2EF3-8D45-B5DA-D29A9FB39CC6}"/>
    <dgm:cxn modelId="{DCAA7912-D5DC-9E4F-9F80-F6496E978300}" type="presOf" srcId="{A46BE16F-6E26-F44F-989D-B6109A8DA92E}" destId="{71FE07DD-ED0B-BD47-9046-7EE9B71C7293}" srcOrd="0" destOrd="0" presId="urn:microsoft.com/office/officeart/2005/8/layout/bProcess3"/>
    <dgm:cxn modelId="{E5A0A314-075D-3345-859F-4B648869C179}" type="presOf" srcId="{BD49C335-277C-C347-A94E-F0A91D40579F}" destId="{8C91A842-C624-6E4A-9BE0-4D7DC1BADF8E}" srcOrd="1" destOrd="0" presId="urn:microsoft.com/office/officeart/2005/8/layout/bProcess3"/>
    <dgm:cxn modelId="{1763A21C-D36C-4545-B69C-7563D741BBA1}" type="presOf" srcId="{C1277D1F-929B-DF48-9FC7-61E279771423}" destId="{3FC73F46-B691-3A49-98DC-EB376B6BF202}" srcOrd="0" destOrd="0" presId="urn:microsoft.com/office/officeart/2005/8/layout/bProcess3"/>
    <dgm:cxn modelId="{FB18421E-94EF-3D43-B85C-F0D4CDDF4D98}" type="presOf" srcId="{5A1213E0-38B8-A44E-B501-5AFF9C7C1D80}" destId="{AA498242-4CAE-D74A-968D-73923C2974A2}" srcOrd="0" destOrd="0" presId="urn:microsoft.com/office/officeart/2005/8/layout/bProcess3"/>
    <dgm:cxn modelId="{3DFE0624-B76F-284C-A097-DD5DADB34313}" type="presOf" srcId="{E9B71C4E-0DD3-D945-89E8-B6351DD1BBFB}" destId="{00E979A4-A494-F040-8DF7-11A0A1F9D30B}" srcOrd="0" destOrd="0" presId="urn:microsoft.com/office/officeart/2005/8/layout/bProcess3"/>
    <dgm:cxn modelId="{0408562B-AA2E-4044-884E-28FDA404D154}" type="presOf" srcId="{339015EF-D8DE-154C-BE5A-5DAB4B2FBBDD}" destId="{7B04DC77-E46D-A946-BA04-EE6DFC281FDC}" srcOrd="0" destOrd="0" presId="urn:microsoft.com/office/officeart/2005/8/layout/bProcess3"/>
    <dgm:cxn modelId="{CFD6602D-0A02-554A-BA9D-1A40AC199051}" srcId="{2B5300DF-AD52-D845-9EA5-763ECB12CB27}" destId="{0FC41E83-E96D-E244-A7C3-0CAF7884CA51}" srcOrd="0" destOrd="0" parTransId="{7E6EB9CE-05AD-E54B-8BBD-0A756E529711}" sibTransId="{E9B71C4E-0DD3-D945-89E8-B6351DD1BBFB}"/>
    <dgm:cxn modelId="{72A15530-B184-844D-A00E-7C126311E2A9}" type="presOf" srcId="{CA837141-ABAA-ED40-B175-FB90826ED04D}" destId="{46ED7C89-D029-2B48-94A7-34E6ADB5E6F2}" srcOrd="1" destOrd="0" presId="urn:microsoft.com/office/officeart/2005/8/layout/bProcess3"/>
    <dgm:cxn modelId="{42109332-D06F-AE41-97C9-8D31CF3B502B}" type="presOf" srcId="{7D111779-31E4-1047-8EBA-278F7F4B4BC3}" destId="{300E48E2-35EE-DD47-BA00-45C9BE9E6C8B}" srcOrd="1" destOrd="0" presId="urn:microsoft.com/office/officeart/2005/8/layout/bProcess3"/>
    <dgm:cxn modelId="{0E0A0034-6BA8-9D46-AAF2-2E5809E3F767}" srcId="{2B5300DF-AD52-D845-9EA5-763ECB12CB27}" destId="{C6AA6285-094B-B54B-9D2B-85A5AA3C185E}" srcOrd="9" destOrd="0" parTransId="{6A74C2E0-4B2C-0747-8B44-AC9364AAF127}" sibTransId="{10A2DEAC-6604-8D43-9363-8578639F770D}"/>
    <dgm:cxn modelId="{1A838142-6D30-7249-83C8-76100EC9D990}" srcId="{2B5300DF-AD52-D845-9EA5-763ECB12CB27}" destId="{339015EF-D8DE-154C-BE5A-5DAB4B2FBBDD}" srcOrd="7" destOrd="0" parTransId="{C1A70A49-232C-DA42-AD52-657CAAC20712}" sibTransId="{7F9F944A-517D-5346-A4AA-5C883194ECC4}"/>
    <dgm:cxn modelId="{E2057043-F7E5-724E-B42E-A7C809A501F5}" type="presOf" srcId="{C6AA6285-094B-B54B-9D2B-85A5AA3C185E}" destId="{F190C986-5A14-0C4A-9547-9648431D4AA9}" srcOrd="0" destOrd="0" presId="urn:microsoft.com/office/officeart/2005/8/layout/bProcess3"/>
    <dgm:cxn modelId="{81829745-50AA-8C42-84CE-5D8F4ECD9DF3}" type="presOf" srcId="{7D111779-31E4-1047-8EBA-278F7F4B4BC3}" destId="{062C6007-7E2F-CE46-847C-E5B3A9F0AE5E}" srcOrd="0" destOrd="0" presId="urn:microsoft.com/office/officeart/2005/8/layout/bProcess3"/>
    <dgm:cxn modelId="{78AFC84D-3387-854A-93C5-B0D096A2C19D}" type="presOf" srcId="{CBB1313E-8EDD-EA46-B1F8-45865613A278}" destId="{D8529DBD-F398-E64E-B733-FCC66A046EFC}" srcOrd="0" destOrd="0" presId="urn:microsoft.com/office/officeart/2005/8/layout/bProcess3"/>
    <dgm:cxn modelId="{A213E34D-FD08-AE40-B6B7-D07FE72B0745}" srcId="{2B5300DF-AD52-D845-9EA5-763ECB12CB27}" destId="{D5767B12-1D47-3041-A098-DD2F868222EA}" srcOrd="3" destOrd="0" parTransId="{1E8608AA-5555-A84F-B5C2-C5ADB844A61C}" sibTransId="{CA837141-ABAA-ED40-B175-FB90826ED04D}"/>
    <dgm:cxn modelId="{23321773-D9C5-3E4A-AA0B-364C23898346}" type="presOf" srcId="{0661BE27-A8A0-BF41-B8BD-1E345C2B2F0B}" destId="{6F440A61-4E26-404F-9AB5-BCBFAC04A778}" srcOrd="0" destOrd="0" presId="urn:microsoft.com/office/officeart/2005/8/layout/bProcess3"/>
    <dgm:cxn modelId="{2330307C-0364-8549-BE8A-8770C1305DAB}" type="presOf" srcId="{2B5300DF-AD52-D845-9EA5-763ECB12CB27}" destId="{EFE3D323-A0B0-5E47-A603-2ABA55CB2695}" srcOrd="0" destOrd="0" presId="urn:microsoft.com/office/officeart/2005/8/layout/bProcess3"/>
    <dgm:cxn modelId="{D9F0E782-78E2-124C-B3DC-CA39250BA2BC}" type="presOf" srcId="{C1277D1F-929B-DF48-9FC7-61E279771423}" destId="{5AE26D08-CEC6-7A45-A69F-E80FBB82AE0D}" srcOrd="1" destOrd="0" presId="urn:microsoft.com/office/officeart/2005/8/layout/bProcess3"/>
    <dgm:cxn modelId="{DD40E384-1DB0-3D40-B261-03AA93836219}" type="presOf" srcId="{C01A0772-2EF3-8D45-B5DA-D29A9FB39CC6}" destId="{31832D94-DA89-CC41-9BD9-A90AD3AF32F4}" srcOrd="0" destOrd="0" presId="urn:microsoft.com/office/officeart/2005/8/layout/bProcess3"/>
    <dgm:cxn modelId="{FD2F048B-660C-D441-971E-A9051F0EF51D}" type="presOf" srcId="{CA837141-ABAA-ED40-B175-FB90826ED04D}" destId="{45235A5B-7970-DE41-92E1-126E77F88A3D}" srcOrd="0" destOrd="0" presId="urn:microsoft.com/office/officeart/2005/8/layout/bProcess3"/>
    <dgm:cxn modelId="{6E5C1597-84BC-3F4A-90D5-9A80D5FFAFA8}" srcId="{2B5300DF-AD52-D845-9EA5-763ECB12CB27}" destId="{8CCCEC64-46E8-E949-8DE4-702E0AA90EAF}" srcOrd="6" destOrd="0" parTransId="{BB12E17F-7B36-B940-B9C9-2FB98E44CEAA}" sibTransId="{0661BE27-A8A0-BF41-B8BD-1E345C2B2F0B}"/>
    <dgm:cxn modelId="{B045479E-ECC8-B64A-A4B2-063C6E3E8353}" type="presOf" srcId="{C01A0772-2EF3-8D45-B5DA-D29A9FB39CC6}" destId="{23DB460A-6700-D64F-8DE5-4EA888379C5C}" srcOrd="1" destOrd="0" presId="urn:microsoft.com/office/officeart/2005/8/layout/bProcess3"/>
    <dgm:cxn modelId="{D30B0BA6-42F2-4945-8AB6-071D2FA5D6A4}" type="presOf" srcId="{7F9F944A-517D-5346-A4AA-5C883194ECC4}" destId="{955E8434-CE5C-CB4E-B0A2-EB427ADD45FB}" srcOrd="1" destOrd="0" presId="urn:microsoft.com/office/officeart/2005/8/layout/bProcess3"/>
    <dgm:cxn modelId="{5CC22EA9-C184-6B40-83B3-E8B150272874}" type="presOf" srcId="{B71EF1C3-1F95-7F46-BF92-E525B7BF4092}" destId="{6C26F934-53B1-DB45-80A0-8DF298500D7A}" srcOrd="0" destOrd="0" presId="urn:microsoft.com/office/officeart/2005/8/layout/bProcess3"/>
    <dgm:cxn modelId="{A2045CAA-166A-2A41-87A3-D7464E4ED876}" type="presOf" srcId="{949BF968-EE7D-B346-AEFE-F6C9B6C4B9D8}" destId="{E0D76723-A971-4940-B685-93759083CAD8}" srcOrd="0" destOrd="0" presId="urn:microsoft.com/office/officeart/2005/8/layout/bProcess3"/>
    <dgm:cxn modelId="{B0A59CAB-2BA3-9248-B716-7EE61C7D3B5A}" type="presOf" srcId="{0661BE27-A8A0-BF41-B8BD-1E345C2B2F0B}" destId="{65555BCC-2B04-9C41-A2E2-919377C1071F}" srcOrd="1" destOrd="0" presId="urn:microsoft.com/office/officeart/2005/8/layout/bProcess3"/>
    <dgm:cxn modelId="{B65300BD-7607-144A-82DA-50B7B3D7DF53}" type="presOf" srcId="{8CCCEC64-46E8-E949-8DE4-702E0AA90EAF}" destId="{235C3589-5909-A04B-A5AE-004AF03939D0}" srcOrd="0" destOrd="0" presId="urn:microsoft.com/office/officeart/2005/8/layout/bProcess3"/>
    <dgm:cxn modelId="{BF991CC7-F129-9347-8FFC-D7C70EB4B478}" type="presOf" srcId="{27897814-7EAF-364B-97A6-D3B2B792F1FC}" destId="{E5D081F9-C8E5-B348-81FB-5D6F20534BA5}" srcOrd="0" destOrd="0" presId="urn:microsoft.com/office/officeart/2005/8/layout/bProcess3"/>
    <dgm:cxn modelId="{6897A3DB-B1EA-B448-A268-B34B2DB81EFA}" type="presOf" srcId="{BD49C335-277C-C347-A94E-F0A91D40579F}" destId="{A9848C52-8C57-F046-BABE-D89A6108CF92}" srcOrd="0" destOrd="0" presId="urn:microsoft.com/office/officeart/2005/8/layout/bProcess3"/>
    <dgm:cxn modelId="{80FD87DD-A2DA-FA4D-A12B-AFCE5C50B9DD}" type="presOf" srcId="{D5767B12-1D47-3041-A098-DD2F868222EA}" destId="{710DDAFC-F8F6-8444-ADDB-C6FEB13886B0}" srcOrd="0" destOrd="0" presId="urn:microsoft.com/office/officeart/2005/8/layout/bProcess3"/>
    <dgm:cxn modelId="{5885ACEB-50CC-8849-BC71-DD48E5B2A382}" srcId="{2B5300DF-AD52-D845-9EA5-763ECB12CB27}" destId="{B71EF1C3-1F95-7F46-BF92-E525B7BF4092}" srcOrd="4" destOrd="0" parTransId="{BD6BE42E-0A8A-FD4D-932E-E838628A5254}" sibTransId="{27897814-7EAF-364B-97A6-D3B2B792F1FC}"/>
    <dgm:cxn modelId="{50E0C0EC-6AB4-FA4D-92BC-3248BB270769}" srcId="{2B5300DF-AD52-D845-9EA5-763ECB12CB27}" destId="{949BF968-EE7D-B346-AEFE-F6C9B6C4B9D8}" srcOrd="2" destOrd="0" parTransId="{C0707DEE-EF4D-CC4B-95A1-763FA8199E5F}" sibTransId="{7D111779-31E4-1047-8EBA-278F7F4B4BC3}"/>
    <dgm:cxn modelId="{8A1ADDED-19D5-234A-995D-D53F11B4F54F}" type="presOf" srcId="{0FC41E83-E96D-E244-A7C3-0CAF7884CA51}" destId="{C80ECD93-25D1-8542-A430-54D87447017D}" srcOrd="0" destOrd="0" presId="urn:microsoft.com/office/officeart/2005/8/layout/bProcess3"/>
    <dgm:cxn modelId="{2A7C66EF-0840-824D-AE6F-CA2766DC4D18}" type="presOf" srcId="{7F9F944A-517D-5346-A4AA-5C883194ECC4}" destId="{ED9AC352-E201-1243-9398-40653CAD8303}" srcOrd="0" destOrd="0" presId="urn:microsoft.com/office/officeart/2005/8/layout/bProcess3"/>
    <dgm:cxn modelId="{1C6B2AF0-4C34-B54A-87C8-119506BC1D61}" srcId="{2B5300DF-AD52-D845-9EA5-763ECB12CB27}" destId="{CBB1313E-8EDD-EA46-B1F8-45865613A278}" srcOrd="5" destOrd="0" parTransId="{10DC12C1-9B7C-6B4D-9755-5AD0CE1C07D1}" sibTransId="{C1277D1F-929B-DF48-9FC7-61E279771423}"/>
    <dgm:cxn modelId="{435F47F3-93CF-294E-AA98-1544E58CB42F}" type="presOf" srcId="{E9B71C4E-0DD3-D945-89E8-B6351DD1BBFB}" destId="{1B3DE9C2-218D-0E4D-9705-5C60E8DDF479}" srcOrd="1" destOrd="0" presId="urn:microsoft.com/office/officeart/2005/8/layout/bProcess3"/>
    <dgm:cxn modelId="{46DFD8F4-E358-2643-B989-567052591427}" type="presOf" srcId="{27897814-7EAF-364B-97A6-D3B2B792F1FC}" destId="{23C656FF-0ACF-DC4F-BC8B-1178F5D43130}" srcOrd="1" destOrd="0" presId="urn:microsoft.com/office/officeart/2005/8/layout/bProcess3"/>
    <dgm:cxn modelId="{6CCE46B1-00E6-9744-98BD-6EF160BCD087}" type="presParOf" srcId="{EFE3D323-A0B0-5E47-A603-2ABA55CB2695}" destId="{C80ECD93-25D1-8542-A430-54D87447017D}" srcOrd="0" destOrd="0" presId="urn:microsoft.com/office/officeart/2005/8/layout/bProcess3"/>
    <dgm:cxn modelId="{6A508259-7C21-7140-863E-E55773AFE372}" type="presParOf" srcId="{EFE3D323-A0B0-5E47-A603-2ABA55CB2695}" destId="{00E979A4-A494-F040-8DF7-11A0A1F9D30B}" srcOrd="1" destOrd="0" presId="urn:microsoft.com/office/officeart/2005/8/layout/bProcess3"/>
    <dgm:cxn modelId="{3A450DCC-F76A-DD41-B164-F1765E24A71F}" type="presParOf" srcId="{00E979A4-A494-F040-8DF7-11A0A1F9D30B}" destId="{1B3DE9C2-218D-0E4D-9705-5C60E8DDF479}" srcOrd="0" destOrd="0" presId="urn:microsoft.com/office/officeart/2005/8/layout/bProcess3"/>
    <dgm:cxn modelId="{CD2F85C0-F4C0-C644-97C7-C61B0480910B}" type="presParOf" srcId="{EFE3D323-A0B0-5E47-A603-2ABA55CB2695}" destId="{AA498242-4CAE-D74A-968D-73923C2974A2}" srcOrd="2" destOrd="0" presId="urn:microsoft.com/office/officeart/2005/8/layout/bProcess3"/>
    <dgm:cxn modelId="{DFA00A52-1EFB-9F40-9781-8423F290F297}" type="presParOf" srcId="{EFE3D323-A0B0-5E47-A603-2ABA55CB2695}" destId="{31832D94-DA89-CC41-9BD9-A90AD3AF32F4}" srcOrd="3" destOrd="0" presId="urn:microsoft.com/office/officeart/2005/8/layout/bProcess3"/>
    <dgm:cxn modelId="{F8BBF176-91A0-8B4F-B863-BEE827ABE09D}" type="presParOf" srcId="{31832D94-DA89-CC41-9BD9-A90AD3AF32F4}" destId="{23DB460A-6700-D64F-8DE5-4EA888379C5C}" srcOrd="0" destOrd="0" presId="urn:microsoft.com/office/officeart/2005/8/layout/bProcess3"/>
    <dgm:cxn modelId="{1E47D0E2-80F9-9143-877F-4BC17B066B79}" type="presParOf" srcId="{EFE3D323-A0B0-5E47-A603-2ABA55CB2695}" destId="{E0D76723-A971-4940-B685-93759083CAD8}" srcOrd="4" destOrd="0" presId="urn:microsoft.com/office/officeart/2005/8/layout/bProcess3"/>
    <dgm:cxn modelId="{D0F6F2E0-635E-EC43-B5E1-70CB5A4C0135}" type="presParOf" srcId="{EFE3D323-A0B0-5E47-A603-2ABA55CB2695}" destId="{062C6007-7E2F-CE46-847C-E5B3A9F0AE5E}" srcOrd="5" destOrd="0" presId="urn:microsoft.com/office/officeart/2005/8/layout/bProcess3"/>
    <dgm:cxn modelId="{89B06116-F078-5641-BB66-DF805E189988}" type="presParOf" srcId="{062C6007-7E2F-CE46-847C-E5B3A9F0AE5E}" destId="{300E48E2-35EE-DD47-BA00-45C9BE9E6C8B}" srcOrd="0" destOrd="0" presId="urn:microsoft.com/office/officeart/2005/8/layout/bProcess3"/>
    <dgm:cxn modelId="{5863EFFA-7312-9744-AE02-55100292CE53}" type="presParOf" srcId="{EFE3D323-A0B0-5E47-A603-2ABA55CB2695}" destId="{710DDAFC-F8F6-8444-ADDB-C6FEB13886B0}" srcOrd="6" destOrd="0" presId="urn:microsoft.com/office/officeart/2005/8/layout/bProcess3"/>
    <dgm:cxn modelId="{61618CE8-65FA-7E46-9E3C-CA5FC3A83280}" type="presParOf" srcId="{EFE3D323-A0B0-5E47-A603-2ABA55CB2695}" destId="{45235A5B-7970-DE41-92E1-126E77F88A3D}" srcOrd="7" destOrd="0" presId="urn:microsoft.com/office/officeart/2005/8/layout/bProcess3"/>
    <dgm:cxn modelId="{CA6BEE5B-51CB-1B4E-B059-BAB612B3CA7E}" type="presParOf" srcId="{45235A5B-7970-DE41-92E1-126E77F88A3D}" destId="{46ED7C89-D029-2B48-94A7-34E6ADB5E6F2}" srcOrd="0" destOrd="0" presId="urn:microsoft.com/office/officeart/2005/8/layout/bProcess3"/>
    <dgm:cxn modelId="{3CCBE6C0-0977-884D-BC6C-A8912639CBA9}" type="presParOf" srcId="{EFE3D323-A0B0-5E47-A603-2ABA55CB2695}" destId="{6C26F934-53B1-DB45-80A0-8DF298500D7A}" srcOrd="8" destOrd="0" presId="urn:microsoft.com/office/officeart/2005/8/layout/bProcess3"/>
    <dgm:cxn modelId="{299810D9-DF48-2A4F-A2E7-C44F390F060E}" type="presParOf" srcId="{EFE3D323-A0B0-5E47-A603-2ABA55CB2695}" destId="{E5D081F9-C8E5-B348-81FB-5D6F20534BA5}" srcOrd="9" destOrd="0" presId="urn:microsoft.com/office/officeart/2005/8/layout/bProcess3"/>
    <dgm:cxn modelId="{99AEA57F-5164-6D49-886B-123FC0FC975F}" type="presParOf" srcId="{E5D081F9-C8E5-B348-81FB-5D6F20534BA5}" destId="{23C656FF-0ACF-DC4F-BC8B-1178F5D43130}" srcOrd="0" destOrd="0" presId="urn:microsoft.com/office/officeart/2005/8/layout/bProcess3"/>
    <dgm:cxn modelId="{63A87EE8-2FF7-7146-97C6-315D05389DA1}" type="presParOf" srcId="{EFE3D323-A0B0-5E47-A603-2ABA55CB2695}" destId="{D8529DBD-F398-E64E-B733-FCC66A046EFC}" srcOrd="10" destOrd="0" presId="urn:microsoft.com/office/officeart/2005/8/layout/bProcess3"/>
    <dgm:cxn modelId="{19BB2343-557E-A34E-8E18-E9C60A4EEF4B}" type="presParOf" srcId="{EFE3D323-A0B0-5E47-A603-2ABA55CB2695}" destId="{3FC73F46-B691-3A49-98DC-EB376B6BF202}" srcOrd="11" destOrd="0" presId="urn:microsoft.com/office/officeart/2005/8/layout/bProcess3"/>
    <dgm:cxn modelId="{A3ADA4CD-A69C-9147-B5EE-1DDBEDA1DDB7}" type="presParOf" srcId="{3FC73F46-B691-3A49-98DC-EB376B6BF202}" destId="{5AE26D08-CEC6-7A45-A69F-E80FBB82AE0D}" srcOrd="0" destOrd="0" presId="urn:microsoft.com/office/officeart/2005/8/layout/bProcess3"/>
    <dgm:cxn modelId="{FA63E10D-3DCB-184D-AEB6-93BBEC1DDBCF}" type="presParOf" srcId="{EFE3D323-A0B0-5E47-A603-2ABA55CB2695}" destId="{235C3589-5909-A04B-A5AE-004AF03939D0}" srcOrd="12" destOrd="0" presId="urn:microsoft.com/office/officeart/2005/8/layout/bProcess3"/>
    <dgm:cxn modelId="{F73F39A0-95AE-CD4A-AF05-37DB9F48C7E4}" type="presParOf" srcId="{EFE3D323-A0B0-5E47-A603-2ABA55CB2695}" destId="{6F440A61-4E26-404F-9AB5-BCBFAC04A778}" srcOrd="13" destOrd="0" presId="urn:microsoft.com/office/officeart/2005/8/layout/bProcess3"/>
    <dgm:cxn modelId="{0D7AEBD4-C445-9F4B-9022-D227E7A36E57}" type="presParOf" srcId="{6F440A61-4E26-404F-9AB5-BCBFAC04A778}" destId="{65555BCC-2B04-9C41-A2E2-919377C1071F}" srcOrd="0" destOrd="0" presId="urn:microsoft.com/office/officeart/2005/8/layout/bProcess3"/>
    <dgm:cxn modelId="{BBE3ABB0-D860-3A44-9080-976A477FE38F}" type="presParOf" srcId="{EFE3D323-A0B0-5E47-A603-2ABA55CB2695}" destId="{7B04DC77-E46D-A946-BA04-EE6DFC281FDC}" srcOrd="14" destOrd="0" presId="urn:microsoft.com/office/officeart/2005/8/layout/bProcess3"/>
    <dgm:cxn modelId="{3305DF98-2BE8-E44B-A0A1-974A091DA772}" type="presParOf" srcId="{EFE3D323-A0B0-5E47-A603-2ABA55CB2695}" destId="{ED9AC352-E201-1243-9398-40653CAD8303}" srcOrd="15" destOrd="0" presId="urn:microsoft.com/office/officeart/2005/8/layout/bProcess3"/>
    <dgm:cxn modelId="{8CFB0022-2D1A-9F4D-AFB6-486D2D20915E}" type="presParOf" srcId="{ED9AC352-E201-1243-9398-40653CAD8303}" destId="{955E8434-CE5C-CB4E-B0A2-EB427ADD45FB}" srcOrd="0" destOrd="0" presId="urn:microsoft.com/office/officeart/2005/8/layout/bProcess3"/>
    <dgm:cxn modelId="{35F41099-3410-674F-93BF-16C67E3EC5F7}" type="presParOf" srcId="{EFE3D323-A0B0-5E47-A603-2ABA55CB2695}" destId="{71FE07DD-ED0B-BD47-9046-7EE9B71C7293}" srcOrd="16" destOrd="0" presId="urn:microsoft.com/office/officeart/2005/8/layout/bProcess3"/>
    <dgm:cxn modelId="{7EF9FCB9-3978-5E43-B22D-A89EDEE072D3}" type="presParOf" srcId="{EFE3D323-A0B0-5E47-A603-2ABA55CB2695}" destId="{A9848C52-8C57-F046-BABE-D89A6108CF92}" srcOrd="17" destOrd="0" presId="urn:microsoft.com/office/officeart/2005/8/layout/bProcess3"/>
    <dgm:cxn modelId="{1BC77A45-4B51-E94F-9550-C2DE5FE79A3D}" type="presParOf" srcId="{A9848C52-8C57-F046-BABE-D89A6108CF92}" destId="{8C91A842-C624-6E4A-9BE0-4D7DC1BADF8E}" srcOrd="0" destOrd="0" presId="urn:microsoft.com/office/officeart/2005/8/layout/bProcess3"/>
    <dgm:cxn modelId="{7EA663A9-81F5-9D43-BD1E-16067AA5E65C}" type="presParOf" srcId="{EFE3D323-A0B0-5E47-A603-2ABA55CB2695}" destId="{F190C986-5A14-0C4A-9547-9648431D4AA9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979A4-A494-F040-8DF7-11A0A1F9D30B}">
      <dsp:nvSpPr>
        <dsp:cNvPr id="0" name=""/>
        <dsp:cNvSpPr/>
      </dsp:nvSpPr>
      <dsp:spPr>
        <a:xfrm>
          <a:off x="1874514" y="901207"/>
          <a:ext cx="4005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54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4011" y="944771"/>
        <a:ext cx="21557" cy="4311"/>
      </dsp:txXfrm>
    </dsp:sp>
    <dsp:sp modelId="{C80ECD93-25D1-8542-A430-54D87447017D}">
      <dsp:nvSpPr>
        <dsp:cNvPr id="0" name=""/>
        <dsp:cNvSpPr/>
      </dsp:nvSpPr>
      <dsp:spPr>
        <a:xfrm>
          <a:off x="1750" y="384558"/>
          <a:ext cx="1874564" cy="11247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granite /</a:t>
          </a:r>
          <a:r>
            <a:rPr lang="en-US" sz="1500" kern="1200" dirty="0" err="1"/>
            <a:t>merlinite</a:t>
          </a:r>
          <a:r>
            <a:rPr lang="en-US" sz="1500" kern="1200" dirty="0"/>
            <a:t> as starting point</a:t>
          </a:r>
        </a:p>
      </dsp:txBody>
      <dsp:txXfrm>
        <a:off x="1750" y="384558"/>
        <a:ext cx="1874564" cy="1124738"/>
      </dsp:txXfrm>
    </dsp:sp>
    <dsp:sp modelId="{31832D94-DA89-CC41-9BD9-A90AD3AF32F4}">
      <dsp:nvSpPr>
        <dsp:cNvPr id="0" name=""/>
        <dsp:cNvSpPr/>
      </dsp:nvSpPr>
      <dsp:spPr>
        <a:xfrm>
          <a:off x="4180229" y="901207"/>
          <a:ext cx="4005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549" y="45720"/>
              </a:lnTo>
            </a:path>
          </a:pathLst>
        </a:custGeom>
        <a:noFill/>
        <a:ln w="6350" cap="flat" cmpd="sng" algn="ctr">
          <a:solidFill>
            <a:schemeClr val="accent4">
              <a:hueOff val="2515227"/>
              <a:satOff val="25"/>
              <a:lumOff val="9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69725" y="944771"/>
        <a:ext cx="21557" cy="4311"/>
      </dsp:txXfrm>
    </dsp:sp>
    <dsp:sp modelId="{AA498242-4CAE-D74A-968D-73923C2974A2}">
      <dsp:nvSpPr>
        <dsp:cNvPr id="0" name=""/>
        <dsp:cNvSpPr/>
      </dsp:nvSpPr>
      <dsp:spPr>
        <a:xfrm>
          <a:off x="2307464" y="384558"/>
          <a:ext cx="1874564" cy="1124738"/>
        </a:xfrm>
        <a:prstGeom prst="rect">
          <a:avLst/>
        </a:prstGeom>
        <a:solidFill>
          <a:schemeClr val="accent4">
            <a:hueOff val="2235757"/>
            <a:satOff val="22"/>
            <a:lumOff val="8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Probe model for responses that can indicate bias</a:t>
          </a:r>
        </a:p>
      </dsp:txBody>
      <dsp:txXfrm>
        <a:off x="2307464" y="384558"/>
        <a:ext cx="1874564" cy="1124738"/>
      </dsp:txXfrm>
    </dsp:sp>
    <dsp:sp modelId="{062C6007-7E2F-CE46-847C-E5B3A9F0AE5E}">
      <dsp:nvSpPr>
        <dsp:cNvPr id="0" name=""/>
        <dsp:cNvSpPr/>
      </dsp:nvSpPr>
      <dsp:spPr>
        <a:xfrm>
          <a:off x="6485944" y="901207"/>
          <a:ext cx="4005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549" y="45720"/>
              </a:lnTo>
            </a:path>
          </a:pathLst>
        </a:custGeom>
        <a:noFill/>
        <a:ln w="6350" cap="flat" cmpd="sng" algn="ctr">
          <a:solidFill>
            <a:schemeClr val="accent4">
              <a:hueOff val="5030454"/>
              <a:satOff val="50"/>
              <a:lumOff val="18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5440" y="944771"/>
        <a:ext cx="21557" cy="4311"/>
      </dsp:txXfrm>
    </dsp:sp>
    <dsp:sp modelId="{E0D76723-A971-4940-B685-93759083CAD8}">
      <dsp:nvSpPr>
        <dsp:cNvPr id="0" name=""/>
        <dsp:cNvSpPr/>
      </dsp:nvSpPr>
      <dsp:spPr>
        <a:xfrm>
          <a:off x="4613179" y="384558"/>
          <a:ext cx="1874564" cy="1124738"/>
        </a:xfrm>
        <a:prstGeom prst="rect">
          <a:avLst/>
        </a:prstGeom>
        <a:solidFill>
          <a:schemeClr val="accent4">
            <a:hueOff val="4471515"/>
            <a:satOff val="45"/>
            <a:lumOff val="16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Evaluate Bias, arrive at bias score</a:t>
          </a:r>
        </a:p>
      </dsp:txBody>
      <dsp:txXfrm>
        <a:off x="4613179" y="384558"/>
        <a:ext cx="1874564" cy="1124738"/>
      </dsp:txXfrm>
    </dsp:sp>
    <dsp:sp modelId="{45235A5B-7970-DE41-92E1-126E77F88A3D}">
      <dsp:nvSpPr>
        <dsp:cNvPr id="0" name=""/>
        <dsp:cNvSpPr/>
      </dsp:nvSpPr>
      <dsp:spPr>
        <a:xfrm>
          <a:off x="939032" y="1507497"/>
          <a:ext cx="6917144" cy="400549"/>
        </a:xfrm>
        <a:custGeom>
          <a:avLst/>
          <a:gdLst/>
          <a:ahLst/>
          <a:cxnLst/>
          <a:rect l="0" t="0" r="0" b="0"/>
          <a:pathLst>
            <a:path>
              <a:moveTo>
                <a:pt x="6917144" y="0"/>
              </a:moveTo>
              <a:lnTo>
                <a:pt x="6917144" y="217374"/>
              </a:lnTo>
              <a:lnTo>
                <a:pt x="0" y="217374"/>
              </a:lnTo>
              <a:lnTo>
                <a:pt x="0" y="400549"/>
              </a:lnTo>
            </a:path>
          </a:pathLst>
        </a:custGeom>
        <a:noFill/>
        <a:ln w="6350" cap="flat" cmpd="sng" algn="ctr">
          <a:solidFill>
            <a:schemeClr val="accent4">
              <a:hueOff val="7545681"/>
              <a:satOff val="75"/>
              <a:lumOff val="272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4340" y="1705616"/>
        <a:ext cx="346528" cy="4311"/>
      </dsp:txXfrm>
    </dsp:sp>
    <dsp:sp modelId="{710DDAFC-F8F6-8444-ADDB-C6FEB13886B0}">
      <dsp:nvSpPr>
        <dsp:cNvPr id="0" name=""/>
        <dsp:cNvSpPr/>
      </dsp:nvSpPr>
      <dsp:spPr>
        <a:xfrm>
          <a:off x="6918894" y="384558"/>
          <a:ext cx="1874564" cy="1124738"/>
        </a:xfrm>
        <a:prstGeom prst="rect">
          <a:avLst/>
        </a:prstGeom>
        <a:solidFill>
          <a:schemeClr val="accent4">
            <a:hueOff val="6707272"/>
            <a:satOff val="67"/>
            <a:lumOff val="24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instrctlab submissions to address bias</a:t>
          </a:r>
        </a:p>
      </dsp:txBody>
      <dsp:txXfrm>
        <a:off x="6918894" y="384558"/>
        <a:ext cx="1874564" cy="1124738"/>
      </dsp:txXfrm>
    </dsp:sp>
    <dsp:sp modelId="{E5D081F9-C8E5-B348-81FB-5D6F20534BA5}">
      <dsp:nvSpPr>
        <dsp:cNvPr id="0" name=""/>
        <dsp:cNvSpPr/>
      </dsp:nvSpPr>
      <dsp:spPr>
        <a:xfrm>
          <a:off x="1874514" y="2457096"/>
          <a:ext cx="4005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549" y="45720"/>
              </a:lnTo>
            </a:path>
          </a:pathLst>
        </a:custGeom>
        <a:noFill/>
        <a:ln w="6350" cap="flat" cmpd="sng" algn="ctr">
          <a:solidFill>
            <a:schemeClr val="accent4">
              <a:hueOff val="10060909"/>
              <a:satOff val="101"/>
              <a:lumOff val="3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4011" y="2500660"/>
        <a:ext cx="21557" cy="4311"/>
      </dsp:txXfrm>
    </dsp:sp>
    <dsp:sp modelId="{6C26F934-53B1-DB45-80A0-8DF298500D7A}">
      <dsp:nvSpPr>
        <dsp:cNvPr id="0" name=""/>
        <dsp:cNvSpPr/>
      </dsp:nvSpPr>
      <dsp:spPr>
        <a:xfrm>
          <a:off x="1750" y="1940447"/>
          <a:ext cx="1874564" cy="1124738"/>
        </a:xfrm>
        <a:prstGeom prst="rect">
          <a:avLst/>
        </a:prstGeom>
        <a:solidFill>
          <a:schemeClr val="accent4">
            <a:hueOff val="8943029"/>
            <a:satOff val="89"/>
            <a:lumOff val="3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Generate Synthetic Data</a:t>
          </a:r>
        </a:p>
      </dsp:txBody>
      <dsp:txXfrm>
        <a:off x="1750" y="1940447"/>
        <a:ext cx="1874564" cy="1124738"/>
      </dsp:txXfrm>
    </dsp:sp>
    <dsp:sp modelId="{3FC73F46-B691-3A49-98DC-EB376B6BF202}">
      <dsp:nvSpPr>
        <dsp:cNvPr id="0" name=""/>
        <dsp:cNvSpPr/>
      </dsp:nvSpPr>
      <dsp:spPr>
        <a:xfrm>
          <a:off x="4180229" y="2457096"/>
          <a:ext cx="4005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549" y="45720"/>
              </a:lnTo>
            </a:path>
          </a:pathLst>
        </a:custGeom>
        <a:noFill/>
        <a:ln w="6350" cap="flat" cmpd="sng" algn="ctr">
          <a:solidFill>
            <a:schemeClr val="accent4">
              <a:hueOff val="12576136"/>
              <a:satOff val="126"/>
              <a:lumOff val="45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69725" y="2500660"/>
        <a:ext cx="21557" cy="4311"/>
      </dsp:txXfrm>
    </dsp:sp>
    <dsp:sp modelId="{D8529DBD-F398-E64E-B733-FCC66A046EFC}">
      <dsp:nvSpPr>
        <dsp:cNvPr id="0" name=""/>
        <dsp:cNvSpPr/>
      </dsp:nvSpPr>
      <dsp:spPr>
        <a:xfrm>
          <a:off x="2307464" y="1940447"/>
          <a:ext cx="1874564" cy="1124738"/>
        </a:xfrm>
        <a:prstGeom prst="rect">
          <a:avLst/>
        </a:prstGeom>
        <a:solidFill>
          <a:schemeClr val="accent4">
            <a:hueOff val="11178788"/>
            <a:satOff val="112"/>
            <a:lumOff val="40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 the model</a:t>
          </a:r>
        </a:p>
      </dsp:txBody>
      <dsp:txXfrm>
        <a:off x="2307464" y="1940447"/>
        <a:ext cx="1874564" cy="1124738"/>
      </dsp:txXfrm>
    </dsp:sp>
    <dsp:sp modelId="{6F440A61-4E26-404F-9AB5-BCBFAC04A778}">
      <dsp:nvSpPr>
        <dsp:cNvPr id="0" name=""/>
        <dsp:cNvSpPr/>
      </dsp:nvSpPr>
      <dsp:spPr>
        <a:xfrm>
          <a:off x="6485944" y="2457096"/>
          <a:ext cx="4005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549" y="45720"/>
              </a:lnTo>
            </a:path>
          </a:pathLst>
        </a:custGeom>
        <a:noFill/>
        <a:ln w="6350" cap="flat" cmpd="sng" algn="ctr">
          <a:solidFill>
            <a:schemeClr val="accent4">
              <a:hueOff val="15091362"/>
              <a:satOff val="151"/>
              <a:lumOff val="544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5440" y="2500660"/>
        <a:ext cx="21557" cy="4311"/>
      </dsp:txXfrm>
    </dsp:sp>
    <dsp:sp modelId="{235C3589-5909-A04B-A5AE-004AF03939D0}">
      <dsp:nvSpPr>
        <dsp:cNvPr id="0" name=""/>
        <dsp:cNvSpPr/>
      </dsp:nvSpPr>
      <dsp:spPr>
        <a:xfrm>
          <a:off x="4613179" y="1940447"/>
          <a:ext cx="1874564" cy="1124738"/>
        </a:xfrm>
        <a:prstGeom prst="rect">
          <a:avLst/>
        </a:prstGeom>
        <a:solidFill>
          <a:schemeClr val="accent4">
            <a:hueOff val="13414545"/>
            <a:satOff val="134"/>
            <a:lumOff val="48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Re-evaluate model for bias. Should ideally show improvement</a:t>
          </a:r>
        </a:p>
      </dsp:txBody>
      <dsp:txXfrm>
        <a:off x="4613179" y="1940447"/>
        <a:ext cx="1874564" cy="1124738"/>
      </dsp:txXfrm>
    </dsp:sp>
    <dsp:sp modelId="{ED9AC352-E201-1243-9398-40653CAD8303}">
      <dsp:nvSpPr>
        <dsp:cNvPr id="0" name=""/>
        <dsp:cNvSpPr/>
      </dsp:nvSpPr>
      <dsp:spPr>
        <a:xfrm>
          <a:off x="939032" y="3063385"/>
          <a:ext cx="6917144" cy="400549"/>
        </a:xfrm>
        <a:custGeom>
          <a:avLst/>
          <a:gdLst/>
          <a:ahLst/>
          <a:cxnLst/>
          <a:rect l="0" t="0" r="0" b="0"/>
          <a:pathLst>
            <a:path>
              <a:moveTo>
                <a:pt x="6917144" y="0"/>
              </a:moveTo>
              <a:lnTo>
                <a:pt x="6917144" y="217374"/>
              </a:lnTo>
              <a:lnTo>
                <a:pt x="0" y="217374"/>
              </a:lnTo>
              <a:lnTo>
                <a:pt x="0" y="400549"/>
              </a:lnTo>
            </a:path>
          </a:pathLst>
        </a:custGeom>
        <a:noFill/>
        <a:ln w="6350" cap="flat" cmpd="sng" algn="ctr">
          <a:solidFill>
            <a:schemeClr val="accent4">
              <a:hueOff val="17606591"/>
              <a:satOff val="176"/>
              <a:lumOff val="63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4340" y="3261505"/>
        <a:ext cx="346528" cy="4311"/>
      </dsp:txXfrm>
    </dsp:sp>
    <dsp:sp modelId="{7B04DC77-E46D-A946-BA04-EE6DFC281FDC}">
      <dsp:nvSpPr>
        <dsp:cNvPr id="0" name=""/>
        <dsp:cNvSpPr/>
      </dsp:nvSpPr>
      <dsp:spPr>
        <a:xfrm>
          <a:off x="6918894" y="1940447"/>
          <a:ext cx="1874564" cy="1124738"/>
        </a:xfrm>
        <a:prstGeom prst="rect">
          <a:avLst/>
        </a:prstGeom>
        <a:solidFill>
          <a:schemeClr val="accent4">
            <a:hueOff val="15650303"/>
            <a:satOff val="156"/>
            <a:lumOff val="56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Refine training</a:t>
          </a:r>
        </a:p>
      </dsp:txBody>
      <dsp:txXfrm>
        <a:off x="6918894" y="1940447"/>
        <a:ext cx="1874564" cy="1124738"/>
      </dsp:txXfrm>
    </dsp:sp>
    <dsp:sp modelId="{A9848C52-8C57-F046-BABE-D89A6108CF92}">
      <dsp:nvSpPr>
        <dsp:cNvPr id="0" name=""/>
        <dsp:cNvSpPr/>
      </dsp:nvSpPr>
      <dsp:spPr>
        <a:xfrm>
          <a:off x="1874514" y="4012985"/>
          <a:ext cx="4005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549" y="45720"/>
              </a:lnTo>
            </a:path>
          </a:pathLst>
        </a:custGeom>
        <a:noFill/>
        <a:ln w="6350" cap="flat" cmpd="sng" algn="ctr">
          <a:solidFill>
            <a:schemeClr val="accent4">
              <a:hueOff val="20121817"/>
              <a:satOff val="201"/>
              <a:lumOff val="725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4011" y="4056549"/>
        <a:ext cx="21557" cy="4311"/>
      </dsp:txXfrm>
    </dsp:sp>
    <dsp:sp modelId="{71FE07DD-ED0B-BD47-9046-7EE9B71C7293}">
      <dsp:nvSpPr>
        <dsp:cNvPr id="0" name=""/>
        <dsp:cNvSpPr/>
      </dsp:nvSpPr>
      <dsp:spPr>
        <a:xfrm>
          <a:off x="1750" y="3496335"/>
          <a:ext cx="1874564" cy="1124738"/>
        </a:xfrm>
        <a:prstGeom prst="rect">
          <a:avLst/>
        </a:prstGeom>
        <a:solidFill>
          <a:schemeClr val="accent4">
            <a:hueOff val="17886059"/>
            <a:satOff val="179"/>
            <a:lumOff val="6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Refine evaluation</a:t>
          </a:r>
        </a:p>
      </dsp:txBody>
      <dsp:txXfrm>
        <a:off x="1750" y="3496335"/>
        <a:ext cx="1874564" cy="1124738"/>
      </dsp:txXfrm>
    </dsp:sp>
    <dsp:sp modelId="{F190C986-5A14-0C4A-9547-9648431D4AA9}">
      <dsp:nvSpPr>
        <dsp:cNvPr id="0" name=""/>
        <dsp:cNvSpPr/>
      </dsp:nvSpPr>
      <dsp:spPr>
        <a:xfrm>
          <a:off x="2307464" y="3496335"/>
          <a:ext cx="1874564" cy="1124738"/>
        </a:xfrm>
        <a:prstGeom prst="rect">
          <a:avLst/>
        </a:prstGeom>
        <a:solidFill>
          <a:schemeClr val="accent4">
            <a:hueOff val="20121817"/>
            <a:satOff val="201"/>
            <a:lumOff val="72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Sart</a:t>
          </a:r>
          <a:r>
            <a:rPr lang="en-US" sz="1500" kern="1200" dirty="0"/>
            <a:t> with target model(s)</a:t>
          </a:r>
        </a:p>
      </dsp:txBody>
      <dsp:txXfrm>
        <a:off x="2307464" y="3496335"/>
        <a:ext cx="1874564" cy="1124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3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8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1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1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hat.com/en/technologies/linux-platforms/enterprise-linux/ai?extIdCarryOver=true&amp;intcmp=7013a000003SzB1AAK&amp;percmp=7015Y000003t1oHQAQ&amp;sc_cid=7013a000003ScmnAA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1.155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Cut-out symbol of transgender">
            <a:extLst>
              <a:ext uri="{FF2B5EF4-FFF2-40B4-BE49-F238E27FC236}">
                <a16:creationId xmlns:a16="http://schemas.microsoft.com/office/drawing/2014/main" id="{A979282B-E8DE-C637-43EB-FD539BD129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283" b="5447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9DD02-8A3A-46F4-1015-C64F3B9D4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Gender Bias in 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5E2EF-D501-A840-8D2D-D22070F1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Training with InstructLAB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85F30-A779-46DF-30DD-7188CF74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LLMs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077B-3D17-6F5C-B8C3-652C4264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>
            <a:normAutofit/>
          </a:bodyPr>
          <a:lstStyle/>
          <a:p>
            <a:r>
              <a:rPr lang="en-US" sz="1800" dirty="0"/>
              <a:t>Start with Granite/</a:t>
            </a:r>
            <a:r>
              <a:rPr lang="en-US" sz="1800" dirty="0" err="1"/>
              <a:t>Merlinite</a:t>
            </a:r>
            <a:endParaRPr lang="en-US" sz="1800" dirty="0"/>
          </a:p>
          <a:p>
            <a:r>
              <a:rPr lang="en-US" sz="1800" dirty="0"/>
              <a:t>Progress to client specific models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3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85F30-A779-46DF-30DD-7188CF74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077B-3D17-6F5C-B8C3-652C42646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>
            <a:normAutofit/>
          </a:bodyPr>
          <a:lstStyle/>
          <a:p>
            <a:r>
              <a:rPr lang="en-US" sz="1800" dirty="0"/>
              <a:t>Start with </a:t>
            </a:r>
            <a:r>
              <a:rPr lang="en-US" sz="1800" dirty="0" err="1"/>
              <a:t>Instructlab</a:t>
            </a:r>
            <a:r>
              <a:rPr lang="en-US" sz="1800" dirty="0"/>
              <a:t> locally </a:t>
            </a:r>
          </a:p>
          <a:p>
            <a:r>
              <a:rPr lang="en-US" sz="1800" dirty="0"/>
              <a:t>Progress to RHEL AI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19CC44-7D8E-646F-8977-EA057259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344" y="1165459"/>
            <a:ext cx="3410465" cy="1836619"/>
          </a:xfrm>
          <a:prstGeom prst="rect">
            <a:avLst/>
          </a:prstGeom>
        </p:spPr>
      </p:pic>
      <p:pic>
        <p:nvPicPr>
          <p:cNvPr id="7" name="Picture 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39430445-51AF-F70D-C93B-0716EE7E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44" y="3141486"/>
            <a:ext cx="3410465" cy="1232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CACC8-F383-C578-63D4-4A584B95DDB8}"/>
              </a:ext>
            </a:extLst>
          </p:cNvPr>
          <p:cNvSpPr txBox="1"/>
          <p:nvPr/>
        </p:nvSpPr>
        <p:spPr>
          <a:xfrm>
            <a:off x="6201361" y="4374285"/>
            <a:ext cx="60980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sz="800" dirty="0">
              <a:effectLst/>
              <a:latin typeface="Helvetica Neue" panose="02000503000000020004" pitchFamily="2" charset="0"/>
            </a:endParaRPr>
          </a:p>
          <a:p>
            <a:r>
              <a:rPr lang="en-US" sz="800" dirty="0">
                <a:effectLst/>
                <a:latin typeface="Helvetica Neue" panose="02000503000000020004" pitchFamily="2" charset="0"/>
                <a:hlinkClick r:id="rId4"/>
              </a:rPr>
              <a:t>https://www.redhat.com/en/technologies/linux-platforms/enterprise-linux/ai?extIdCarryOver=true&amp;intcmp=7013a000003SzB1AAK&amp;percmp=7015Y000003t1oHQAQ&amp;sc_cid=7013a000003ScmnAAC</a:t>
            </a:r>
            <a:endParaRPr lang="en-US" sz="8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8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AB18-94B2-BC31-F08F-4FF600C0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InstructLab</a:t>
            </a:r>
            <a:r>
              <a:rPr lang="en-US" dirty="0"/>
              <a:t> Skill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F2F925-6704-282C-4293-62A72192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42" y="969963"/>
            <a:ext cx="3156877" cy="24590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A0AAB-ECE7-C46A-1CF4-FE02940BCBF8}"/>
              </a:ext>
            </a:extLst>
          </p:cNvPr>
          <p:cNvSpPr txBox="1"/>
          <p:nvPr/>
        </p:nvSpPr>
        <p:spPr>
          <a:xfrm>
            <a:off x="914401" y="3883843"/>
            <a:ext cx="6231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Grounded skills Draft: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sumanair</a:t>
            </a:r>
            <a:r>
              <a:rPr lang="en-US" dirty="0"/>
              <a:t>/taxonomy/tree/main/</a:t>
            </a:r>
            <a:r>
              <a:rPr lang="en-US" dirty="0" err="1"/>
              <a:t>compositional_skills</a:t>
            </a:r>
            <a:r>
              <a:rPr lang="en-US" dirty="0"/>
              <a:t>/grounded/linguistics/</a:t>
            </a:r>
            <a:r>
              <a:rPr lang="en-US" dirty="0" err="1"/>
              <a:t>gender_bias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5795E-0899-4D05-316B-5CFEB7464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02AF-357A-A6AB-D2EC-F3781CE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Evaluation Framework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AD9E-27DD-2E68-C74D-F81E60C97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Sentence-Level Bias Calculation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Probe model with questions that return pronouns.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bias in the same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 to Apply </a:t>
            </a:r>
            <a:r>
              <a:rPr lang="en-US" b="1" dirty="0"/>
              <a:t>Chain-of-Thought prompting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arxiv paper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787E-5CE9-76CA-7E4D-CFF5286C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Evaluation Framework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2CEA-6E73-3D6F-2A55-071579B9F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Debiasing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different </a:t>
            </a:r>
            <a:r>
              <a:rPr lang="en-US" b="1" dirty="0"/>
              <a:t>debiasing techniques</a:t>
            </a:r>
            <a:r>
              <a:rPr lang="en-US" dirty="0"/>
              <a:t> to the model's word embeddings and sentence generation: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Counterfactual Data Augmentation</a:t>
            </a:r>
            <a:r>
              <a:rPr lang="en-US" dirty="0"/>
              <a:t>: Generate balanced examples by switching gendered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Equalizing Cosine Similarity</a:t>
            </a:r>
            <a:r>
              <a:rPr lang="en-US" dirty="0"/>
              <a:t>: Adjust embedding distances between male and female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Fine-Tuning</a:t>
            </a:r>
            <a:r>
              <a:rPr lang="en-US" dirty="0"/>
              <a:t>: Train the model on gender-neutral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bias reduction by recalculating bias scores after applying these methods.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A3F23-1FC5-FA87-CA0C-793117A07856}"/>
              </a:ext>
            </a:extLst>
          </p:cNvPr>
          <p:cNvSpPr/>
          <p:nvPr/>
        </p:nvSpPr>
        <p:spPr>
          <a:xfrm rot="18384758">
            <a:off x="1490646" y="2709871"/>
            <a:ext cx="698601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/>
                <a:solidFill>
                  <a:srgbClr val="FF0000"/>
                </a:solidFill>
              </a:rPr>
              <a:t>To explore: Does this make sense in the context of </a:t>
            </a:r>
            <a:r>
              <a:rPr lang="en-US" sz="2000" b="1" dirty="0" err="1">
                <a:ln/>
                <a:solidFill>
                  <a:srgbClr val="FF0000"/>
                </a:solidFill>
              </a:rPr>
              <a:t>ilab</a:t>
            </a:r>
            <a:r>
              <a:rPr lang="en-US" sz="2000" b="1" dirty="0">
                <a:ln/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9651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416B0-69C6-9A6E-85EC-2C92D41FD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578E-4001-2912-2E42-1D947A15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93820"/>
            <a:ext cx="5021182" cy="3876694"/>
          </a:xfrm>
        </p:spPr>
        <p:txBody>
          <a:bodyPr/>
          <a:lstStyle/>
          <a:p>
            <a:r>
              <a:rPr lang="en-US" dirty="0"/>
              <a:t>Overall Flow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FB49401-1AA5-D538-2AB9-BB750DCE78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833734"/>
              </p:ext>
            </p:extLst>
          </p:nvPr>
        </p:nvGraphicFramePr>
        <p:xfrm>
          <a:off x="2262433" y="1668544"/>
          <a:ext cx="8795209" cy="5005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607634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242741"/>
      </a:dk2>
      <a:lt2>
        <a:srgbClr val="E6E2E8"/>
      </a:lt2>
      <a:accent1>
        <a:srgbClr val="89AB74"/>
      </a:accent1>
      <a:accent2>
        <a:srgbClr val="9AA862"/>
      </a:accent2>
      <a:accent3>
        <a:srgbClr val="ADA175"/>
      </a:accent3>
      <a:accent4>
        <a:srgbClr val="C59173"/>
      </a:accent4>
      <a:accent5>
        <a:srgbClr val="D08D90"/>
      </a:accent5>
      <a:accent6>
        <a:srgbClr val="C5739A"/>
      </a:accent6>
      <a:hlink>
        <a:srgbClr val="9469AE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259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Bierstadt</vt:lpstr>
      <vt:lpstr>Helvetica Neue</vt:lpstr>
      <vt:lpstr>GestaltVTI</vt:lpstr>
      <vt:lpstr>Gender Bias in LLMs</vt:lpstr>
      <vt:lpstr>LLMs to consider</vt:lpstr>
      <vt:lpstr>Training the model</vt:lpstr>
      <vt:lpstr>InstructLab Skill</vt:lpstr>
      <vt:lpstr>Bias Evaluation Framework Overview</vt:lpstr>
      <vt:lpstr>Bias Evaluation Framework Overview</vt:lpstr>
      <vt:lpstr>Overall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 Jay</dc:creator>
  <cp:lastModifiedBy>Sum Jay</cp:lastModifiedBy>
  <cp:revision>3</cp:revision>
  <dcterms:created xsi:type="dcterms:W3CDTF">2024-09-16T21:39:01Z</dcterms:created>
  <dcterms:modified xsi:type="dcterms:W3CDTF">2024-10-01T21:53:16Z</dcterms:modified>
</cp:coreProperties>
</file>