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69" r:id="rId1"/>
  </p:sldMasterIdLst>
  <p:notesMasterIdLst>
    <p:notesMasterId r:id="rId3"/>
  </p:notesMasterIdLst>
  <p:handoutMasterIdLst>
    <p:handoutMasterId r:id="rId4"/>
  </p:handoutMasterIdLst>
  <p:sldIdLst>
    <p:sldId id="747" r:id="rId2"/>
  </p:sldIdLst>
  <p:sldSz cx="32918400" cy="21945600"/>
  <p:notesSz cx="7010400" cy="9296400"/>
  <p:defaultTextStyle>
    <a:defPPr>
      <a:defRPr lang="en-US"/>
    </a:defPPr>
    <a:lvl1pPr algn="l" rtl="0" fontAlgn="base">
      <a:spcBef>
        <a:spcPct val="0"/>
      </a:spcBef>
      <a:spcAft>
        <a:spcPct val="0"/>
      </a:spcAft>
      <a:defRPr sz="9269" kern="1200">
        <a:solidFill>
          <a:schemeClr val="tx1"/>
        </a:solidFill>
        <a:latin typeface="Arial" charset="0"/>
        <a:ea typeface="ヒラギノ角ゴ Pro W3"/>
        <a:cs typeface="Arial" charset="0"/>
      </a:defRPr>
    </a:lvl1pPr>
    <a:lvl2pPr marL="1765643" algn="l" rtl="0" fontAlgn="base">
      <a:spcBef>
        <a:spcPct val="0"/>
      </a:spcBef>
      <a:spcAft>
        <a:spcPct val="0"/>
      </a:spcAft>
      <a:defRPr sz="9269" kern="1200">
        <a:solidFill>
          <a:schemeClr val="tx1"/>
        </a:solidFill>
        <a:latin typeface="Arial" charset="0"/>
        <a:ea typeface="ヒラギノ角ゴ Pro W3"/>
        <a:cs typeface="Arial" charset="0"/>
      </a:defRPr>
    </a:lvl2pPr>
    <a:lvl3pPr marL="3531287" algn="l" rtl="0" fontAlgn="base">
      <a:spcBef>
        <a:spcPct val="0"/>
      </a:spcBef>
      <a:spcAft>
        <a:spcPct val="0"/>
      </a:spcAft>
      <a:defRPr sz="9269" kern="1200">
        <a:solidFill>
          <a:schemeClr val="tx1"/>
        </a:solidFill>
        <a:latin typeface="Arial" charset="0"/>
        <a:ea typeface="ヒラギノ角ゴ Pro W3"/>
        <a:cs typeface="Arial" charset="0"/>
      </a:defRPr>
    </a:lvl3pPr>
    <a:lvl4pPr marL="5296930" algn="l" rtl="0" fontAlgn="base">
      <a:spcBef>
        <a:spcPct val="0"/>
      </a:spcBef>
      <a:spcAft>
        <a:spcPct val="0"/>
      </a:spcAft>
      <a:defRPr sz="9269" kern="1200">
        <a:solidFill>
          <a:schemeClr val="tx1"/>
        </a:solidFill>
        <a:latin typeface="Arial" charset="0"/>
        <a:ea typeface="ヒラギノ角ゴ Pro W3"/>
        <a:cs typeface="Arial" charset="0"/>
      </a:defRPr>
    </a:lvl4pPr>
    <a:lvl5pPr marL="7062574" algn="l" rtl="0" fontAlgn="base">
      <a:spcBef>
        <a:spcPct val="0"/>
      </a:spcBef>
      <a:spcAft>
        <a:spcPct val="0"/>
      </a:spcAft>
      <a:defRPr sz="9269" kern="1200">
        <a:solidFill>
          <a:schemeClr val="tx1"/>
        </a:solidFill>
        <a:latin typeface="Arial" charset="0"/>
        <a:ea typeface="ヒラギノ角ゴ Pro W3"/>
        <a:cs typeface="Arial" charset="0"/>
      </a:defRPr>
    </a:lvl5pPr>
    <a:lvl6pPr marL="8828217" algn="l" defTabSz="3531287" rtl="0" eaLnBrk="1" latinLnBrk="0" hangingPunct="1">
      <a:defRPr sz="9269" kern="1200">
        <a:solidFill>
          <a:schemeClr val="tx1"/>
        </a:solidFill>
        <a:latin typeface="Arial" charset="0"/>
        <a:ea typeface="ヒラギノ角ゴ Pro W3"/>
        <a:cs typeface="Arial" charset="0"/>
      </a:defRPr>
    </a:lvl6pPr>
    <a:lvl7pPr marL="10593861" algn="l" defTabSz="3531287" rtl="0" eaLnBrk="1" latinLnBrk="0" hangingPunct="1">
      <a:defRPr sz="9269" kern="1200">
        <a:solidFill>
          <a:schemeClr val="tx1"/>
        </a:solidFill>
        <a:latin typeface="Arial" charset="0"/>
        <a:ea typeface="ヒラギノ角ゴ Pro W3"/>
        <a:cs typeface="Arial" charset="0"/>
      </a:defRPr>
    </a:lvl7pPr>
    <a:lvl8pPr marL="12359505" algn="l" defTabSz="3531287" rtl="0" eaLnBrk="1" latinLnBrk="0" hangingPunct="1">
      <a:defRPr sz="9269" kern="1200">
        <a:solidFill>
          <a:schemeClr val="tx1"/>
        </a:solidFill>
        <a:latin typeface="Arial" charset="0"/>
        <a:ea typeface="ヒラギノ角ゴ Pro W3"/>
        <a:cs typeface="Arial" charset="0"/>
      </a:defRPr>
    </a:lvl8pPr>
    <a:lvl9pPr marL="14125148" algn="l" defTabSz="3531287" rtl="0" eaLnBrk="1" latinLnBrk="0" hangingPunct="1">
      <a:defRPr sz="9269" kern="1200">
        <a:solidFill>
          <a:schemeClr val="tx1"/>
        </a:solidFill>
        <a:latin typeface="Arial" charset="0"/>
        <a:ea typeface="ヒラギノ角ゴ Pro W3"/>
        <a:cs typeface="Arial" charset="0"/>
      </a:defRPr>
    </a:lvl9pPr>
  </p:defaultTextStyle>
  <p:extLst>
    <p:ext uri="{521415D9-36F7-43E2-AB2F-B90AF26B5E84}">
      <p14:sectionLst xmlns:p14="http://schemas.microsoft.com/office/powerpoint/2010/main">
        <p14:section name="Untitled Section" id="{3540F3E4-3A56-594D-A98C-62123F4F527F}">
          <p14:sldIdLst>
            <p14:sldId id="747"/>
          </p14:sldIdLst>
        </p14:section>
      </p14:sectionLst>
    </p:ext>
    <p:ext uri="{EFAFB233-063F-42B5-8137-9DF3F51BA10A}">
      <p15:sldGuideLst xmlns:p15="http://schemas.microsoft.com/office/powerpoint/2012/main">
        <p15:guide id="1" orient="horz" pos="6912" userDrawn="1">
          <p15:clr>
            <a:srgbClr val="A4A3A4"/>
          </p15:clr>
        </p15:guide>
        <p15:guide id="2" pos="103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3607BBC-7AA0-17B7-2C46-7A4E45C8A61A}" name="Lake, Larry W" initials="LLW" userId="S::larry_lake@mail.utexas.edu::f5f16b98-29b4-4e58-babb-3e187272c5fe" providerId="AD"/>
</p188:authorLst>
</file>

<file path=ppt/presProps.xml><?xml version="1.0" encoding="utf-8"?>
<p:presentationPr xmlns:a="http://schemas.openxmlformats.org/drawingml/2006/main" xmlns:r="http://schemas.openxmlformats.org/officeDocument/2006/relationships" xmlns:p="http://schemas.openxmlformats.org/presentationml/2006/main">
  <p:prnPr prnWhat="notes" clrMode="bw"/>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5700"/>
    <a:srgbClr val="0000FF"/>
    <a:srgbClr val="0066FF"/>
    <a:srgbClr val="FF00FF"/>
    <a:srgbClr val="CC00FF"/>
    <a:srgbClr val="79C82A"/>
    <a:srgbClr val="9CADB7"/>
    <a:srgbClr val="333F48"/>
    <a:srgbClr val="005F86"/>
    <a:srgbClr val="C653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1BD7E111-0CB8-44D6-8891-C1BB2F81B7CC}">
      <p1710:readonlyRecommended xmlns:p1710="http://schemas.microsoft.com/office/powerpoint/2017/10/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F81C90-C641-447D-A0C4-306AC1B90DCD}" v="3" dt="2022-06-08T16:24:24.3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8" autoAdjust="0"/>
    <p:restoredTop sz="96092" autoAdjust="0"/>
  </p:normalViewPr>
  <p:slideViewPr>
    <p:cSldViewPr snapToGrid="0">
      <p:cViewPr varScale="1">
        <p:scale>
          <a:sx n="34" d="100"/>
          <a:sy n="34" d="100"/>
        </p:scale>
        <p:origin x="1566" y="102"/>
      </p:cViewPr>
      <p:guideLst>
        <p:guide orient="horz" pos="6912"/>
        <p:guide pos="103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34" d="100"/>
          <a:sy n="34" d="100"/>
        </p:scale>
        <p:origin x="1737" y="2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11" Type="http://schemas.microsoft.com/office/2018/10/relationships/authors" Target="author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handoutMaster" Target="handoutMasters/handout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man Saurabh" userId="d3dcd5be9d17f49e" providerId="LiveId" clId="{23F81C90-C641-447D-A0C4-306AC1B90DCD}"/>
    <pc:docChg chg="custSel modSld">
      <pc:chgData name="Suman Saurabh" userId="d3dcd5be9d17f49e" providerId="LiveId" clId="{23F81C90-C641-447D-A0C4-306AC1B90DCD}" dt="2022-06-08T16:24:46.240" v="26" actId="14100"/>
      <pc:docMkLst>
        <pc:docMk/>
      </pc:docMkLst>
      <pc:sldChg chg="addSp delSp modSp mod">
        <pc:chgData name="Suman Saurabh" userId="d3dcd5be9d17f49e" providerId="LiveId" clId="{23F81C90-C641-447D-A0C4-306AC1B90DCD}" dt="2022-06-08T16:24:46.240" v="26" actId="14100"/>
        <pc:sldMkLst>
          <pc:docMk/>
          <pc:sldMk cId="191832604" sldId="747"/>
        </pc:sldMkLst>
        <pc:picChg chg="add mod">
          <ac:chgData name="Suman Saurabh" userId="d3dcd5be9d17f49e" providerId="LiveId" clId="{23F81C90-C641-447D-A0C4-306AC1B90DCD}" dt="2022-06-08T16:14:56.938" v="18" actId="14100"/>
          <ac:picMkLst>
            <pc:docMk/>
            <pc:sldMk cId="191832604" sldId="747"/>
            <ac:picMk id="3" creationId="{51E54D39-D96A-E07E-8C5E-E7032B107065}"/>
          </ac:picMkLst>
        </pc:picChg>
        <pc:picChg chg="add mod">
          <ac:chgData name="Suman Saurabh" userId="d3dcd5be9d17f49e" providerId="LiveId" clId="{23F81C90-C641-447D-A0C4-306AC1B90DCD}" dt="2022-06-08T16:24:46.240" v="26" actId="14100"/>
          <ac:picMkLst>
            <pc:docMk/>
            <pc:sldMk cId="191832604" sldId="747"/>
            <ac:picMk id="5" creationId="{91EFF508-4D6E-4B99-0803-E3C0836CA7FC}"/>
          </ac:picMkLst>
        </pc:picChg>
        <pc:picChg chg="add del mod">
          <ac:chgData name="Suman Saurabh" userId="d3dcd5be9d17f49e" providerId="LiveId" clId="{23F81C90-C641-447D-A0C4-306AC1B90DCD}" dt="2022-06-08T15:49:56.380" v="4" actId="478"/>
          <ac:picMkLst>
            <pc:docMk/>
            <pc:sldMk cId="191832604" sldId="747"/>
            <ac:picMk id="11" creationId="{DB57B8D0-49E7-9718-ADB2-1C10DC6FD51F}"/>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585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5850"/>
          </a:xfrm>
          <a:prstGeom prst="rect">
            <a:avLst/>
          </a:prstGeom>
        </p:spPr>
        <p:txBody>
          <a:bodyPr vert="horz" lIns="91440" tIns="45720" rIns="91440" bIns="45720" rtlCol="0"/>
          <a:lstStyle>
            <a:lvl1pPr algn="r">
              <a:defRPr sz="1200"/>
            </a:lvl1pPr>
          </a:lstStyle>
          <a:p>
            <a:fld id="{35453AF6-91F3-4717-9DF1-6BB2A627E728}" type="datetimeFigureOut">
              <a:rPr lang="en-US" smtClean="0"/>
              <a:t>6/17/2022</a:t>
            </a:fld>
            <a:endParaRPr lang="en-US" dirty="0"/>
          </a:p>
        </p:txBody>
      </p:sp>
      <p:sp>
        <p:nvSpPr>
          <p:cNvPr id="4" name="Footer Placeholder 3"/>
          <p:cNvSpPr>
            <a:spLocks noGrp="1"/>
          </p:cNvSpPr>
          <p:nvPr>
            <p:ph type="ftr" sz="quarter" idx="2"/>
          </p:nvPr>
        </p:nvSpPr>
        <p:spPr>
          <a:xfrm>
            <a:off x="0" y="8830551"/>
            <a:ext cx="3037840" cy="46585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30551"/>
            <a:ext cx="3037840" cy="465850"/>
          </a:xfrm>
          <a:prstGeom prst="rect">
            <a:avLst/>
          </a:prstGeom>
        </p:spPr>
        <p:txBody>
          <a:bodyPr vert="horz" lIns="91440" tIns="45720" rIns="91440" bIns="45720" rtlCol="0" anchor="b"/>
          <a:lstStyle>
            <a:lvl1pPr algn="r">
              <a:defRPr sz="1200"/>
            </a:lvl1pPr>
          </a:lstStyle>
          <a:p>
            <a:fld id="{9570407A-1609-4150-964D-04655DA474E7}" type="slidenum">
              <a:rPr lang="en-US" smtClean="0"/>
              <a:t>‹#›</a:t>
            </a:fld>
            <a:endParaRPr lang="en-US" dirty="0"/>
          </a:p>
        </p:txBody>
      </p:sp>
    </p:spTree>
    <p:extLst>
      <p:ext uri="{BB962C8B-B14F-4D97-AF65-F5344CB8AC3E}">
        <p14:creationId xmlns:p14="http://schemas.microsoft.com/office/powerpoint/2010/main" val="17138183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1332" tIns="45666" rIns="91332" bIns="45666" numCol="1" anchor="t" anchorCtr="0" compatLnSpc="1">
            <a:prstTxWarp prst="textNoShape">
              <a:avLst/>
            </a:prstTxWarp>
          </a:bodyPr>
          <a:lstStyle>
            <a:lvl1pPr eaLnBrk="0" hangingPunct="0">
              <a:defRPr sz="1200">
                <a:cs typeface="ヒラギノ角ゴ Pro W3"/>
              </a:defRPr>
            </a:lvl1pPr>
          </a:lstStyle>
          <a:p>
            <a:pPr>
              <a:defRPr/>
            </a:pPr>
            <a:endParaRPr lang="en-US" dirty="0"/>
          </a:p>
        </p:txBody>
      </p:sp>
      <p:sp>
        <p:nvSpPr>
          <p:cNvPr id="24579" name="Rectangle 3"/>
          <p:cNvSpPr>
            <a:spLocks noGrp="1" noChangeArrowheads="1"/>
          </p:cNvSpPr>
          <p:nvPr>
            <p:ph type="dt" idx="1"/>
          </p:nvPr>
        </p:nvSpPr>
        <p:spPr bwMode="auto">
          <a:xfrm>
            <a:off x="3970938" y="0"/>
            <a:ext cx="3037840" cy="464820"/>
          </a:xfrm>
          <a:prstGeom prst="rect">
            <a:avLst/>
          </a:prstGeom>
          <a:noFill/>
          <a:ln w="9525">
            <a:noFill/>
            <a:miter lim="800000"/>
            <a:headEnd/>
            <a:tailEnd/>
          </a:ln>
          <a:effectLst/>
        </p:spPr>
        <p:txBody>
          <a:bodyPr vert="horz" wrap="square" lIns="91332" tIns="45666" rIns="91332" bIns="45666" numCol="1" anchor="t" anchorCtr="0" compatLnSpc="1">
            <a:prstTxWarp prst="textNoShape">
              <a:avLst/>
            </a:prstTxWarp>
          </a:bodyPr>
          <a:lstStyle>
            <a:lvl1pPr algn="r" eaLnBrk="0" hangingPunct="0">
              <a:defRPr sz="1200">
                <a:cs typeface="ヒラギノ角ゴ Pro W3"/>
              </a:defRPr>
            </a:lvl1pPr>
          </a:lstStyle>
          <a:p>
            <a:pPr>
              <a:defRPr/>
            </a:pPr>
            <a:fld id="{F6FD56A5-6355-4B13-B783-7CC5477550B3}" type="datetimeFigureOut">
              <a:rPr lang="en-US"/>
              <a:pPr>
                <a:defRPr/>
              </a:pPr>
              <a:t>6/17/2022</a:t>
            </a:fld>
            <a:endParaRPr lang="en-US" dirty="0"/>
          </a:p>
        </p:txBody>
      </p:sp>
      <p:sp>
        <p:nvSpPr>
          <p:cNvPr id="16388" name="Rectangle 4"/>
          <p:cNvSpPr>
            <a:spLocks noGrp="1" noRot="1" noChangeAspect="1" noChangeArrowheads="1" noTextEdit="1"/>
          </p:cNvSpPr>
          <p:nvPr>
            <p:ph type="sldImg" idx="2"/>
          </p:nvPr>
        </p:nvSpPr>
        <p:spPr bwMode="auto">
          <a:xfrm>
            <a:off x="892175" y="698500"/>
            <a:ext cx="5226050" cy="3484563"/>
          </a:xfrm>
          <a:prstGeom prst="rect">
            <a:avLst/>
          </a:prstGeom>
          <a:noFill/>
          <a:ln w="9525">
            <a:solidFill>
              <a:srgbClr val="000000"/>
            </a:solidFill>
            <a:miter lim="800000"/>
            <a:headEnd/>
            <a:tailEnd/>
          </a:ln>
        </p:spPr>
      </p:sp>
      <p:sp>
        <p:nvSpPr>
          <p:cNvPr id="24581" name="Rectangle 5"/>
          <p:cNvSpPr>
            <a:spLocks noGrp="1" noChangeArrowheads="1"/>
          </p:cNvSpPr>
          <p:nvPr>
            <p:ph type="body" sz="quarter" idx="3"/>
          </p:nvPr>
        </p:nvSpPr>
        <p:spPr bwMode="auto">
          <a:xfrm>
            <a:off x="701040" y="4415790"/>
            <a:ext cx="5608320" cy="4183380"/>
          </a:xfrm>
          <a:prstGeom prst="rect">
            <a:avLst/>
          </a:prstGeom>
          <a:noFill/>
          <a:ln w="9525">
            <a:noFill/>
            <a:miter lim="800000"/>
            <a:headEnd/>
            <a:tailEnd/>
          </a:ln>
          <a:effectLst/>
        </p:spPr>
        <p:txBody>
          <a:bodyPr vert="horz" wrap="square" lIns="91332" tIns="45666" rIns="91332" bIns="4566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582" name="Rectangle 6"/>
          <p:cNvSpPr>
            <a:spLocks noGrp="1" noChangeArrowheads="1"/>
          </p:cNvSpPr>
          <p:nvPr>
            <p:ph type="ftr" sz="quarter" idx="4"/>
          </p:nvPr>
        </p:nvSpPr>
        <p:spPr bwMode="auto">
          <a:xfrm>
            <a:off x="0" y="8829968"/>
            <a:ext cx="3037840" cy="464820"/>
          </a:xfrm>
          <a:prstGeom prst="rect">
            <a:avLst/>
          </a:prstGeom>
          <a:noFill/>
          <a:ln w="9525">
            <a:noFill/>
            <a:miter lim="800000"/>
            <a:headEnd/>
            <a:tailEnd/>
          </a:ln>
          <a:effectLst/>
        </p:spPr>
        <p:txBody>
          <a:bodyPr vert="horz" wrap="square" lIns="91332" tIns="45666" rIns="91332" bIns="45666" numCol="1" anchor="b" anchorCtr="0" compatLnSpc="1">
            <a:prstTxWarp prst="textNoShape">
              <a:avLst/>
            </a:prstTxWarp>
          </a:bodyPr>
          <a:lstStyle>
            <a:lvl1pPr eaLnBrk="0" hangingPunct="0">
              <a:defRPr sz="1200">
                <a:cs typeface="ヒラギノ角ゴ Pro W3"/>
              </a:defRPr>
            </a:lvl1pPr>
          </a:lstStyle>
          <a:p>
            <a:pPr>
              <a:defRPr/>
            </a:pPr>
            <a:endParaRPr lang="en-US" dirty="0"/>
          </a:p>
        </p:txBody>
      </p:sp>
      <p:sp>
        <p:nvSpPr>
          <p:cNvPr id="24583" name="Rectangle 7"/>
          <p:cNvSpPr>
            <a:spLocks noGrp="1" noChangeArrowheads="1"/>
          </p:cNvSpPr>
          <p:nvPr>
            <p:ph type="sldNum" sz="quarter" idx="5"/>
          </p:nvPr>
        </p:nvSpPr>
        <p:spPr bwMode="auto">
          <a:xfrm>
            <a:off x="3970938" y="8829968"/>
            <a:ext cx="3037840" cy="464820"/>
          </a:xfrm>
          <a:prstGeom prst="rect">
            <a:avLst/>
          </a:prstGeom>
          <a:noFill/>
          <a:ln w="9525">
            <a:noFill/>
            <a:miter lim="800000"/>
            <a:headEnd/>
            <a:tailEnd/>
          </a:ln>
          <a:effectLst/>
        </p:spPr>
        <p:txBody>
          <a:bodyPr vert="horz" wrap="square" lIns="91332" tIns="45666" rIns="91332" bIns="45666" numCol="1" anchor="b" anchorCtr="0" compatLnSpc="1">
            <a:prstTxWarp prst="textNoShape">
              <a:avLst/>
            </a:prstTxWarp>
          </a:bodyPr>
          <a:lstStyle>
            <a:lvl1pPr algn="r" eaLnBrk="0" hangingPunct="0">
              <a:defRPr sz="1200">
                <a:cs typeface="ヒラギノ角ゴ Pro W3"/>
              </a:defRPr>
            </a:lvl1pPr>
          </a:lstStyle>
          <a:p>
            <a:pPr>
              <a:defRPr/>
            </a:pPr>
            <a:fld id="{6E074355-CE0D-4C68-A6CB-C364ED71B33B}" type="slidenum">
              <a:rPr lang="en-US"/>
              <a:pPr>
                <a:defRPr/>
              </a:pPr>
              <a:t>‹#›</a:t>
            </a:fld>
            <a:endParaRPr lang="en-US" dirty="0"/>
          </a:p>
        </p:txBody>
      </p:sp>
    </p:spTree>
    <p:extLst>
      <p:ext uri="{BB962C8B-B14F-4D97-AF65-F5344CB8AC3E}">
        <p14:creationId xmlns:p14="http://schemas.microsoft.com/office/powerpoint/2010/main" val="15090979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4634" kern="1200">
        <a:solidFill>
          <a:schemeClr val="tx1"/>
        </a:solidFill>
        <a:latin typeface="Calibri" pitchFamily="34" charset="0"/>
        <a:ea typeface="+mn-ea"/>
        <a:cs typeface="+mn-cs"/>
      </a:defRPr>
    </a:lvl1pPr>
    <a:lvl2pPr marL="1765643" algn="l" rtl="0" eaLnBrk="0" fontAlgn="base" hangingPunct="0">
      <a:spcBef>
        <a:spcPct val="30000"/>
      </a:spcBef>
      <a:spcAft>
        <a:spcPct val="0"/>
      </a:spcAft>
      <a:defRPr sz="4634" kern="1200">
        <a:solidFill>
          <a:schemeClr val="tx1"/>
        </a:solidFill>
        <a:latin typeface="Calibri" pitchFamily="34" charset="0"/>
        <a:ea typeface="+mn-ea"/>
        <a:cs typeface="+mn-cs"/>
      </a:defRPr>
    </a:lvl2pPr>
    <a:lvl3pPr marL="3531287" algn="l" rtl="0" eaLnBrk="0" fontAlgn="base" hangingPunct="0">
      <a:spcBef>
        <a:spcPct val="30000"/>
      </a:spcBef>
      <a:spcAft>
        <a:spcPct val="0"/>
      </a:spcAft>
      <a:defRPr sz="4634" kern="1200">
        <a:solidFill>
          <a:schemeClr val="tx1"/>
        </a:solidFill>
        <a:latin typeface="Calibri" pitchFamily="34" charset="0"/>
        <a:ea typeface="+mn-ea"/>
        <a:cs typeface="+mn-cs"/>
      </a:defRPr>
    </a:lvl3pPr>
    <a:lvl4pPr marL="5296930" algn="l" rtl="0" eaLnBrk="0" fontAlgn="base" hangingPunct="0">
      <a:spcBef>
        <a:spcPct val="30000"/>
      </a:spcBef>
      <a:spcAft>
        <a:spcPct val="0"/>
      </a:spcAft>
      <a:defRPr sz="4634" kern="1200">
        <a:solidFill>
          <a:schemeClr val="tx1"/>
        </a:solidFill>
        <a:latin typeface="Calibri" pitchFamily="34" charset="0"/>
        <a:ea typeface="+mn-ea"/>
        <a:cs typeface="+mn-cs"/>
      </a:defRPr>
    </a:lvl4pPr>
    <a:lvl5pPr marL="7062574" algn="l" rtl="0" eaLnBrk="0" fontAlgn="base" hangingPunct="0">
      <a:spcBef>
        <a:spcPct val="30000"/>
      </a:spcBef>
      <a:spcAft>
        <a:spcPct val="0"/>
      </a:spcAft>
      <a:defRPr sz="4634" kern="1200">
        <a:solidFill>
          <a:schemeClr val="tx1"/>
        </a:solidFill>
        <a:latin typeface="Calibri" pitchFamily="34" charset="0"/>
        <a:ea typeface="+mn-ea"/>
        <a:cs typeface="+mn-cs"/>
      </a:defRPr>
    </a:lvl5pPr>
    <a:lvl6pPr marL="8828217" algn="l" defTabSz="3531287" rtl="0" eaLnBrk="1" latinLnBrk="0" hangingPunct="1">
      <a:defRPr sz="4634" kern="1200">
        <a:solidFill>
          <a:schemeClr val="tx1"/>
        </a:solidFill>
        <a:latin typeface="+mn-lt"/>
        <a:ea typeface="+mn-ea"/>
        <a:cs typeface="+mn-cs"/>
      </a:defRPr>
    </a:lvl6pPr>
    <a:lvl7pPr marL="10593861" algn="l" defTabSz="3531287" rtl="0" eaLnBrk="1" latinLnBrk="0" hangingPunct="1">
      <a:defRPr sz="4634" kern="1200">
        <a:solidFill>
          <a:schemeClr val="tx1"/>
        </a:solidFill>
        <a:latin typeface="+mn-lt"/>
        <a:ea typeface="+mn-ea"/>
        <a:cs typeface="+mn-cs"/>
      </a:defRPr>
    </a:lvl7pPr>
    <a:lvl8pPr marL="12359505" algn="l" defTabSz="3531287" rtl="0" eaLnBrk="1" latinLnBrk="0" hangingPunct="1">
      <a:defRPr sz="4634" kern="1200">
        <a:solidFill>
          <a:schemeClr val="tx1"/>
        </a:solidFill>
        <a:latin typeface="+mn-lt"/>
        <a:ea typeface="+mn-ea"/>
        <a:cs typeface="+mn-cs"/>
      </a:defRPr>
    </a:lvl8pPr>
    <a:lvl9pPr marL="14125148" algn="l" defTabSz="3531287" rtl="0" eaLnBrk="1" latinLnBrk="0" hangingPunct="1">
      <a:defRPr sz="4634"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6817364"/>
            <a:ext cx="27980640" cy="4704081"/>
          </a:xfrm>
        </p:spPr>
        <p:txBody>
          <a:bodyPr/>
          <a:lstStyle/>
          <a:p>
            <a:r>
              <a:rPr lang="en-US" dirty="0"/>
              <a:t>Click to edit Master title style</a:t>
            </a:r>
          </a:p>
        </p:txBody>
      </p:sp>
      <p:sp>
        <p:nvSpPr>
          <p:cNvPr id="3" name="Subtitle 2"/>
          <p:cNvSpPr>
            <a:spLocks noGrp="1"/>
          </p:cNvSpPr>
          <p:nvPr>
            <p:ph type="subTitle" idx="1"/>
          </p:nvPr>
        </p:nvSpPr>
        <p:spPr>
          <a:xfrm>
            <a:off x="4937760" y="12435840"/>
            <a:ext cx="23042880" cy="5608320"/>
          </a:xfrm>
        </p:spPr>
        <p:txBody>
          <a:bodyPr/>
          <a:lstStyle>
            <a:lvl1pPr marL="0" indent="0" algn="ctr">
              <a:buNone/>
              <a:defRPr>
                <a:solidFill>
                  <a:schemeClr val="tx1">
                    <a:tint val="75000"/>
                  </a:schemeClr>
                </a:solidFill>
              </a:defRPr>
            </a:lvl1pPr>
            <a:lvl2pPr marL="192909" indent="0" algn="ctr">
              <a:buNone/>
              <a:defRPr>
                <a:solidFill>
                  <a:schemeClr val="tx1">
                    <a:tint val="75000"/>
                  </a:schemeClr>
                </a:solidFill>
              </a:defRPr>
            </a:lvl2pPr>
            <a:lvl3pPr marL="385818" indent="0" algn="ctr">
              <a:buNone/>
              <a:defRPr>
                <a:solidFill>
                  <a:schemeClr val="tx1">
                    <a:tint val="75000"/>
                  </a:schemeClr>
                </a:solidFill>
              </a:defRPr>
            </a:lvl3pPr>
            <a:lvl4pPr marL="578726" indent="0" algn="ctr">
              <a:buNone/>
              <a:defRPr>
                <a:solidFill>
                  <a:schemeClr val="tx1">
                    <a:tint val="75000"/>
                  </a:schemeClr>
                </a:solidFill>
              </a:defRPr>
            </a:lvl4pPr>
            <a:lvl5pPr marL="771635" indent="0" algn="ctr">
              <a:buNone/>
              <a:defRPr>
                <a:solidFill>
                  <a:schemeClr val="tx1">
                    <a:tint val="75000"/>
                  </a:schemeClr>
                </a:solidFill>
              </a:defRPr>
            </a:lvl5pPr>
            <a:lvl6pPr marL="964544" indent="0" algn="ctr">
              <a:buNone/>
              <a:defRPr>
                <a:solidFill>
                  <a:schemeClr val="tx1">
                    <a:tint val="75000"/>
                  </a:schemeClr>
                </a:solidFill>
              </a:defRPr>
            </a:lvl6pPr>
            <a:lvl7pPr marL="1157453" indent="0" algn="ctr">
              <a:buNone/>
              <a:defRPr>
                <a:solidFill>
                  <a:schemeClr val="tx1">
                    <a:tint val="75000"/>
                  </a:schemeClr>
                </a:solidFill>
              </a:defRPr>
            </a:lvl7pPr>
            <a:lvl8pPr marL="1350362" indent="0" algn="ctr">
              <a:buNone/>
              <a:defRPr>
                <a:solidFill>
                  <a:schemeClr val="tx1">
                    <a:tint val="75000"/>
                  </a:schemeClr>
                </a:solidFill>
              </a:defRPr>
            </a:lvl8pPr>
            <a:lvl9pPr marL="1543271"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969085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45920" y="3317239"/>
            <a:ext cx="29626560" cy="3657600"/>
          </a:xfrm>
        </p:spPr>
        <p:txBody>
          <a:bodyPr/>
          <a:lstStyle/>
          <a:p>
            <a:r>
              <a:rPr lang="en-US"/>
              <a:t>Click to edit Master title style</a:t>
            </a:r>
          </a:p>
        </p:txBody>
      </p:sp>
      <p:sp>
        <p:nvSpPr>
          <p:cNvPr id="3" name="Content Placeholder 2"/>
          <p:cNvSpPr>
            <a:spLocks noGrp="1"/>
          </p:cNvSpPr>
          <p:nvPr>
            <p:ph idx="1"/>
          </p:nvPr>
        </p:nvSpPr>
        <p:spPr>
          <a:xfrm>
            <a:off x="1645920" y="7559040"/>
            <a:ext cx="29626560" cy="12435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7501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14102085"/>
            <a:ext cx="27980640" cy="4358639"/>
          </a:xfrm>
        </p:spPr>
        <p:txBody>
          <a:bodyPr anchor="t"/>
          <a:lstStyle>
            <a:lvl1pPr algn="l">
              <a:defRPr sz="1688" b="1" cap="all">
                <a:latin typeface="Arial"/>
              </a:defRPr>
            </a:lvl1pPr>
          </a:lstStyle>
          <a:p>
            <a:r>
              <a:rPr lang="en-US" dirty="0"/>
              <a:t>Click to edit Master title style</a:t>
            </a:r>
          </a:p>
        </p:txBody>
      </p:sp>
      <p:sp>
        <p:nvSpPr>
          <p:cNvPr id="3" name="Text Placeholder 2"/>
          <p:cNvSpPr>
            <a:spLocks noGrp="1"/>
          </p:cNvSpPr>
          <p:nvPr>
            <p:ph type="body" idx="1"/>
          </p:nvPr>
        </p:nvSpPr>
        <p:spPr>
          <a:xfrm>
            <a:off x="2600326" y="9301483"/>
            <a:ext cx="27980640" cy="4800597"/>
          </a:xfrm>
        </p:spPr>
        <p:txBody>
          <a:bodyPr anchor="b"/>
          <a:lstStyle>
            <a:lvl1pPr marL="0" indent="0">
              <a:buNone/>
              <a:defRPr sz="844">
                <a:solidFill>
                  <a:schemeClr val="tx1">
                    <a:tint val="75000"/>
                  </a:schemeClr>
                </a:solidFill>
                <a:latin typeface="Arial"/>
              </a:defRPr>
            </a:lvl1pPr>
            <a:lvl2pPr marL="192909" indent="0">
              <a:buNone/>
              <a:defRPr sz="759">
                <a:solidFill>
                  <a:schemeClr val="tx1">
                    <a:tint val="75000"/>
                  </a:schemeClr>
                </a:solidFill>
              </a:defRPr>
            </a:lvl2pPr>
            <a:lvl3pPr marL="385818" indent="0">
              <a:buNone/>
              <a:defRPr sz="675">
                <a:solidFill>
                  <a:schemeClr val="tx1">
                    <a:tint val="75000"/>
                  </a:schemeClr>
                </a:solidFill>
              </a:defRPr>
            </a:lvl3pPr>
            <a:lvl4pPr marL="578726" indent="0">
              <a:buNone/>
              <a:defRPr sz="591">
                <a:solidFill>
                  <a:schemeClr val="tx1">
                    <a:tint val="75000"/>
                  </a:schemeClr>
                </a:solidFill>
              </a:defRPr>
            </a:lvl4pPr>
            <a:lvl5pPr marL="771635" indent="0">
              <a:buNone/>
              <a:defRPr sz="591">
                <a:solidFill>
                  <a:schemeClr val="tx1">
                    <a:tint val="75000"/>
                  </a:schemeClr>
                </a:solidFill>
              </a:defRPr>
            </a:lvl5pPr>
            <a:lvl6pPr marL="964544" indent="0">
              <a:buNone/>
              <a:defRPr sz="591">
                <a:solidFill>
                  <a:schemeClr val="tx1">
                    <a:tint val="75000"/>
                  </a:schemeClr>
                </a:solidFill>
              </a:defRPr>
            </a:lvl6pPr>
            <a:lvl7pPr marL="1157453" indent="0">
              <a:buNone/>
              <a:defRPr sz="591">
                <a:solidFill>
                  <a:schemeClr val="tx1">
                    <a:tint val="75000"/>
                  </a:schemeClr>
                </a:solidFill>
              </a:defRPr>
            </a:lvl7pPr>
            <a:lvl8pPr marL="1350362" indent="0">
              <a:buNone/>
              <a:defRPr sz="591">
                <a:solidFill>
                  <a:schemeClr val="tx1">
                    <a:tint val="75000"/>
                  </a:schemeClr>
                </a:solidFill>
              </a:defRPr>
            </a:lvl8pPr>
            <a:lvl9pPr marL="1543271" indent="0">
              <a:buNone/>
              <a:defRPr sz="591">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679158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645920" y="7462519"/>
            <a:ext cx="14538960" cy="13263881"/>
          </a:xfrm>
        </p:spPr>
        <p:txBody>
          <a:bodyPr/>
          <a:lstStyle>
            <a:lvl1pPr>
              <a:defRPr sz="1182"/>
            </a:lvl1pPr>
            <a:lvl2pPr>
              <a:defRPr sz="1013"/>
            </a:lvl2pPr>
            <a:lvl3pPr>
              <a:defRPr sz="844"/>
            </a:lvl3pPr>
            <a:lvl4pPr>
              <a:defRPr sz="759"/>
            </a:lvl4pPr>
            <a:lvl5pPr>
              <a:defRPr sz="759"/>
            </a:lvl5pPr>
            <a:lvl6pPr>
              <a:defRPr sz="759"/>
            </a:lvl6pPr>
            <a:lvl7pPr>
              <a:defRPr sz="759"/>
            </a:lvl7pPr>
            <a:lvl8pPr>
              <a:defRPr sz="759"/>
            </a:lvl8pPr>
            <a:lvl9pPr>
              <a:defRPr sz="759"/>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16733520" y="7462519"/>
            <a:ext cx="14538960" cy="13263881"/>
          </a:xfrm>
        </p:spPr>
        <p:txBody>
          <a:bodyPr/>
          <a:lstStyle>
            <a:lvl1pPr>
              <a:defRPr sz="1182"/>
            </a:lvl1pPr>
            <a:lvl2pPr>
              <a:defRPr sz="1013"/>
            </a:lvl2pPr>
            <a:lvl3pPr>
              <a:defRPr sz="844"/>
            </a:lvl3pPr>
            <a:lvl4pPr>
              <a:defRPr sz="759"/>
            </a:lvl4pPr>
            <a:lvl5pPr>
              <a:defRPr sz="759"/>
            </a:lvl5pPr>
            <a:lvl6pPr>
              <a:defRPr sz="759"/>
            </a:lvl6pPr>
            <a:lvl7pPr>
              <a:defRPr sz="759"/>
            </a:lvl7pPr>
            <a:lvl8pPr>
              <a:defRPr sz="759"/>
            </a:lvl8pPr>
            <a:lvl9pPr>
              <a:defRPr sz="75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4043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Title 1"/>
          <p:cNvSpPr>
            <a:spLocks noGrp="1"/>
          </p:cNvSpPr>
          <p:nvPr>
            <p:ph type="title"/>
          </p:nvPr>
        </p:nvSpPr>
        <p:spPr>
          <a:xfrm>
            <a:off x="1514479" y="2737111"/>
            <a:ext cx="10829926" cy="3718562"/>
          </a:xfrm>
        </p:spPr>
        <p:txBody>
          <a:bodyPr anchor="b"/>
          <a:lstStyle>
            <a:lvl1pPr algn="l">
              <a:defRPr sz="844" b="1"/>
            </a:lvl1pPr>
          </a:lstStyle>
          <a:p>
            <a:r>
              <a:rPr lang="en-US" dirty="0"/>
              <a:t>Click to edit Master title style</a:t>
            </a:r>
          </a:p>
        </p:txBody>
      </p:sp>
      <p:sp>
        <p:nvSpPr>
          <p:cNvPr id="6" name="Content Placeholder 2"/>
          <p:cNvSpPr>
            <a:spLocks noGrp="1"/>
          </p:cNvSpPr>
          <p:nvPr>
            <p:ph idx="1"/>
          </p:nvPr>
        </p:nvSpPr>
        <p:spPr>
          <a:xfrm>
            <a:off x="12870180" y="3929105"/>
            <a:ext cx="18402300" cy="17284975"/>
          </a:xfrm>
        </p:spPr>
        <p:txBody>
          <a:bodyPr/>
          <a:lstStyle>
            <a:lvl1pPr>
              <a:defRPr sz="1350"/>
            </a:lvl1pPr>
            <a:lvl2pPr>
              <a:defRPr sz="1182"/>
            </a:lvl2pPr>
            <a:lvl3pPr>
              <a:defRPr sz="1013"/>
            </a:lvl3pPr>
            <a:lvl4pPr>
              <a:defRPr sz="844"/>
            </a:lvl4pPr>
            <a:lvl5pPr>
              <a:defRPr sz="844"/>
            </a:lvl5pPr>
            <a:lvl6pPr>
              <a:defRPr sz="844"/>
            </a:lvl6pPr>
            <a:lvl7pPr>
              <a:defRPr sz="844"/>
            </a:lvl7pPr>
            <a:lvl8pPr>
              <a:defRPr sz="844"/>
            </a:lvl8pPr>
            <a:lvl9pPr>
              <a:defRPr sz="844"/>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half" idx="2"/>
          </p:nvPr>
        </p:nvSpPr>
        <p:spPr>
          <a:xfrm>
            <a:off x="1514479" y="6833619"/>
            <a:ext cx="10829926" cy="13405103"/>
          </a:xfrm>
        </p:spPr>
        <p:txBody>
          <a:bodyPr/>
          <a:lstStyle>
            <a:lvl1pPr marL="0" indent="0">
              <a:buNone/>
              <a:defRPr sz="591"/>
            </a:lvl1pPr>
            <a:lvl2pPr marL="192909" indent="0">
              <a:buNone/>
              <a:defRPr sz="507"/>
            </a:lvl2pPr>
            <a:lvl3pPr marL="385818" indent="0">
              <a:buNone/>
              <a:defRPr sz="422"/>
            </a:lvl3pPr>
            <a:lvl4pPr marL="578726" indent="0">
              <a:buNone/>
              <a:defRPr sz="380"/>
            </a:lvl4pPr>
            <a:lvl5pPr marL="771635" indent="0">
              <a:buNone/>
              <a:defRPr sz="380"/>
            </a:lvl5pPr>
            <a:lvl6pPr marL="964544" indent="0">
              <a:buNone/>
              <a:defRPr sz="380"/>
            </a:lvl6pPr>
            <a:lvl7pPr marL="1157453" indent="0">
              <a:buNone/>
              <a:defRPr sz="380"/>
            </a:lvl7pPr>
            <a:lvl8pPr marL="1350362" indent="0">
              <a:buNone/>
              <a:defRPr sz="380"/>
            </a:lvl8pPr>
            <a:lvl9pPr marL="1543271" indent="0">
              <a:buNone/>
              <a:defRPr sz="380"/>
            </a:lvl9pPr>
          </a:lstStyle>
          <a:p>
            <a:pPr lvl="0"/>
            <a:r>
              <a:rPr lang="en-US" dirty="0"/>
              <a:t>Click to edit Master text styles</a:t>
            </a:r>
          </a:p>
        </p:txBody>
      </p:sp>
    </p:spTree>
    <p:extLst>
      <p:ext uri="{BB962C8B-B14F-4D97-AF65-F5344CB8AC3E}">
        <p14:creationId xmlns:p14="http://schemas.microsoft.com/office/powerpoint/2010/main" val="2349021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Title 1"/>
          <p:cNvSpPr>
            <a:spLocks noGrp="1"/>
          </p:cNvSpPr>
          <p:nvPr>
            <p:ph type="title"/>
          </p:nvPr>
        </p:nvSpPr>
        <p:spPr>
          <a:xfrm>
            <a:off x="6452236" y="16337281"/>
            <a:ext cx="19751040" cy="1816610"/>
          </a:xfrm>
        </p:spPr>
        <p:txBody>
          <a:bodyPr anchor="b"/>
          <a:lstStyle>
            <a:lvl1pPr algn="l">
              <a:defRPr sz="844" b="1"/>
            </a:lvl1pPr>
          </a:lstStyle>
          <a:p>
            <a:r>
              <a:rPr lang="en-US" dirty="0"/>
              <a:t>Click to edit Master title style</a:t>
            </a:r>
          </a:p>
        </p:txBody>
      </p:sp>
      <p:sp>
        <p:nvSpPr>
          <p:cNvPr id="6" name="Picture Placeholder 2"/>
          <p:cNvSpPr>
            <a:spLocks noGrp="1"/>
          </p:cNvSpPr>
          <p:nvPr>
            <p:ph type="pic" idx="1"/>
          </p:nvPr>
        </p:nvSpPr>
        <p:spPr>
          <a:xfrm>
            <a:off x="6452236" y="2926080"/>
            <a:ext cx="19751040" cy="13167360"/>
          </a:xfrm>
        </p:spPr>
        <p:txBody>
          <a:bodyPr/>
          <a:lstStyle>
            <a:lvl1pPr marL="0" indent="0">
              <a:buNone/>
              <a:defRPr sz="1350"/>
            </a:lvl1pPr>
            <a:lvl2pPr marL="192909" indent="0">
              <a:buNone/>
              <a:defRPr sz="1182"/>
            </a:lvl2pPr>
            <a:lvl3pPr marL="385818" indent="0">
              <a:buNone/>
              <a:defRPr sz="1013"/>
            </a:lvl3pPr>
            <a:lvl4pPr marL="578726" indent="0">
              <a:buNone/>
              <a:defRPr sz="844"/>
            </a:lvl4pPr>
            <a:lvl5pPr marL="771635" indent="0">
              <a:buNone/>
              <a:defRPr sz="844"/>
            </a:lvl5pPr>
            <a:lvl6pPr marL="964544" indent="0">
              <a:buNone/>
              <a:defRPr sz="844"/>
            </a:lvl6pPr>
            <a:lvl7pPr marL="1157453" indent="0">
              <a:buNone/>
              <a:defRPr sz="844"/>
            </a:lvl7pPr>
            <a:lvl8pPr marL="1350362" indent="0">
              <a:buNone/>
              <a:defRPr sz="844"/>
            </a:lvl8pPr>
            <a:lvl9pPr marL="1543271" indent="0">
              <a:buNone/>
              <a:defRPr sz="844"/>
            </a:lvl9pPr>
          </a:lstStyle>
          <a:p>
            <a:endParaRPr lang="en-US" dirty="0"/>
          </a:p>
        </p:txBody>
      </p:sp>
      <p:sp>
        <p:nvSpPr>
          <p:cNvPr id="7" name="Text Placeholder 3"/>
          <p:cNvSpPr>
            <a:spLocks noGrp="1"/>
          </p:cNvSpPr>
          <p:nvPr>
            <p:ph type="body" sz="half" idx="2"/>
          </p:nvPr>
        </p:nvSpPr>
        <p:spPr>
          <a:xfrm>
            <a:off x="6452236" y="18153889"/>
            <a:ext cx="19751040" cy="2572514"/>
          </a:xfrm>
        </p:spPr>
        <p:txBody>
          <a:bodyPr/>
          <a:lstStyle>
            <a:lvl1pPr marL="0" indent="0">
              <a:buNone/>
              <a:defRPr sz="591"/>
            </a:lvl1pPr>
            <a:lvl2pPr marL="192909" indent="0">
              <a:buNone/>
              <a:defRPr sz="507"/>
            </a:lvl2pPr>
            <a:lvl3pPr marL="385818" indent="0">
              <a:buNone/>
              <a:defRPr sz="422"/>
            </a:lvl3pPr>
            <a:lvl4pPr marL="578726" indent="0">
              <a:buNone/>
              <a:defRPr sz="380"/>
            </a:lvl4pPr>
            <a:lvl5pPr marL="771635" indent="0">
              <a:buNone/>
              <a:defRPr sz="380"/>
            </a:lvl5pPr>
            <a:lvl6pPr marL="964544" indent="0">
              <a:buNone/>
              <a:defRPr sz="380"/>
            </a:lvl6pPr>
            <a:lvl7pPr marL="1157453" indent="0">
              <a:buNone/>
              <a:defRPr sz="380"/>
            </a:lvl7pPr>
            <a:lvl8pPr marL="1350362" indent="0">
              <a:buNone/>
              <a:defRPr sz="380"/>
            </a:lvl8pPr>
            <a:lvl9pPr marL="1543271" indent="0">
              <a:buNone/>
              <a:defRPr sz="380"/>
            </a:lvl9pPr>
          </a:lstStyle>
          <a:p>
            <a:pPr lvl="0"/>
            <a:r>
              <a:rPr lang="en-US" dirty="0"/>
              <a:t>Click to edit Master text styles</a:t>
            </a:r>
          </a:p>
        </p:txBody>
      </p:sp>
    </p:spTree>
    <p:extLst>
      <p:ext uri="{BB962C8B-B14F-4D97-AF65-F5344CB8AC3E}">
        <p14:creationId xmlns:p14="http://schemas.microsoft.com/office/powerpoint/2010/main" val="4026708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Rectangle 3"/>
          <p:cNvSpPr>
            <a:spLocks noGrp="1" noChangeArrowheads="1"/>
          </p:cNvSpPr>
          <p:nvPr>
            <p:ph type="subTitle" idx="1" hasCustomPrompt="1"/>
          </p:nvPr>
        </p:nvSpPr>
        <p:spPr>
          <a:xfrm>
            <a:off x="2468880" y="5029194"/>
            <a:ext cx="27980640" cy="2005256"/>
          </a:xfrm>
        </p:spPr>
        <p:txBody>
          <a:bodyPr>
            <a:normAutofit/>
          </a:bodyPr>
          <a:lstStyle>
            <a:lvl1pPr marL="0" indent="0">
              <a:buNone/>
              <a:defRPr/>
            </a:lvl1pPr>
          </a:lstStyle>
          <a:p>
            <a:pPr>
              <a:buFontTx/>
              <a:buNone/>
            </a:pPr>
            <a:r>
              <a:rPr lang="en-US" sz="1013" dirty="0"/>
              <a:t>Your Name Here</a:t>
            </a:r>
            <a:br>
              <a:rPr lang="en-US" sz="1013" dirty="0"/>
            </a:br>
            <a:endParaRPr lang="en-US" sz="570" dirty="0"/>
          </a:p>
        </p:txBody>
      </p:sp>
      <p:sp>
        <p:nvSpPr>
          <p:cNvPr id="7" name="Text Placeholder 19"/>
          <p:cNvSpPr>
            <a:spLocks noGrp="1"/>
          </p:cNvSpPr>
          <p:nvPr>
            <p:ph type="body" sz="quarter" idx="13" hasCustomPrompt="1"/>
          </p:nvPr>
        </p:nvSpPr>
        <p:spPr>
          <a:xfrm>
            <a:off x="2468880" y="7034450"/>
            <a:ext cx="27980640" cy="6562398"/>
          </a:xfrm>
        </p:spPr>
        <p:txBody>
          <a:bodyPr>
            <a:normAutofit/>
          </a:bodyPr>
          <a:lstStyle>
            <a:lvl1pPr marL="0" indent="0">
              <a:buNone/>
              <a:defRPr sz="507" i="1"/>
            </a:lvl1pPr>
          </a:lstStyle>
          <a:p>
            <a:pPr lvl="0"/>
            <a:r>
              <a:rPr lang="en-US" dirty="0"/>
              <a:t>Your Title Here</a:t>
            </a:r>
          </a:p>
        </p:txBody>
      </p:sp>
      <p:sp>
        <p:nvSpPr>
          <p:cNvPr id="8" name="Text Placeholder 19"/>
          <p:cNvSpPr>
            <a:spLocks noGrp="1"/>
          </p:cNvSpPr>
          <p:nvPr>
            <p:ph type="body" sz="quarter" idx="14" hasCustomPrompt="1"/>
          </p:nvPr>
        </p:nvSpPr>
        <p:spPr>
          <a:xfrm>
            <a:off x="2468880" y="13898881"/>
            <a:ext cx="27980640" cy="1015936"/>
          </a:xfrm>
        </p:spPr>
        <p:txBody>
          <a:bodyPr anchor="b">
            <a:normAutofit/>
          </a:bodyPr>
          <a:lstStyle>
            <a:lvl1pPr marL="0" indent="0">
              <a:buNone/>
              <a:defRPr sz="507" i="0"/>
            </a:lvl1pPr>
          </a:lstStyle>
          <a:p>
            <a:pPr lvl="0"/>
            <a:r>
              <a:rPr lang="en-US" dirty="0" err="1"/>
              <a:t>email@austin.utexas.edu</a:t>
            </a:r>
            <a:endParaRPr lang="en-US" dirty="0"/>
          </a:p>
        </p:txBody>
      </p:sp>
    </p:spTree>
    <p:extLst>
      <p:ext uri="{BB962C8B-B14F-4D97-AF65-F5344CB8AC3E}">
        <p14:creationId xmlns:p14="http://schemas.microsoft.com/office/powerpoint/2010/main" val="584722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2926080"/>
            <a:ext cx="29626560" cy="36576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45920" y="7167881"/>
            <a:ext cx="29626560" cy="1243584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613"/>
            <a:ext cx="32918400" cy="1346924"/>
          </a:xfrm>
          <a:prstGeom prst="rect">
            <a:avLst/>
          </a:prstGeom>
        </p:spPr>
      </p:pic>
      <p:sp>
        <p:nvSpPr>
          <p:cNvPr id="5" name="Slide Number Placeholder 5"/>
          <p:cNvSpPr>
            <a:spLocks noGrp="1"/>
          </p:cNvSpPr>
          <p:nvPr>
            <p:ph type="sldNum" sz="quarter" idx="4"/>
          </p:nvPr>
        </p:nvSpPr>
        <p:spPr>
          <a:xfrm>
            <a:off x="25237440" y="20401282"/>
            <a:ext cx="7406640" cy="1232747"/>
          </a:xfrm>
          <a:prstGeom prst="rect">
            <a:avLst/>
          </a:prstGeom>
        </p:spPr>
        <p:txBody>
          <a:bodyPr/>
          <a:lstStyle>
            <a:lvl1pPr algn="r">
              <a:defRPr sz="443">
                <a:solidFill>
                  <a:schemeClr val="tx1">
                    <a:lumMod val="50000"/>
                    <a:lumOff val="50000"/>
                  </a:schemeClr>
                </a:solidFill>
              </a:defRPr>
            </a:lvl1pPr>
          </a:lstStyle>
          <a:p>
            <a:fld id="{2315E733-397E-4473-9F99-AF19278DD3DD}" type="slidenum">
              <a:rPr lang="en-US" smtClean="0"/>
              <a:pPr/>
              <a:t>‹#›</a:t>
            </a:fld>
            <a:endParaRPr lang="en-US" dirty="0"/>
          </a:p>
        </p:txBody>
      </p:sp>
      <p:sp>
        <p:nvSpPr>
          <p:cNvPr id="6" name="Footer Placeholder 4"/>
          <p:cNvSpPr>
            <a:spLocks noGrp="1"/>
          </p:cNvSpPr>
          <p:nvPr>
            <p:ph type="ftr" sz="quarter" idx="3"/>
          </p:nvPr>
        </p:nvSpPr>
        <p:spPr>
          <a:xfrm>
            <a:off x="9052560" y="20401282"/>
            <a:ext cx="15087600" cy="1232747"/>
          </a:xfrm>
          <a:prstGeom prst="rect">
            <a:avLst/>
          </a:prstGeom>
        </p:spPr>
        <p:txBody>
          <a:bodyPr/>
          <a:lstStyle>
            <a:lvl1pPr>
              <a:defRPr sz="443">
                <a:solidFill>
                  <a:schemeClr val="tx1">
                    <a:lumMod val="50000"/>
                    <a:lumOff val="50000"/>
                  </a:schemeClr>
                </a:solidFill>
              </a:defRPr>
            </a:lvl1pPr>
          </a:lstStyle>
          <a:p>
            <a:endParaRPr lang="en-US" dirty="0"/>
          </a:p>
        </p:txBody>
      </p:sp>
      <p:sp>
        <p:nvSpPr>
          <p:cNvPr id="7" name="Date Placeholder 3"/>
          <p:cNvSpPr>
            <a:spLocks noGrp="1"/>
          </p:cNvSpPr>
          <p:nvPr>
            <p:ph type="dt" sz="half" idx="2"/>
          </p:nvPr>
        </p:nvSpPr>
        <p:spPr>
          <a:xfrm>
            <a:off x="1645923" y="20401282"/>
            <a:ext cx="4381498" cy="1232747"/>
          </a:xfrm>
          <a:prstGeom prst="rect">
            <a:avLst/>
          </a:prstGeom>
        </p:spPr>
        <p:txBody>
          <a:bodyPr/>
          <a:lstStyle>
            <a:lvl1pPr>
              <a:defRPr sz="443">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379163865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7" r:id="rId5"/>
    <p:sldLayoutId id="2147483678" r:id="rId6"/>
    <p:sldLayoutId id="2147483682" r:id="rId7"/>
  </p:sldLayoutIdLst>
  <p:hf hdr="0"/>
  <p:txStyles>
    <p:titleStyle>
      <a:lvl1pPr algn="l" defTabSz="192909" rtl="0" eaLnBrk="1" latinLnBrk="0" hangingPunct="1">
        <a:spcBef>
          <a:spcPct val="0"/>
        </a:spcBef>
        <a:buNone/>
        <a:defRPr sz="1857" kern="1200">
          <a:solidFill>
            <a:schemeClr val="tx1">
              <a:lumMod val="75000"/>
              <a:lumOff val="25000"/>
            </a:schemeClr>
          </a:solidFill>
          <a:latin typeface=""/>
          <a:ea typeface="+mj-ea"/>
          <a:cs typeface="+mj-cs"/>
        </a:defRPr>
      </a:lvl1pPr>
    </p:titleStyle>
    <p:bodyStyle>
      <a:lvl1pPr marL="144681" indent="-144681" algn="l" defTabSz="192909" rtl="0" eaLnBrk="1" latinLnBrk="0" hangingPunct="1">
        <a:spcBef>
          <a:spcPct val="20000"/>
        </a:spcBef>
        <a:buFont typeface="Arial"/>
        <a:buChar char="•"/>
        <a:defRPr sz="1350" kern="1200">
          <a:solidFill>
            <a:schemeClr val="tx1">
              <a:lumMod val="75000"/>
              <a:lumOff val="25000"/>
            </a:schemeClr>
          </a:solidFill>
          <a:latin typeface="+mn-lt"/>
          <a:ea typeface="+mn-ea"/>
          <a:cs typeface="+mn-cs"/>
        </a:defRPr>
      </a:lvl1pPr>
      <a:lvl2pPr marL="313477" indent="-120568" algn="l" defTabSz="192909" rtl="0" eaLnBrk="1" latinLnBrk="0" hangingPunct="1">
        <a:spcBef>
          <a:spcPct val="20000"/>
        </a:spcBef>
        <a:buFont typeface="Arial"/>
        <a:buChar char="–"/>
        <a:defRPr sz="1182" kern="1200">
          <a:solidFill>
            <a:schemeClr val="tx1">
              <a:lumMod val="75000"/>
              <a:lumOff val="25000"/>
            </a:schemeClr>
          </a:solidFill>
          <a:latin typeface="+mn-lt"/>
          <a:ea typeface="+mn-ea"/>
          <a:cs typeface="+mn-cs"/>
        </a:defRPr>
      </a:lvl2pPr>
      <a:lvl3pPr marL="482272" indent="-96454" algn="l" defTabSz="192909" rtl="0" eaLnBrk="1" latinLnBrk="0" hangingPunct="1">
        <a:spcBef>
          <a:spcPct val="20000"/>
        </a:spcBef>
        <a:buFont typeface="Arial"/>
        <a:buChar char="•"/>
        <a:defRPr sz="1013" kern="1200">
          <a:solidFill>
            <a:schemeClr val="tx1">
              <a:lumMod val="75000"/>
              <a:lumOff val="25000"/>
            </a:schemeClr>
          </a:solidFill>
          <a:latin typeface="+mn-lt"/>
          <a:ea typeface="+mn-ea"/>
          <a:cs typeface="+mn-cs"/>
        </a:defRPr>
      </a:lvl3pPr>
      <a:lvl4pPr marL="675181" indent="-96454" algn="l" defTabSz="192909" rtl="0" eaLnBrk="1" latinLnBrk="0" hangingPunct="1">
        <a:spcBef>
          <a:spcPct val="20000"/>
        </a:spcBef>
        <a:buFont typeface="Arial"/>
        <a:buChar char="–"/>
        <a:defRPr sz="844" kern="1200">
          <a:solidFill>
            <a:schemeClr val="tx1">
              <a:lumMod val="75000"/>
              <a:lumOff val="25000"/>
            </a:schemeClr>
          </a:solidFill>
          <a:latin typeface="+mn-lt"/>
          <a:ea typeface="+mn-ea"/>
          <a:cs typeface="+mn-cs"/>
        </a:defRPr>
      </a:lvl4pPr>
      <a:lvl5pPr marL="868090" indent="-96454" algn="l" defTabSz="192909" rtl="0" eaLnBrk="1" latinLnBrk="0" hangingPunct="1">
        <a:spcBef>
          <a:spcPct val="20000"/>
        </a:spcBef>
        <a:buFont typeface="Arial"/>
        <a:buChar char="»"/>
        <a:defRPr sz="844" kern="1200">
          <a:solidFill>
            <a:schemeClr val="tx1">
              <a:lumMod val="75000"/>
              <a:lumOff val="25000"/>
            </a:schemeClr>
          </a:solidFill>
          <a:latin typeface="+mn-lt"/>
          <a:ea typeface="+mn-ea"/>
          <a:cs typeface="+mn-cs"/>
        </a:defRPr>
      </a:lvl5pPr>
      <a:lvl6pPr marL="1060998" indent="-96454" algn="l" defTabSz="192909" rtl="0" eaLnBrk="1" latinLnBrk="0" hangingPunct="1">
        <a:spcBef>
          <a:spcPct val="20000"/>
        </a:spcBef>
        <a:buFont typeface="Arial"/>
        <a:buChar char="•"/>
        <a:defRPr sz="844" kern="1200">
          <a:solidFill>
            <a:schemeClr val="tx1"/>
          </a:solidFill>
          <a:latin typeface="+mn-lt"/>
          <a:ea typeface="+mn-ea"/>
          <a:cs typeface="+mn-cs"/>
        </a:defRPr>
      </a:lvl6pPr>
      <a:lvl7pPr marL="1253907" indent="-96454" algn="l" defTabSz="192909" rtl="0" eaLnBrk="1" latinLnBrk="0" hangingPunct="1">
        <a:spcBef>
          <a:spcPct val="20000"/>
        </a:spcBef>
        <a:buFont typeface="Arial"/>
        <a:buChar char="•"/>
        <a:defRPr sz="844" kern="1200">
          <a:solidFill>
            <a:schemeClr val="tx1"/>
          </a:solidFill>
          <a:latin typeface="+mn-lt"/>
          <a:ea typeface="+mn-ea"/>
          <a:cs typeface="+mn-cs"/>
        </a:defRPr>
      </a:lvl7pPr>
      <a:lvl8pPr marL="1446816" indent="-96454" algn="l" defTabSz="192909" rtl="0" eaLnBrk="1" latinLnBrk="0" hangingPunct="1">
        <a:spcBef>
          <a:spcPct val="20000"/>
        </a:spcBef>
        <a:buFont typeface="Arial"/>
        <a:buChar char="•"/>
        <a:defRPr sz="844" kern="1200">
          <a:solidFill>
            <a:schemeClr val="tx1"/>
          </a:solidFill>
          <a:latin typeface="+mn-lt"/>
          <a:ea typeface="+mn-ea"/>
          <a:cs typeface="+mn-cs"/>
        </a:defRPr>
      </a:lvl8pPr>
      <a:lvl9pPr marL="1639725" indent="-96454" algn="l" defTabSz="192909" rtl="0" eaLnBrk="1" latinLnBrk="0" hangingPunct="1">
        <a:spcBef>
          <a:spcPct val="20000"/>
        </a:spcBef>
        <a:buFont typeface="Arial"/>
        <a:buChar char="•"/>
        <a:defRPr sz="844" kern="1200">
          <a:solidFill>
            <a:schemeClr val="tx1"/>
          </a:solidFill>
          <a:latin typeface="+mn-lt"/>
          <a:ea typeface="+mn-ea"/>
          <a:cs typeface="+mn-cs"/>
        </a:defRPr>
      </a:lvl9pPr>
    </p:bodyStyle>
    <p:otherStyle>
      <a:defPPr>
        <a:defRPr lang="en-US"/>
      </a:defPPr>
      <a:lvl1pPr marL="0" algn="l" defTabSz="192909" rtl="0" eaLnBrk="1" latinLnBrk="0" hangingPunct="1">
        <a:defRPr sz="759" kern="1200">
          <a:solidFill>
            <a:schemeClr val="tx1"/>
          </a:solidFill>
          <a:latin typeface="+mn-lt"/>
          <a:ea typeface="+mn-ea"/>
          <a:cs typeface="+mn-cs"/>
        </a:defRPr>
      </a:lvl1pPr>
      <a:lvl2pPr marL="192909" algn="l" defTabSz="192909" rtl="0" eaLnBrk="1" latinLnBrk="0" hangingPunct="1">
        <a:defRPr sz="759" kern="1200">
          <a:solidFill>
            <a:schemeClr val="tx1"/>
          </a:solidFill>
          <a:latin typeface="+mn-lt"/>
          <a:ea typeface="+mn-ea"/>
          <a:cs typeface="+mn-cs"/>
        </a:defRPr>
      </a:lvl2pPr>
      <a:lvl3pPr marL="385818" algn="l" defTabSz="192909" rtl="0" eaLnBrk="1" latinLnBrk="0" hangingPunct="1">
        <a:defRPr sz="759" kern="1200">
          <a:solidFill>
            <a:schemeClr val="tx1"/>
          </a:solidFill>
          <a:latin typeface="+mn-lt"/>
          <a:ea typeface="+mn-ea"/>
          <a:cs typeface="+mn-cs"/>
        </a:defRPr>
      </a:lvl3pPr>
      <a:lvl4pPr marL="578726" algn="l" defTabSz="192909" rtl="0" eaLnBrk="1" latinLnBrk="0" hangingPunct="1">
        <a:defRPr sz="759" kern="1200">
          <a:solidFill>
            <a:schemeClr val="tx1"/>
          </a:solidFill>
          <a:latin typeface="+mn-lt"/>
          <a:ea typeface="+mn-ea"/>
          <a:cs typeface="+mn-cs"/>
        </a:defRPr>
      </a:lvl4pPr>
      <a:lvl5pPr marL="771635" algn="l" defTabSz="192909" rtl="0" eaLnBrk="1" latinLnBrk="0" hangingPunct="1">
        <a:defRPr sz="759" kern="1200">
          <a:solidFill>
            <a:schemeClr val="tx1"/>
          </a:solidFill>
          <a:latin typeface="+mn-lt"/>
          <a:ea typeface="+mn-ea"/>
          <a:cs typeface="+mn-cs"/>
        </a:defRPr>
      </a:lvl5pPr>
      <a:lvl6pPr marL="964544" algn="l" defTabSz="192909" rtl="0" eaLnBrk="1" latinLnBrk="0" hangingPunct="1">
        <a:defRPr sz="759" kern="1200">
          <a:solidFill>
            <a:schemeClr val="tx1"/>
          </a:solidFill>
          <a:latin typeface="+mn-lt"/>
          <a:ea typeface="+mn-ea"/>
          <a:cs typeface="+mn-cs"/>
        </a:defRPr>
      </a:lvl6pPr>
      <a:lvl7pPr marL="1157453" algn="l" defTabSz="192909" rtl="0" eaLnBrk="1" latinLnBrk="0" hangingPunct="1">
        <a:defRPr sz="759" kern="1200">
          <a:solidFill>
            <a:schemeClr val="tx1"/>
          </a:solidFill>
          <a:latin typeface="+mn-lt"/>
          <a:ea typeface="+mn-ea"/>
          <a:cs typeface="+mn-cs"/>
        </a:defRPr>
      </a:lvl7pPr>
      <a:lvl8pPr marL="1350362" algn="l" defTabSz="192909" rtl="0" eaLnBrk="1" latinLnBrk="0" hangingPunct="1">
        <a:defRPr sz="759" kern="1200">
          <a:solidFill>
            <a:schemeClr val="tx1"/>
          </a:solidFill>
          <a:latin typeface="+mn-lt"/>
          <a:ea typeface="+mn-ea"/>
          <a:cs typeface="+mn-cs"/>
        </a:defRPr>
      </a:lvl8pPr>
      <a:lvl9pPr marL="1543271" algn="l" defTabSz="192909" rtl="0" eaLnBrk="1" latinLnBrk="0" hangingPunct="1">
        <a:defRPr sz="75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jpg"/><Relationship Id="rId13" Type="http://schemas.openxmlformats.org/officeDocument/2006/relationships/image" Target="../media/image7.svg"/><Relationship Id="rId3" Type="http://schemas.openxmlformats.org/officeDocument/2006/relationships/hyperlink" Target="mailto:careyking@mail.utexas.edu" TargetMode="External"/><Relationship Id="rId7" Type="http://schemas.openxmlformats.org/officeDocument/2006/relationships/hyperlink" Target="mailto:louis.Merceron@ens-lyon.fr" TargetMode="External"/><Relationship Id="rId12" Type="http://schemas.openxmlformats.org/officeDocument/2006/relationships/image" Target="../media/image6.png"/><Relationship Id="rId2" Type="http://schemas.openxmlformats.org/officeDocument/2006/relationships/hyperlink" Target="mailto:saurabh@utexas.edu" TargetMode="External"/><Relationship Id="rId16" Type="http://schemas.openxmlformats.org/officeDocument/2006/relationships/image" Target="../media/image10.jpg"/><Relationship Id="rId1" Type="http://schemas.openxmlformats.org/officeDocument/2006/relationships/slideLayout" Target="../slideLayouts/slideLayout3.xml"/><Relationship Id="rId6" Type="http://schemas.openxmlformats.org/officeDocument/2006/relationships/hyperlink" Target="mailto:abelson@mail.utexas.edu" TargetMode="External"/><Relationship Id="rId11" Type="http://schemas.openxmlformats.org/officeDocument/2006/relationships/image" Target="../media/image5.png"/><Relationship Id="rId5" Type="http://schemas.openxmlformats.org/officeDocument/2006/relationships/hyperlink" Target="mailto:marder@chaos.utexas.edu" TargetMode="External"/><Relationship Id="rId15" Type="http://schemas.openxmlformats.org/officeDocument/2006/relationships/image" Target="../media/image9.svg"/><Relationship Id="rId10" Type="http://schemas.openxmlformats.org/officeDocument/2006/relationships/image" Target="../media/image4.png"/><Relationship Id="rId4" Type="http://schemas.openxmlformats.org/officeDocument/2006/relationships/hyperlink" Target="mailto:larry_lake@mail.utexas.edu" TargetMode="External"/><Relationship Id="rId9" Type="http://schemas.openxmlformats.org/officeDocument/2006/relationships/image" Target="../media/image3.jpg"/><Relationship Id="rId1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p:nvPr/>
        </p:nvSpPr>
        <p:spPr>
          <a:xfrm>
            <a:off x="1063188" y="16113821"/>
            <a:ext cx="5820613" cy="584775"/>
          </a:xfrm>
          <a:prstGeom prst="rect">
            <a:avLst/>
          </a:prstGeom>
          <a:noFill/>
        </p:spPr>
        <p:txBody>
          <a:bodyPr wrap="square" rtlCol="0">
            <a:spAutoFit/>
          </a:bodyPr>
          <a:lstStyle/>
          <a:p>
            <a:pPr algn="ctr"/>
            <a:r>
              <a:rPr lang="en-US" sz="3200" b="1" dirty="0">
                <a:solidFill>
                  <a:schemeClr val="accent6">
                    <a:lumMod val="50000"/>
                  </a:schemeClr>
                </a:solidFill>
              </a:rPr>
              <a:t>Method</a:t>
            </a:r>
          </a:p>
        </p:txBody>
      </p:sp>
      <p:sp>
        <p:nvSpPr>
          <p:cNvPr id="44" name="TextBox 43"/>
          <p:cNvSpPr txBox="1"/>
          <p:nvPr/>
        </p:nvSpPr>
        <p:spPr>
          <a:xfrm>
            <a:off x="0" y="1478537"/>
            <a:ext cx="32918400" cy="2041585"/>
          </a:xfrm>
          <a:prstGeom prst="rect">
            <a:avLst/>
          </a:prstGeom>
          <a:solidFill>
            <a:schemeClr val="bg1"/>
          </a:solidFill>
        </p:spPr>
        <p:txBody>
          <a:bodyPr wrap="square" rtlCol="0">
            <a:spAutoFit/>
          </a:bodyPr>
          <a:lstStyle/>
          <a:p>
            <a:pPr algn="ctr">
              <a:spcBef>
                <a:spcPts val="0"/>
              </a:spcBef>
              <a:spcAft>
                <a:spcPts val="507"/>
              </a:spcAft>
            </a:pPr>
            <a:r>
              <a:rPr lang="en-US" sz="3600" b="1" dirty="0">
                <a:solidFill>
                  <a:schemeClr val="accent6">
                    <a:lumMod val="50000"/>
                  </a:schemeClr>
                </a:solidFill>
                <a:latin typeface="Arial" panose="020B0604020202020204" pitchFamily="34" charset="0"/>
                <a:ea typeface="Calibri" panose="020F0502020204030204" pitchFamily="34" charset="0"/>
                <a:cs typeface="Arial" panose="020B0604020202020204" pitchFamily="34" charset="0"/>
              </a:rPr>
              <a:t>AN AGENT-BASED APPROACH TO CONSUMPTION, INEQUALITY IN DISTRIBUTION AND SUSTAINABILITY OF A LIMITED SOURCED ENERGY-DEPENDENT SOCIETY</a:t>
            </a:r>
          </a:p>
          <a:p>
            <a:pPr algn="ctr">
              <a:spcBef>
                <a:spcPts val="253"/>
              </a:spcBef>
              <a:spcAft>
                <a:spcPts val="0"/>
              </a:spcAft>
            </a:pPr>
            <a:r>
              <a:rPr lang="en-US" sz="2400" dirty="0">
                <a:latin typeface="Arial" panose="020B0604020202020204" pitchFamily="34" charset="0"/>
                <a:cs typeface="Arial" panose="020B0604020202020204" pitchFamily="34" charset="0"/>
              </a:rPr>
              <a:t>Suman Saurabh (</a:t>
            </a:r>
            <a:r>
              <a:rPr lang="en-US" sz="2400" dirty="0">
                <a:latin typeface="Arial" panose="020B0604020202020204" pitchFamily="34" charset="0"/>
                <a:cs typeface="Arial" panose="020B0604020202020204" pitchFamily="34" charset="0"/>
                <a:hlinkClick r:id="rId2"/>
              </a:rPr>
              <a:t>saurabh@utexas.edu</a:t>
            </a:r>
            <a:r>
              <a:rPr lang="en-US" sz="2400" dirty="0">
                <a:latin typeface="Arial" panose="020B0604020202020204" pitchFamily="34" charset="0"/>
                <a:cs typeface="Arial" panose="020B0604020202020204" pitchFamily="34" charset="0"/>
              </a:rPr>
              <a:t>); Carey W. King (</a:t>
            </a:r>
            <a:r>
              <a:rPr lang="en-US" sz="2400" dirty="0">
                <a:latin typeface="Arial" panose="020B0604020202020204" pitchFamily="34" charset="0"/>
                <a:cs typeface="Arial" panose="020B0604020202020204" pitchFamily="34" charset="0"/>
                <a:hlinkClick r:id="rId3"/>
              </a:rPr>
              <a:t>careyking@mail.utexas.edu</a:t>
            </a:r>
            <a:r>
              <a:rPr lang="en-US" sz="2400" dirty="0">
                <a:latin typeface="Arial" panose="020B0604020202020204" pitchFamily="34" charset="0"/>
                <a:cs typeface="Arial" panose="020B0604020202020204" pitchFamily="34" charset="0"/>
              </a:rPr>
              <a:t>); Larry Lake (</a:t>
            </a:r>
            <a:r>
              <a:rPr lang="en-US" sz="2400" dirty="0">
                <a:latin typeface="Arial" panose="020B0604020202020204" pitchFamily="34" charset="0"/>
                <a:cs typeface="Arial" panose="020B0604020202020204" pitchFamily="34" charset="0"/>
                <a:hlinkClick r:id="rId4"/>
              </a:rPr>
              <a:t>larry_lake@mail.utexas.edu</a:t>
            </a:r>
            <a:r>
              <a:rPr lang="en-US" sz="2400" dirty="0">
                <a:latin typeface="Arial" panose="020B0604020202020204" pitchFamily="34" charset="0"/>
                <a:cs typeface="Arial" panose="020B0604020202020204" pitchFamily="34" charset="0"/>
              </a:rPr>
              <a:t>); Michael Marder (</a:t>
            </a:r>
            <a:r>
              <a:rPr lang="en-US" sz="2400" dirty="0">
                <a:latin typeface="Arial" panose="020B0604020202020204" pitchFamily="34" charset="0"/>
                <a:cs typeface="Arial" panose="020B0604020202020204" pitchFamily="34" charset="0"/>
                <a:hlinkClick r:id="rId5"/>
              </a:rPr>
              <a:t>marder@chaos.utexas.edu</a:t>
            </a:r>
            <a:r>
              <a:rPr lang="en-US" sz="2400" dirty="0">
                <a:latin typeface="Arial" panose="020B0604020202020204" pitchFamily="34" charset="0"/>
                <a:cs typeface="Arial" panose="020B0604020202020204" pitchFamily="34" charset="0"/>
              </a:rPr>
              <a:t>); Eric Abelson (</a:t>
            </a:r>
            <a:r>
              <a:rPr lang="en-US" sz="2400" dirty="0">
                <a:latin typeface="Arial" panose="020B0604020202020204" pitchFamily="34" charset="0"/>
                <a:cs typeface="Arial" panose="020B0604020202020204" pitchFamily="34" charset="0"/>
                <a:hlinkClick r:id="rId6"/>
              </a:rPr>
              <a:t>abelson@mail.utexas.edu</a:t>
            </a:r>
            <a:r>
              <a:rPr lang="en-US" sz="2400" dirty="0">
                <a:latin typeface="Arial" panose="020B0604020202020204" pitchFamily="34" charset="0"/>
                <a:cs typeface="Arial" panose="020B0604020202020204" pitchFamily="34" charset="0"/>
              </a:rPr>
              <a:t>); Louis Merceron (</a:t>
            </a:r>
            <a:r>
              <a:rPr lang="en-US" sz="2400" dirty="0">
                <a:latin typeface="Arial" panose="020B0604020202020204" pitchFamily="34" charset="0"/>
                <a:cs typeface="Arial" panose="020B0604020202020204" pitchFamily="34" charset="0"/>
                <a:hlinkClick r:id="rId7"/>
              </a:rPr>
              <a:t>louis.merceron@ens-lyon.fr</a:t>
            </a:r>
            <a:r>
              <a:rPr lang="en-US" sz="2400" dirty="0">
                <a:latin typeface="Arial" panose="020B0604020202020204" pitchFamily="34" charset="0"/>
                <a:cs typeface="Arial" panose="020B0604020202020204" pitchFamily="34" charset="0"/>
              </a:rPr>
              <a:t>)</a:t>
            </a:r>
          </a:p>
        </p:txBody>
      </p:sp>
      <p:sp>
        <p:nvSpPr>
          <p:cNvPr id="97" name="TextBox 96"/>
          <p:cNvSpPr txBox="1"/>
          <p:nvPr/>
        </p:nvSpPr>
        <p:spPr>
          <a:xfrm>
            <a:off x="1376254" y="4084569"/>
            <a:ext cx="5577168" cy="584775"/>
          </a:xfrm>
          <a:prstGeom prst="rect">
            <a:avLst/>
          </a:prstGeom>
          <a:noFill/>
        </p:spPr>
        <p:txBody>
          <a:bodyPr wrap="none" rtlCol="0">
            <a:spAutoFit/>
          </a:bodyPr>
          <a:lstStyle/>
          <a:p>
            <a:pPr algn="ctr"/>
            <a:r>
              <a:rPr lang="en-US" sz="3200" b="1" dirty="0">
                <a:solidFill>
                  <a:schemeClr val="accent6">
                    <a:lumMod val="50000"/>
                  </a:schemeClr>
                </a:solidFill>
              </a:rPr>
              <a:t>Background and Motivation</a:t>
            </a:r>
          </a:p>
        </p:txBody>
      </p:sp>
      <p:sp>
        <p:nvSpPr>
          <p:cNvPr id="143" name="TextBox 142"/>
          <p:cNvSpPr txBox="1"/>
          <p:nvPr/>
        </p:nvSpPr>
        <p:spPr>
          <a:xfrm>
            <a:off x="12337631" y="18914211"/>
            <a:ext cx="2393605" cy="584775"/>
          </a:xfrm>
          <a:prstGeom prst="rect">
            <a:avLst/>
          </a:prstGeom>
          <a:noFill/>
        </p:spPr>
        <p:txBody>
          <a:bodyPr wrap="none" rtlCol="0">
            <a:spAutoFit/>
          </a:bodyPr>
          <a:lstStyle/>
          <a:p>
            <a:pPr algn="ctr"/>
            <a:r>
              <a:rPr lang="en-US" sz="3200" b="1" dirty="0">
                <a:solidFill>
                  <a:schemeClr val="accent6">
                    <a:lumMod val="50000"/>
                  </a:schemeClr>
                </a:solidFill>
              </a:rPr>
              <a:t>References</a:t>
            </a:r>
          </a:p>
        </p:txBody>
      </p:sp>
      <p:sp>
        <p:nvSpPr>
          <p:cNvPr id="429" name="TextBox 428"/>
          <p:cNvSpPr txBox="1"/>
          <p:nvPr/>
        </p:nvSpPr>
        <p:spPr>
          <a:xfrm>
            <a:off x="24761332" y="16070205"/>
            <a:ext cx="2342308" cy="523220"/>
          </a:xfrm>
          <a:prstGeom prst="rect">
            <a:avLst/>
          </a:prstGeom>
          <a:noFill/>
        </p:spPr>
        <p:txBody>
          <a:bodyPr wrap="none" rtlCol="0">
            <a:spAutoFit/>
          </a:bodyPr>
          <a:lstStyle/>
          <a:p>
            <a:pPr algn="ctr"/>
            <a:r>
              <a:rPr lang="en-US" sz="2800" b="1" dirty="0">
                <a:solidFill>
                  <a:schemeClr val="accent6">
                    <a:lumMod val="50000"/>
                  </a:schemeClr>
                </a:solidFill>
              </a:rPr>
              <a:t>Conclusions</a:t>
            </a:r>
          </a:p>
        </p:txBody>
      </p:sp>
      <p:sp>
        <p:nvSpPr>
          <p:cNvPr id="281" name="TextBox 280"/>
          <p:cNvSpPr txBox="1"/>
          <p:nvPr/>
        </p:nvSpPr>
        <p:spPr>
          <a:xfrm rot="16200000">
            <a:off x="12935818" y="16792139"/>
            <a:ext cx="2286203" cy="196208"/>
          </a:xfrm>
          <a:prstGeom prst="rect">
            <a:avLst/>
          </a:prstGeom>
          <a:noFill/>
        </p:spPr>
        <p:txBody>
          <a:bodyPr wrap="none" rtlCol="0">
            <a:spAutoFit/>
          </a:bodyPr>
          <a:lstStyle/>
          <a:p>
            <a:r>
              <a:rPr lang="en-US" sz="675" dirty="0">
                <a:solidFill>
                  <a:schemeClr val="bg1"/>
                </a:solidFill>
              </a:rPr>
              <a:t>Consumption, Govt., Capital Formation, </a:t>
            </a:r>
            <a:r>
              <a:rPr lang="el-GR" sz="675" dirty="0">
                <a:solidFill>
                  <a:schemeClr val="bg1"/>
                </a:solidFill>
              </a:rPr>
              <a:t>Δ</a:t>
            </a:r>
            <a:r>
              <a:rPr lang="en-US" sz="675" dirty="0">
                <a:solidFill>
                  <a:schemeClr val="bg1"/>
                </a:solidFill>
              </a:rPr>
              <a:t>Inventory (N)</a:t>
            </a:r>
          </a:p>
        </p:txBody>
      </p:sp>
      <p:cxnSp>
        <p:nvCxnSpPr>
          <p:cNvPr id="48" name="Straight Connector 47"/>
          <p:cNvCxnSpPr>
            <a:cxnSpLocks/>
          </p:cNvCxnSpPr>
          <p:nvPr/>
        </p:nvCxnSpPr>
        <p:spPr>
          <a:xfrm flipH="1">
            <a:off x="0" y="3730652"/>
            <a:ext cx="32918400" cy="0"/>
          </a:xfrm>
          <a:prstGeom prst="line">
            <a:avLst/>
          </a:prstGeom>
          <a:ln w="38100">
            <a:solidFill>
              <a:schemeClr val="accent6">
                <a:lumMod val="75000"/>
              </a:schemeClr>
            </a:solidFill>
          </a:ln>
          <a:effectLst>
            <a:glow rad="228600">
              <a:schemeClr val="accent2">
                <a:satMod val="175000"/>
                <a:alpha val="40000"/>
              </a:schemeClr>
            </a:glow>
          </a:effectLst>
          <a:scene3d>
            <a:camera prst="orthographicFront"/>
            <a:lightRig rig="threePt" dir="t"/>
          </a:scene3d>
          <a:sp3d>
            <a:bevelT prst="relaxedInset"/>
          </a:sp3d>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7615CFAF-193E-B920-3627-9930C0DF67B8}"/>
              </a:ext>
            </a:extLst>
          </p:cNvPr>
          <p:cNvSpPr txBox="1"/>
          <p:nvPr/>
        </p:nvSpPr>
        <p:spPr>
          <a:xfrm>
            <a:off x="1134580" y="4919700"/>
            <a:ext cx="5517724" cy="2246769"/>
          </a:xfrm>
          <a:prstGeom prst="rect">
            <a:avLst/>
          </a:prstGeom>
          <a:noFill/>
        </p:spPr>
        <p:txBody>
          <a:bodyPr wrap="square" rtlCol="0">
            <a:spAutoFit/>
          </a:bodyPr>
          <a:lstStyle/>
          <a:p>
            <a:pPr algn="ctr"/>
            <a:r>
              <a:rPr lang="en-US" sz="2000" b="1" i="1" dirty="0"/>
              <a:t>The study of human and nature dynamics is a study of complex systems where, simple algorithmic actions by agents (human and nature) and interaction of one agent with other agents at “micro/individual” scale leads to the “emergence” of phenomena at macro scale. (Fig. 0)</a:t>
            </a:r>
          </a:p>
        </p:txBody>
      </p:sp>
      <p:sp>
        <p:nvSpPr>
          <p:cNvPr id="36" name="TextBox 35">
            <a:extLst>
              <a:ext uri="{FF2B5EF4-FFF2-40B4-BE49-F238E27FC236}">
                <a16:creationId xmlns:a16="http://schemas.microsoft.com/office/drawing/2014/main" id="{7D8EC3DB-7680-25F6-831E-7EC5541A9F59}"/>
              </a:ext>
            </a:extLst>
          </p:cNvPr>
          <p:cNvSpPr txBox="1"/>
          <p:nvPr/>
        </p:nvSpPr>
        <p:spPr>
          <a:xfrm>
            <a:off x="898895" y="10376339"/>
            <a:ext cx="6367224" cy="5693866"/>
          </a:xfrm>
          <a:prstGeom prst="rect">
            <a:avLst/>
          </a:prstGeom>
          <a:noFill/>
        </p:spPr>
        <p:txBody>
          <a:bodyPr wrap="square" rtlCol="0">
            <a:spAutoFit/>
          </a:bodyPr>
          <a:lstStyle/>
          <a:p>
            <a:pPr algn="just"/>
            <a:r>
              <a:rPr lang="en-US" sz="2600" dirty="0">
                <a:latin typeface="Arial" panose="020B0604020202020204" pitchFamily="34" charset="0"/>
                <a:ea typeface="Calibri" panose="020F0502020204030204" pitchFamily="34" charset="0"/>
                <a:cs typeface="Arial" panose="020B0604020202020204" pitchFamily="34" charset="0"/>
              </a:rPr>
              <a:t>The demand for energy/resources by humans and their substantial footprint on the Earth, has led to the belief that such a trend is unsustainable. One model which discusses two major issues with sustainability of societies is HANDY (Human and nature dynamics) model proposed by Moteshharei et al., (2014). Two issues that lead to instability of societies in the model are, first</a:t>
            </a:r>
            <a:r>
              <a:rPr lang="en-US" sz="2600" b="1" i="1" dirty="0">
                <a:latin typeface="Arial" panose="020B0604020202020204" pitchFamily="34" charset="0"/>
                <a:ea typeface="Calibri" panose="020F0502020204030204" pitchFamily="34" charset="0"/>
                <a:cs typeface="Arial" panose="020B0604020202020204" pitchFamily="34" charset="0"/>
              </a:rPr>
              <a:t>, rapid consumption of resources before they can regenerate </a:t>
            </a:r>
            <a:r>
              <a:rPr lang="en-US" sz="2600" dirty="0">
                <a:latin typeface="Arial" panose="020B0604020202020204" pitchFamily="34" charset="0"/>
                <a:ea typeface="Calibri" panose="020F0502020204030204" pitchFamily="34" charset="0"/>
                <a:cs typeface="Arial" panose="020B0604020202020204" pitchFamily="34" charset="0"/>
              </a:rPr>
              <a:t>and second, </a:t>
            </a:r>
            <a:r>
              <a:rPr lang="en-US" sz="2600" b="1" i="1" dirty="0">
                <a:latin typeface="Arial" panose="020B0604020202020204" pitchFamily="34" charset="0"/>
                <a:ea typeface="Calibri" panose="020F0502020204030204" pitchFamily="34" charset="0"/>
                <a:cs typeface="Arial" panose="020B0604020202020204" pitchFamily="34" charset="0"/>
              </a:rPr>
              <a:t>unequal distribution of the resource </a:t>
            </a:r>
            <a:r>
              <a:rPr lang="en-US" sz="2600" dirty="0">
                <a:latin typeface="Arial" panose="020B0604020202020204" pitchFamily="34" charset="0"/>
                <a:ea typeface="Calibri" panose="020F0502020204030204" pitchFamily="34" charset="0"/>
                <a:cs typeface="Arial" panose="020B0604020202020204" pitchFamily="34" charset="0"/>
              </a:rPr>
              <a:t>leading to higher death rate of working agents. </a:t>
            </a:r>
            <a:endParaRPr lang="en-US" sz="2600" dirty="0">
              <a:latin typeface="Arial" panose="020B0604020202020204" pitchFamily="34" charset="0"/>
              <a:cs typeface="Arial" panose="020B0604020202020204" pitchFamily="34" charset="0"/>
            </a:endParaRPr>
          </a:p>
        </p:txBody>
      </p:sp>
      <p:pic>
        <p:nvPicPr>
          <p:cNvPr id="3" name="Picture 2" descr="Chart, line chart&#10;&#10;Description automatically generated">
            <a:extLst>
              <a:ext uri="{FF2B5EF4-FFF2-40B4-BE49-F238E27FC236}">
                <a16:creationId xmlns:a16="http://schemas.microsoft.com/office/drawing/2014/main" id="{51E54D39-D96A-E07E-8C5E-E7032B10706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799385" y="8876826"/>
            <a:ext cx="11101566" cy="3795694"/>
          </a:xfrm>
          <a:prstGeom prst="rect">
            <a:avLst/>
          </a:prstGeom>
        </p:spPr>
      </p:pic>
      <p:pic>
        <p:nvPicPr>
          <p:cNvPr id="5" name="Picture 4" descr="A picture containing chart&#10;&#10;Description automatically generated">
            <a:extLst>
              <a:ext uri="{FF2B5EF4-FFF2-40B4-BE49-F238E27FC236}">
                <a16:creationId xmlns:a16="http://schemas.microsoft.com/office/drawing/2014/main" id="{91EFF508-4D6E-4B99-0803-E3C0836CA7F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987360" y="13894186"/>
            <a:ext cx="11176989" cy="4335425"/>
          </a:xfrm>
          <a:prstGeom prst="rect">
            <a:avLst/>
          </a:prstGeom>
        </p:spPr>
      </p:pic>
      <p:sp>
        <p:nvSpPr>
          <p:cNvPr id="9" name="TextBox 8">
            <a:extLst>
              <a:ext uri="{FF2B5EF4-FFF2-40B4-BE49-F238E27FC236}">
                <a16:creationId xmlns:a16="http://schemas.microsoft.com/office/drawing/2014/main" id="{043EC68E-A471-D46B-1899-785168790891}"/>
              </a:ext>
            </a:extLst>
          </p:cNvPr>
          <p:cNvSpPr txBox="1"/>
          <p:nvPr/>
        </p:nvSpPr>
        <p:spPr>
          <a:xfrm>
            <a:off x="8621757" y="7779303"/>
            <a:ext cx="9456821" cy="584775"/>
          </a:xfrm>
          <a:prstGeom prst="rect">
            <a:avLst/>
          </a:prstGeom>
          <a:noFill/>
        </p:spPr>
        <p:txBody>
          <a:bodyPr wrap="square" rtlCol="0">
            <a:spAutoFit/>
          </a:bodyPr>
          <a:lstStyle/>
          <a:p>
            <a:pPr algn="ctr"/>
            <a:r>
              <a:rPr lang="en-US" sz="3200" b="1" dirty="0">
                <a:solidFill>
                  <a:schemeClr val="accent6">
                    <a:lumMod val="50000"/>
                  </a:schemeClr>
                </a:solidFill>
              </a:rPr>
              <a:t>Comparative results of ODE and ABM</a:t>
            </a:r>
          </a:p>
        </p:txBody>
      </p:sp>
      <p:sp>
        <p:nvSpPr>
          <p:cNvPr id="10" name="TextBox 9">
            <a:extLst>
              <a:ext uri="{FF2B5EF4-FFF2-40B4-BE49-F238E27FC236}">
                <a16:creationId xmlns:a16="http://schemas.microsoft.com/office/drawing/2014/main" id="{47CB331D-76EA-0802-1C89-97F585858012}"/>
              </a:ext>
            </a:extLst>
          </p:cNvPr>
          <p:cNvSpPr txBox="1"/>
          <p:nvPr/>
        </p:nvSpPr>
        <p:spPr>
          <a:xfrm>
            <a:off x="8703929" y="13058453"/>
            <a:ext cx="9757611" cy="400110"/>
          </a:xfrm>
          <a:prstGeom prst="rect">
            <a:avLst/>
          </a:prstGeom>
          <a:noFill/>
        </p:spPr>
        <p:txBody>
          <a:bodyPr wrap="square" rtlCol="0">
            <a:spAutoFit/>
          </a:bodyPr>
          <a:lstStyle/>
          <a:p>
            <a:pPr algn="ctr"/>
            <a:r>
              <a:rPr lang="en-US" sz="2000" i="1" u="sng" dirty="0"/>
              <a:t>Fig. 1: Simulation of optimal population in egalitarian society </a:t>
            </a:r>
          </a:p>
        </p:txBody>
      </p:sp>
      <p:sp>
        <p:nvSpPr>
          <p:cNvPr id="20" name="TextBox 19">
            <a:extLst>
              <a:ext uri="{FF2B5EF4-FFF2-40B4-BE49-F238E27FC236}">
                <a16:creationId xmlns:a16="http://schemas.microsoft.com/office/drawing/2014/main" id="{644CCD91-EC4C-0590-2718-C59294AC1ED5}"/>
              </a:ext>
            </a:extLst>
          </p:cNvPr>
          <p:cNvSpPr txBox="1"/>
          <p:nvPr/>
        </p:nvSpPr>
        <p:spPr>
          <a:xfrm>
            <a:off x="8682132" y="18504555"/>
            <a:ext cx="9757611" cy="400110"/>
          </a:xfrm>
          <a:prstGeom prst="rect">
            <a:avLst/>
          </a:prstGeom>
          <a:noFill/>
        </p:spPr>
        <p:txBody>
          <a:bodyPr wrap="square" rtlCol="0">
            <a:spAutoFit/>
          </a:bodyPr>
          <a:lstStyle/>
          <a:p>
            <a:pPr algn="ctr"/>
            <a:r>
              <a:rPr lang="en-US" sz="2000" i="1" u="sng" dirty="0"/>
              <a:t>Fig. 2: Simulation of cyclic population rise and fall in an equitable society </a:t>
            </a:r>
          </a:p>
        </p:txBody>
      </p:sp>
      <p:sp>
        <p:nvSpPr>
          <p:cNvPr id="22" name="TextBox 21">
            <a:extLst>
              <a:ext uri="{FF2B5EF4-FFF2-40B4-BE49-F238E27FC236}">
                <a16:creationId xmlns:a16="http://schemas.microsoft.com/office/drawing/2014/main" id="{C77DA6D4-2559-4047-446C-C06A1F853F3B}"/>
              </a:ext>
            </a:extLst>
          </p:cNvPr>
          <p:cNvSpPr txBox="1"/>
          <p:nvPr/>
        </p:nvSpPr>
        <p:spPr>
          <a:xfrm>
            <a:off x="20829821" y="4229512"/>
            <a:ext cx="9456821" cy="584775"/>
          </a:xfrm>
          <a:prstGeom prst="rect">
            <a:avLst/>
          </a:prstGeom>
          <a:noFill/>
        </p:spPr>
        <p:txBody>
          <a:bodyPr wrap="square" rtlCol="0">
            <a:spAutoFit/>
          </a:bodyPr>
          <a:lstStyle/>
          <a:p>
            <a:pPr algn="ctr"/>
            <a:r>
              <a:rPr lang="en-US" sz="3200" b="1" dirty="0">
                <a:solidFill>
                  <a:schemeClr val="accent6">
                    <a:lumMod val="50000"/>
                  </a:schemeClr>
                </a:solidFill>
              </a:rPr>
              <a:t>Comparative results of HANDY ABM variations</a:t>
            </a:r>
          </a:p>
        </p:txBody>
      </p:sp>
      <p:pic>
        <p:nvPicPr>
          <p:cNvPr id="1026" name="Picture 2" descr="6.1.3: Collisions and Phase - Chemistry LibreTexts">
            <a:extLst>
              <a:ext uri="{FF2B5EF4-FFF2-40B4-BE49-F238E27FC236}">
                <a16:creationId xmlns:a16="http://schemas.microsoft.com/office/drawing/2014/main" id="{D62165A4-50B7-538B-08BD-DEF248AA652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46521" y="7278027"/>
            <a:ext cx="2513220" cy="1791221"/>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316A7257-B0B8-F4CD-8A3E-37DAAC55ED43}"/>
              </a:ext>
            </a:extLst>
          </p:cNvPr>
          <p:cNvSpPr txBox="1"/>
          <p:nvPr/>
        </p:nvSpPr>
        <p:spPr>
          <a:xfrm>
            <a:off x="898895" y="17023414"/>
            <a:ext cx="6531886" cy="3293209"/>
          </a:xfrm>
          <a:prstGeom prst="rect">
            <a:avLst/>
          </a:prstGeom>
          <a:noFill/>
        </p:spPr>
        <p:txBody>
          <a:bodyPr wrap="square" rtlCol="0">
            <a:spAutoFit/>
          </a:bodyPr>
          <a:lstStyle/>
          <a:p>
            <a:pPr algn="just"/>
            <a:r>
              <a:rPr lang="en-US" sz="2600" b="1" dirty="0">
                <a:latin typeface="Arial" panose="020B0604020202020204" pitchFamily="34" charset="0"/>
                <a:ea typeface="Calibri" panose="020F0502020204030204" pitchFamily="34" charset="0"/>
                <a:cs typeface="Arial" panose="020B0604020202020204" pitchFamily="34" charset="0"/>
              </a:rPr>
              <a:t>Step 1</a:t>
            </a:r>
            <a:r>
              <a:rPr lang="en-US" sz="2600" dirty="0">
                <a:latin typeface="Arial" panose="020B0604020202020204" pitchFamily="34" charset="0"/>
                <a:ea typeface="Calibri" panose="020F0502020204030204" pitchFamily="34" charset="0"/>
                <a:cs typeface="Arial" panose="020B0604020202020204" pitchFamily="34" charset="0"/>
              </a:rPr>
              <a:t>: We formulated an agent-based model in Netlogo, an Agent-Based Modeling (ABM) software/language. First, we tried to closely replicate the results produced by HANDY ODE (Ordinary differential Equation) model (Example validation exercise presented in Figs 1 and 2). </a:t>
            </a:r>
          </a:p>
        </p:txBody>
      </p:sp>
      <p:sp>
        <p:nvSpPr>
          <p:cNvPr id="25" name="TextBox 24">
            <a:extLst>
              <a:ext uri="{FF2B5EF4-FFF2-40B4-BE49-F238E27FC236}">
                <a16:creationId xmlns:a16="http://schemas.microsoft.com/office/drawing/2014/main" id="{8BB959F2-F013-C1C0-DB86-E2EF5DCC8804}"/>
              </a:ext>
            </a:extLst>
          </p:cNvPr>
          <p:cNvSpPr txBox="1"/>
          <p:nvPr/>
        </p:nvSpPr>
        <p:spPr>
          <a:xfrm>
            <a:off x="500813" y="9360874"/>
            <a:ext cx="6945362" cy="707886"/>
          </a:xfrm>
          <a:prstGeom prst="rect">
            <a:avLst/>
          </a:prstGeom>
          <a:noFill/>
        </p:spPr>
        <p:txBody>
          <a:bodyPr wrap="square" rtlCol="0">
            <a:spAutoFit/>
          </a:bodyPr>
          <a:lstStyle/>
          <a:p>
            <a:pPr algn="ctr"/>
            <a:r>
              <a:rPr lang="en-US" sz="2000" i="1" u="sng" dirty="0"/>
              <a:t>Fig. 0: Molecules colliding and following simple rules causing emergence of pressure.  </a:t>
            </a:r>
          </a:p>
        </p:txBody>
      </p:sp>
      <p:sp>
        <p:nvSpPr>
          <p:cNvPr id="26" name="TextBox 25">
            <a:extLst>
              <a:ext uri="{FF2B5EF4-FFF2-40B4-BE49-F238E27FC236}">
                <a16:creationId xmlns:a16="http://schemas.microsoft.com/office/drawing/2014/main" id="{EAF8697A-7E95-EE33-16F8-E11566F5301E}"/>
              </a:ext>
            </a:extLst>
          </p:cNvPr>
          <p:cNvSpPr txBox="1"/>
          <p:nvPr/>
        </p:nvSpPr>
        <p:spPr>
          <a:xfrm>
            <a:off x="20402944" y="16546810"/>
            <a:ext cx="11439079" cy="4493538"/>
          </a:xfrm>
          <a:prstGeom prst="rect">
            <a:avLst/>
          </a:prstGeom>
          <a:noFill/>
        </p:spPr>
        <p:txBody>
          <a:bodyPr wrap="square" rtlCol="0">
            <a:spAutoFit/>
          </a:bodyPr>
          <a:lstStyle/>
          <a:p>
            <a:pPr marL="342900" indent="-342900" algn="just">
              <a:buFont typeface="+mj-lt"/>
              <a:buAutoNum type="arabicPeriod"/>
            </a:pPr>
            <a:r>
              <a:rPr lang="en-US" sz="2600" dirty="0">
                <a:latin typeface="Arial" panose="020B0604020202020204" pitchFamily="34" charset="0"/>
                <a:cs typeface="Arial" panose="020B0604020202020204" pitchFamily="34" charset="0"/>
              </a:rPr>
              <a:t>HANDY ABM model was able to reproduce the HANDY ODE results. </a:t>
            </a:r>
          </a:p>
          <a:p>
            <a:pPr marL="342900" indent="-342900" algn="just">
              <a:buFont typeface="+mj-lt"/>
              <a:buAutoNum type="arabicPeriod"/>
            </a:pPr>
            <a:r>
              <a:rPr lang="en-US" sz="2600" dirty="0">
                <a:latin typeface="Arial" panose="020B0604020202020204" pitchFamily="34" charset="0"/>
                <a:cs typeface="Arial" panose="020B0604020202020204" pitchFamily="34" charset="0"/>
              </a:rPr>
              <a:t>When the agents had to move every step and then harvest the resource the total population of society is smaller, even when macroscopically the nature-amount is the same. Perhaps because the nature is spread out or diffused in quality.</a:t>
            </a:r>
          </a:p>
          <a:p>
            <a:pPr marL="342900" indent="-342900" algn="just">
              <a:buFont typeface="+mj-lt"/>
              <a:buAutoNum type="arabicPeriod"/>
            </a:pPr>
            <a:r>
              <a:rPr lang="en-US" sz="2600" dirty="0">
                <a:latin typeface="Arial" panose="020B0604020202020204" pitchFamily="34" charset="0"/>
                <a:cs typeface="Arial" panose="020B0604020202020204" pitchFamily="34" charset="0"/>
              </a:rPr>
              <a:t>Intelligent movement by agents is where agents can seek to move to the patch where the nature is maximum within a radius. (Not very intelligent because they don’t sense other agents can also do that).</a:t>
            </a:r>
          </a:p>
          <a:p>
            <a:pPr marL="342900" indent="-342900" algn="just">
              <a:buFont typeface="+mj-lt"/>
              <a:buAutoNum type="arabicPeriod"/>
            </a:pPr>
            <a:r>
              <a:rPr lang="en-US" sz="2600" dirty="0">
                <a:latin typeface="Arial" panose="020B0604020202020204" pitchFamily="34" charset="0"/>
                <a:cs typeface="Arial" panose="020B0604020202020204" pitchFamily="34" charset="0"/>
              </a:rPr>
              <a:t>Depletion factor required for moving agents is much higher (15X) to achieve an equilibrium in egalitarian society. Also, it takes longer to reach the equilibrium. </a:t>
            </a:r>
          </a:p>
        </p:txBody>
      </p:sp>
      <p:pic>
        <p:nvPicPr>
          <p:cNvPr id="27" name="Picture 26">
            <a:extLst>
              <a:ext uri="{FF2B5EF4-FFF2-40B4-BE49-F238E27FC236}">
                <a16:creationId xmlns:a16="http://schemas.microsoft.com/office/drawing/2014/main" id="{2E03E0DD-4D8A-D91E-E219-2E05C26510F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98895" y="20641441"/>
            <a:ext cx="4906025" cy="1075550"/>
          </a:xfrm>
          <a:prstGeom prst="rect">
            <a:avLst/>
          </a:prstGeom>
        </p:spPr>
      </p:pic>
      <p:sp>
        <p:nvSpPr>
          <p:cNvPr id="28" name="TextBox 27">
            <a:extLst>
              <a:ext uri="{FF2B5EF4-FFF2-40B4-BE49-F238E27FC236}">
                <a16:creationId xmlns:a16="http://schemas.microsoft.com/office/drawing/2014/main" id="{C8F9D532-A035-A3DD-C6C4-452B88211BD7}"/>
              </a:ext>
            </a:extLst>
          </p:cNvPr>
          <p:cNvSpPr txBox="1"/>
          <p:nvPr/>
        </p:nvSpPr>
        <p:spPr>
          <a:xfrm>
            <a:off x="8505233" y="19620901"/>
            <a:ext cx="10058400" cy="923330"/>
          </a:xfrm>
          <a:prstGeom prst="rect">
            <a:avLst/>
          </a:prstGeom>
          <a:noFill/>
        </p:spPr>
        <p:txBody>
          <a:bodyPr wrap="square" rtlCol="0">
            <a:spAutoFit/>
          </a:bodyPr>
          <a:lstStyle/>
          <a:p>
            <a:pPr algn="just"/>
            <a:r>
              <a:rPr lang="en-US" sz="1800" dirty="0" err="1">
                <a:effectLst/>
                <a:latin typeface="Arial" panose="020B0604020202020204" pitchFamily="34" charset="0"/>
                <a:ea typeface="Times New Roman" panose="02020603050405020304" pitchFamily="18" charset="0"/>
                <a:cs typeface="Arial" panose="020B0604020202020204" pitchFamily="34" charset="0"/>
              </a:rPr>
              <a:t>Motesharrei</a:t>
            </a:r>
            <a:r>
              <a:rPr lang="en-US" sz="1800" dirty="0">
                <a:effectLst/>
                <a:latin typeface="Arial" panose="020B0604020202020204" pitchFamily="34" charset="0"/>
                <a:ea typeface="Times New Roman" panose="02020603050405020304" pitchFamily="18" charset="0"/>
                <a:cs typeface="Arial" panose="020B0604020202020204" pitchFamily="34" charset="0"/>
              </a:rPr>
              <a:t>, S., Rivas, J., </a:t>
            </a:r>
            <a:r>
              <a:rPr lang="en-US" sz="1800" dirty="0" err="1">
                <a:effectLst/>
                <a:latin typeface="Arial" panose="020B0604020202020204" pitchFamily="34" charset="0"/>
                <a:ea typeface="Times New Roman" panose="02020603050405020304" pitchFamily="18" charset="0"/>
                <a:cs typeface="Arial" panose="020B0604020202020204" pitchFamily="34" charset="0"/>
              </a:rPr>
              <a:t>Kalnay</a:t>
            </a:r>
            <a:r>
              <a:rPr lang="en-US" sz="1800" dirty="0">
                <a:effectLst/>
                <a:latin typeface="Arial" panose="020B0604020202020204" pitchFamily="34" charset="0"/>
                <a:ea typeface="Times New Roman" panose="02020603050405020304" pitchFamily="18" charset="0"/>
                <a:cs typeface="Arial" panose="020B0604020202020204" pitchFamily="34" charset="0"/>
              </a:rPr>
              <a:t>, E., 2014. Human and nature dynamics (HANDY): Modeling inequality and use of resources in the collapse or sustainability of societies. Ecological Economics 101, 90–102. https://doi.org/https://doi.org/10.1016/j.ecolecon.2014.02.014</a:t>
            </a:r>
            <a:endParaRPr lang="en-US" sz="1800" dirty="0">
              <a:effectLst/>
              <a:latin typeface="Arial" panose="020B0604020202020204" pitchFamily="34" charset="0"/>
              <a:ea typeface="Calibri" panose="020F0502020204030204" pitchFamily="34" charset="0"/>
              <a:cs typeface="Arial" panose="020B0604020202020204" pitchFamily="34" charset="0"/>
            </a:endParaRPr>
          </a:p>
        </p:txBody>
      </p:sp>
      <p:sp>
        <p:nvSpPr>
          <p:cNvPr id="33" name="TextBox 32">
            <a:extLst>
              <a:ext uri="{FF2B5EF4-FFF2-40B4-BE49-F238E27FC236}">
                <a16:creationId xmlns:a16="http://schemas.microsoft.com/office/drawing/2014/main" id="{39201A66-B828-9BB3-0EA7-FFD7E8339626}"/>
              </a:ext>
            </a:extLst>
          </p:cNvPr>
          <p:cNvSpPr txBox="1"/>
          <p:nvPr/>
        </p:nvSpPr>
        <p:spPr>
          <a:xfrm>
            <a:off x="21449340" y="8422611"/>
            <a:ext cx="9757611" cy="400110"/>
          </a:xfrm>
          <a:prstGeom prst="rect">
            <a:avLst/>
          </a:prstGeom>
          <a:noFill/>
        </p:spPr>
        <p:txBody>
          <a:bodyPr wrap="square" rtlCol="0">
            <a:spAutoFit/>
          </a:bodyPr>
          <a:lstStyle/>
          <a:p>
            <a:pPr algn="ctr"/>
            <a:r>
              <a:rPr lang="en-US" sz="2000" i="1" u="sng" dirty="0"/>
              <a:t>Fig. 3: Comparative simulation of HANDY ABM variations. </a:t>
            </a:r>
          </a:p>
        </p:txBody>
      </p:sp>
      <p:sp>
        <p:nvSpPr>
          <p:cNvPr id="46" name="TextBox 45">
            <a:extLst>
              <a:ext uri="{FF2B5EF4-FFF2-40B4-BE49-F238E27FC236}">
                <a16:creationId xmlns:a16="http://schemas.microsoft.com/office/drawing/2014/main" id="{9A674038-4B1C-7A60-4365-86BBC48AB473}"/>
              </a:ext>
            </a:extLst>
          </p:cNvPr>
          <p:cNvSpPr txBox="1"/>
          <p:nvPr/>
        </p:nvSpPr>
        <p:spPr>
          <a:xfrm>
            <a:off x="21053680" y="15620390"/>
            <a:ext cx="9757611" cy="400110"/>
          </a:xfrm>
          <a:prstGeom prst="rect">
            <a:avLst/>
          </a:prstGeom>
          <a:noFill/>
        </p:spPr>
        <p:txBody>
          <a:bodyPr wrap="square" rtlCol="0">
            <a:spAutoFit/>
          </a:bodyPr>
          <a:lstStyle/>
          <a:p>
            <a:pPr algn="ctr"/>
            <a:r>
              <a:rPr lang="en-US" sz="2000" i="1" u="sng" dirty="0"/>
              <a:t>Fig. 4:Rules of HANDY_ABM</a:t>
            </a:r>
          </a:p>
        </p:txBody>
      </p:sp>
      <p:grpSp>
        <p:nvGrpSpPr>
          <p:cNvPr id="19" name="Group 18">
            <a:extLst>
              <a:ext uri="{FF2B5EF4-FFF2-40B4-BE49-F238E27FC236}">
                <a16:creationId xmlns:a16="http://schemas.microsoft.com/office/drawing/2014/main" id="{5C1D0E04-9A1C-A2A0-AF04-8260BE3D49D9}"/>
              </a:ext>
            </a:extLst>
          </p:cNvPr>
          <p:cNvGrpSpPr/>
          <p:nvPr/>
        </p:nvGrpSpPr>
        <p:grpSpPr>
          <a:xfrm>
            <a:off x="21204074" y="11191760"/>
            <a:ext cx="9456821" cy="4190327"/>
            <a:chOff x="20777806" y="10990670"/>
            <a:chExt cx="9456821" cy="4190327"/>
          </a:xfrm>
        </p:grpSpPr>
        <p:sp>
          <p:nvSpPr>
            <p:cNvPr id="49" name="TextBox 48">
              <a:extLst>
                <a:ext uri="{FF2B5EF4-FFF2-40B4-BE49-F238E27FC236}">
                  <a16:creationId xmlns:a16="http://schemas.microsoft.com/office/drawing/2014/main" id="{578218E8-0AB2-1144-DC8D-12DBADBD1D2F}"/>
                </a:ext>
              </a:extLst>
            </p:cNvPr>
            <p:cNvSpPr txBox="1"/>
            <p:nvPr/>
          </p:nvSpPr>
          <p:spPr>
            <a:xfrm>
              <a:off x="20777806" y="10990670"/>
              <a:ext cx="9456821" cy="369332"/>
            </a:xfrm>
            <a:prstGeom prst="rect">
              <a:avLst/>
            </a:prstGeom>
            <a:noFill/>
          </p:spPr>
          <p:txBody>
            <a:bodyPr wrap="square" rtlCol="0">
              <a:spAutoFit/>
            </a:bodyPr>
            <a:lstStyle/>
            <a:p>
              <a:pPr algn="ctr"/>
              <a:r>
                <a:rPr lang="en-US" sz="1800" b="1" i="1" u="sng" dirty="0">
                  <a:solidFill>
                    <a:schemeClr val="accent4"/>
                  </a:solidFill>
                </a:rPr>
                <a:t>Birth and Death are simulated using direct sampling monte carlo method.</a:t>
              </a:r>
            </a:p>
          </p:txBody>
        </p:sp>
        <p:grpSp>
          <p:nvGrpSpPr>
            <p:cNvPr id="18" name="Group 17">
              <a:extLst>
                <a:ext uri="{FF2B5EF4-FFF2-40B4-BE49-F238E27FC236}">
                  <a16:creationId xmlns:a16="http://schemas.microsoft.com/office/drawing/2014/main" id="{25F92A11-F34A-B2FE-5082-85358B9DC2CF}"/>
                </a:ext>
              </a:extLst>
            </p:cNvPr>
            <p:cNvGrpSpPr/>
            <p:nvPr/>
          </p:nvGrpSpPr>
          <p:grpSpPr>
            <a:xfrm>
              <a:off x="21114327" y="11513827"/>
              <a:ext cx="8783781" cy="3667170"/>
              <a:chOff x="21114327" y="11513827"/>
              <a:chExt cx="8783781" cy="3667170"/>
            </a:xfrm>
          </p:grpSpPr>
          <p:grpSp>
            <p:nvGrpSpPr>
              <p:cNvPr id="16" name="Group 15">
                <a:extLst>
                  <a:ext uri="{FF2B5EF4-FFF2-40B4-BE49-F238E27FC236}">
                    <a16:creationId xmlns:a16="http://schemas.microsoft.com/office/drawing/2014/main" id="{93886927-DAD4-43F0-CAA8-92A4316423A2}"/>
                  </a:ext>
                </a:extLst>
              </p:cNvPr>
              <p:cNvGrpSpPr/>
              <p:nvPr/>
            </p:nvGrpSpPr>
            <p:grpSpPr>
              <a:xfrm>
                <a:off x="21114327" y="11513827"/>
                <a:ext cx="8783781" cy="3667170"/>
                <a:chOff x="21114327" y="11513827"/>
                <a:chExt cx="8783781" cy="3667170"/>
              </a:xfrm>
            </p:grpSpPr>
            <p:sp>
              <p:nvSpPr>
                <p:cNvPr id="7" name="Rectangle 6">
                  <a:extLst>
                    <a:ext uri="{FF2B5EF4-FFF2-40B4-BE49-F238E27FC236}">
                      <a16:creationId xmlns:a16="http://schemas.microsoft.com/office/drawing/2014/main" id="{A28AF063-A22C-DF77-86BF-5156F1337272}"/>
                    </a:ext>
                  </a:extLst>
                </p:cNvPr>
                <p:cNvSpPr/>
                <p:nvPr/>
              </p:nvSpPr>
              <p:spPr>
                <a:xfrm>
                  <a:off x="21114327" y="11513827"/>
                  <a:ext cx="8783781" cy="366717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3219D058-9AFB-499D-D8CF-B758F7C58F53}"/>
                    </a:ext>
                  </a:extLst>
                </p:cNvPr>
                <p:cNvSpPr txBox="1"/>
                <p:nvPr/>
              </p:nvSpPr>
              <p:spPr>
                <a:xfrm>
                  <a:off x="23306289" y="14715499"/>
                  <a:ext cx="5191178" cy="369332"/>
                </a:xfrm>
                <a:prstGeom prst="rect">
                  <a:avLst/>
                </a:prstGeom>
                <a:noFill/>
              </p:spPr>
              <p:txBody>
                <a:bodyPr wrap="square" rtlCol="0">
                  <a:spAutoFit/>
                </a:bodyPr>
                <a:lstStyle/>
                <a:p>
                  <a:pPr algn="ctr"/>
                  <a:r>
                    <a:rPr lang="en-US" sz="1800" b="1" i="1" dirty="0"/>
                    <a:t>Regenerating nature in logistic manner</a:t>
                  </a:r>
                </a:p>
              </p:txBody>
            </p:sp>
            <p:grpSp>
              <p:nvGrpSpPr>
                <p:cNvPr id="13" name="Group 12">
                  <a:extLst>
                    <a:ext uri="{FF2B5EF4-FFF2-40B4-BE49-F238E27FC236}">
                      <a16:creationId xmlns:a16="http://schemas.microsoft.com/office/drawing/2014/main" id="{7A6B0280-1637-B546-819F-2AD9DB30F89D}"/>
                    </a:ext>
                  </a:extLst>
                </p:cNvPr>
                <p:cNvGrpSpPr/>
                <p:nvPr/>
              </p:nvGrpSpPr>
              <p:grpSpPr>
                <a:xfrm>
                  <a:off x="21312528" y="11513827"/>
                  <a:ext cx="6462775" cy="1344419"/>
                  <a:chOff x="21312528" y="11513827"/>
                  <a:chExt cx="6462775" cy="1344419"/>
                </a:xfrm>
              </p:grpSpPr>
              <p:pic>
                <p:nvPicPr>
                  <p:cNvPr id="6" name="Graphic 5" descr="Man with solid fill">
                    <a:extLst>
                      <a:ext uri="{FF2B5EF4-FFF2-40B4-BE49-F238E27FC236}">
                        <a16:creationId xmlns:a16="http://schemas.microsoft.com/office/drawing/2014/main" id="{074DE1FB-6ACC-D2AC-AF1A-65FAE3D8684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1312528" y="11922948"/>
                    <a:ext cx="914400" cy="914400"/>
                  </a:xfrm>
                  <a:prstGeom prst="rect">
                    <a:avLst/>
                  </a:prstGeom>
                </p:spPr>
              </p:pic>
              <p:sp>
                <p:nvSpPr>
                  <p:cNvPr id="32" name="TextBox 31">
                    <a:extLst>
                      <a:ext uri="{FF2B5EF4-FFF2-40B4-BE49-F238E27FC236}">
                        <a16:creationId xmlns:a16="http://schemas.microsoft.com/office/drawing/2014/main" id="{84951BE5-8360-E005-C740-86E8A916A7C4}"/>
                      </a:ext>
                    </a:extLst>
                  </p:cNvPr>
                  <p:cNvSpPr txBox="1"/>
                  <p:nvPr/>
                </p:nvSpPr>
                <p:spPr>
                  <a:xfrm>
                    <a:off x="21919960" y="12261732"/>
                    <a:ext cx="3358922" cy="461665"/>
                  </a:xfrm>
                  <a:prstGeom prst="rect">
                    <a:avLst/>
                  </a:prstGeom>
                  <a:noFill/>
                </p:spPr>
                <p:txBody>
                  <a:bodyPr wrap="square" rtlCol="0">
                    <a:spAutoFit/>
                  </a:bodyPr>
                  <a:lstStyle/>
                  <a:p>
                    <a:pPr algn="ctr"/>
                    <a:r>
                      <a:rPr lang="en-US" sz="2400" b="1" i="1" dirty="0"/>
                      <a:t>Commoners/Workers</a:t>
                    </a:r>
                  </a:p>
                </p:txBody>
              </p:sp>
              <p:grpSp>
                <p:nvGrpSpPr>
                  <p:cNvPr id="12" name="Group 11">
                    <a:extLst>
                      <a:ext uri="{FF2B5EF4-FFF2-40B4-BE49-F238E27FC236}">
                        <a16:creationId xmlns:a16="http://schemas.microsoft.com/office/drawing/2014/main" id="{90C79B80-46C0-81EA-2CD7-AF142E55D529}"/>
                      </a:ext>
                    </a:extLst>
                  </p:cNvPr>
                  <p:cNvGrpSpPr/>
                  <p:nvPr/>
                </p:nvGrpSpPr>
                <p:grpSpPr>
                  <a:xfrm>
                    <a:off x="24383057" y="11513827"/>
                    <a:ext cx="3392246" cy="1344419"/>
                    <a:chOff x="24383057" y="11585502"/>
                    <a:chExt cx="3392246" cy="1272744"/>
                  </a:xfrm>
                </p:grpSpPr>
                <p:sp>
                  <p:nvSpPr>
                    <p:cNvPr id="37" name="TextBox 36">
                      <a:extLst>
                        <a:ext uri="{FF2B5EF4-FFF2-40B4-BE49-F238E27FC236}">
                          <a16:creationId xmlns:a16="http://schemas.microsoft.com/office/drawing/2014/main" id="{AE10F7E4-E272-C4A7-72B6-CCF7B3590EEB}"/>
                        </a:ext>
                      </a:extLst>
                    </p:cNvPr>
                    <p:cNvSpPr txBox="1"/>
                    <p:nvPr/>
                  </p:nvSpPr>
                  <p:spPr>
                    <a:xfrm>
                      <a:off x="24416381" y="11902081"/>
                      <a:ext cx="3358922" cy="369332"/>
                    </a:xfrm>
                    <a:prstGeom prst="rect">
                      <a:avLst/>
                    </a:prstGeom>
                    <a:noFill/>
                  </p:spPr>
                  <p:txBody>
                    <a:bodyPr wrap="square" rtlCol="0">
                      <a:spAutoFit/>
                    </a:bodyPr>
                    <a:lstStyle/>
                    <a:p>
                      <a:pPr algn="ctr"/>
                      <a:r>
                        <a:rPr lang="en-US" sz="1800" b="1" i="1" dirty="0"/>
                        <a:t>Extracts nature</a:t>
                      </a:r>
                    </a:p>
                  </p:txBody>
                </p:sp>
                <p:sp>
                  <p:nvSpPr>
                    <p:cNvPr id="38" name="TextBox 37">
                      <a:extLst>
                        <a:ext uri="{FF2B5EF4-FFF2-40B4-BE49-F238E27FC236}">
                          <a16:creationId xmlns:a16="http://schemas.microsoft.com/office/drawing/2014/main" id="{96E4E89B-92D3-72FD-8374-13762C806555}"/>
                        </a:ext>
                      </a:extLst>
                    </p:cNvPr>
                    <p:cNvSpPr txBox="1"/>
                    <p:nvPr/>
                  </p:nvSpPr>
                  <p:spPr>
                    <a:xfrm>
                      <a:off x="24383057" y="12195482"/>
                      <a:ext cx="3358922" cy="369332"/>
                    </a:xfrm>
                    <a:prstGeom prst="rect">
                      <a:avLst/>
                    </a:prstGeom>
                    <a:noFill/>
                  </p:spPr>
                  <p:txBody>
                    <a:bodyPr wrap="square" rtlCol="0">
                      <a:spAutoFit/>
                    </a:bodyPr>
                    <a:lstStyle/>
                    <a:p>
                      <a:pPr algn="ctr"/>
                      <a:r>
                        <a:rPr lang="en-US" sz="1800" b="1" i="1" dirty="0"/>
                        <a:t>Consume</a:t>
                      </a:r>
                    </a:p>
                  </p:txBody>
                </p:sp>
                <p:sp>
                  <p:nvSpPr>
                    <p:cNvPr id="39" name="TextBox 38">
                      <a:extLst>
                        <a:ext uri="{FF2B5EF4-FFF2-40B4-BE49-F238E27FC236}">
                          <a16:creationId xmlns:a16="http://schemas.microsoft.com/office/drawing/2014/main" id="{5C3AC677-6B69-075D-D173-0547EDA90439}"/>
                        </a:ext>
                      </a:extLst>
                    </p:cNvPr>
                    <p:cNvSpPr txBox="1"/>
                    <p:nvPr/>
                  </p:nvSpPr>
                  <p:spPr>
                    <a:xfrm>
                      <a:off x="24383057" y="12488914"/>
                      <a:ext cx="3358922" cy="369332"/>
                    </a:xfrm>
                    <a:prstGeom prst="rect">
                      <a:avLst/>
                    </a:prstGeom>
                    <a:noFill/>
                  </p:spPr>
                  <p:txBody>
                    <a:bodyPr wrap="square" rtlCol="0">
                      <a:spAutoFit/>
                    </a:bodyPr>
                    <a:lstStyle/>
                    <a:p>
                      <a:pPr algn="ctr"/>
                      <a:r>
                        <a:rPr lang="en-US" sz="1800" b="1" i="1" dirty="0"/>
                        <a:t>Die</a:t>
                      </a:r>
                    </a:p>
                  </p:txBody>
                </p:sp>
                <p:sp>
                  <p:nvSpPr>
                    <p:cNvPr id="40" name="TextBox 39">
                      <a:extLst>
                        <a:ext uri="{FF2B5EF4-FFF2-40B4-BE49-F238E27FC236}">
                          <a16:creationId xmlns:a16="http://schemas.microsoft.com/office/drawing/2014/main" id="{018B67A0-2AB5-CD32-7875-0516FCF09C81}"/>
                        </a:ext>
                      </a:extLst>
                    </p:cNvPr>
                    <p:cNvSpPr txBox="1"/>
                    <p:nvPr/>
                  </p:nvSpPr>
                  <p:spPr>
                    <a:xfrm>
                      <a:off x="24391008" y="11585502"/>
                      <a:ext cx="3358922" cy="369332"/>
                    </a:xfrm>
                    <a:prstGeom prst="rect">
                      <a:avLst/>
                    </a:prstGeom>
                    <a:noFill/>
                  </p:spPr>
                  <p:txBody>
                    <a:bodyPr wrap="square" rtlCol="0">
                      <a:spAutoFit/>
                    </a:bodyPr>
                    <a:lstStyle/>
                    <a:p>
                      <a:pPr algn="ctr"/>
                      <a:r>
                        <a:rPr lang="en-US" sz="1800" b="1" i="1" dirty="0"/>
                        <a:t>Birth</a:t>
                      </a:r>
                    </a:p>
                  </p:txBody>
                </p:sp>
              </p:grpSp>
            </p:grpSp>
            <p:grpSp>
              <p:nvGrpSpPr>
                <p:cNvPr id="15" name="Group 14">
                  <a:extLst>
                    <a:ext uri="{FF2B5EF4-FFF2-40B4-BE49-F238E27FC236}">
                      <a16:creationId xmlns:a16="http://schemas.microsoft.com/office/drawing/2014/main" id="{A79FBEE4-14FC-F5BB-B962-22874D7269C6}"/>
                    </a:ext>
                  </a:extLst>
                </p:cNvPr>
                <p:cNvGrpSpPr/>
                <p:nvPr/>
              </p:nvGrpSpPr>
              <p:grpSpPr>
                <a:xfrm>
                  <a:off x="21312528" y="13240580"/>
                  <a:ext cx="6462775" cy="1069654"/>
                  <a:chOff x="21312528" y="13240580"/>
                  <a:chExt cx="6462775" cy="1069654"/>
                </a:xfrm>
              </p:grpSpPr>
              <p:pic>
                <p:nvPicPr>
                  <p:cNvPr id="29" name="Graphic 28" descr="Man with solid fill">
                    <a:extLst>
                      <a:ext uri="{FF2B5EF4-FFF2-40B4-BE49-F238E27FC236}">
                        <a16:creationId xmlns:a16="http://schemas.microsoft.com/office/drawing/2014/main" id="{92669820-9C3F-5334-3629-251E9671D716}"/>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1312528" y="13273057"/>
                    <a:ext cx="914400" cy="914400"/>
                  </a:xfrm>
                  <a:prstGeom prst="rect">
                    <a:avLst/>
                  </a:prstGeom>
                </p:spPr>
              </p:pic>
              <p:sp>
                <p:nvSpPr>
                  <p:cNvPr id="31" name="TextBox 30">
                    <a:extLst>
                      <a:ext uri="{FF2B5EF4-FFF2-40B4-BE49-F238E27FC236}">
                        <a16:creationId xmlns:a16="http://schemas.microsoft.com/office/drawing/2014/main" id="{9AFDE3CD-DD40-C9EF-E8B7-B5409655DFB0}"/>
                      </a:ext>
                    </a:extLst>
                  </p:cNvPr>
                  <p:cNvSpPr txBox="1"/>
                  <p:nvPr/>
                </p:nvSpPr>
                <p:spPr>
                  <a:xfrm>
                    <a:off x="21660380" y="13731191"/>
                    <a:ext cx="3358922" cy="461665"/>
                  </a:xfrm>
                  <a:prstGeom prst="rect">
                    <a:avLst/>
                  </a:prstGeom>
                  <a:noFill/>
                </p:spPr>
                <p:txBody>
                  <a:bodyPr wrap="square" rtlCol="0">
                    <a:spAutoFit/>
                  </a:bodyPr>
                  <a:lstStyle/>
                  <a:p>
                    <a:pPr algn="ctr"/>
                    <a:r>
                      <a:rPr lang="en-US" sz="2400" b="1" i="1" dirty="0">
                        <a:solidFill>
                          <a:srgbClr val="C00000"/>
                        </a:solidFill>
                      </a:rPr>
                      <a:t>Elites/Non-workers</a:t>
                    </a:r>
                  </a:p>
                </p:txBody>
              </p:sp>
              <p:grpSp>
                <p:nvGrpSpPr>
                  <p:cNvPr id="14" name="Group 13">
                    <a:extLst>
                      <a:ext uri="{FF2B5EF4-FFF2-40B4-BE49-F238E27FC236}">
                        <a16:creationId xmlns:a16="http://schemas.microsoft.com/office/drawing/2014/main" id="{D9166015-C70C-B6AF-596D-A18A2802A46B}"/>
                      </a:ext>
                    </a:extLst>
                  </p:cNvPr>
                  <p:cNvGrpSpPr/>
                  <p:nvPr/>
                </p:nvGrpSpPr>
                <p:grpSpPr>
                  <a:xfrm>
                    <a:off x="24391008" y="13240580"/>
                    <a:ext cx="3384295" cy="1069654"/>
                    <a:chOff x="24391008" y="13048472"/>
                    <a:chExt cx="3384295" cy="1069654"/>
                  </a:xfrm>
                </p:grpSpPr>
                <p:sp>
                  <p:nvSpPr>
                    <p:cNvPr id="41" name="TextBox 40">
                      <a:extLst>
                        <a:ext uri="{FF2B5EF4-FFF2-40B4-BE49-F238E27FC236}">
                          <a16:creationId xmlns:a16="http://schemas.microsoft.com/office/drawing/2014/main" id="{CC7D5DDC-6865-C5B9-CDDD-E5A273B8BEEA}"/>
                        </a:ext>
                      </a:extLst>
                    </p:cNvPr>
                    <p:cNvSpPr txBox="1"/>
                    <p:nvPr/>
                  </p:nvSpPr>
                  <p:spPr>
                    <a:xfrm>
                      <a:off x="24416381" y="13048472"/>
                      <a:ext cx="3358922" cy="369332"/>
                    </a:xfrm>
                    <a:prstGeom prst="rect">
                      <a:avLst/>
                    </a:prstGeom>
                    <a:noFill/>
                  </p:spPr>
                  <p:txBody>
                    <a:bodyPr wrap="square" rtlCol="0">
                      <a:spAutoFit/>
                    </a:bodyPr>
                    <a:lstStyle/>
                    <a:p>
                      <a:pPr algn="ctr"/>
                      <a:r>
                        <a:rPr lang="en-US" sz="1800" b="1" i="1" dirty="0">
                          <a:solidFill>
                            <a:srgbClr val="C00000"/>
                          </a:solidFill>
                        </a:rPr>
                        <a:t>Birth</a:t>
                      </a:r>
                    </a:p>
                  </p:txBody>
                </p:sp>
                <p:sp>
                  <p:nvSpPr>
                    <p:cNvPr id="42" name="TextBox 41">
                      <a:extLst>
                        <a:ext uri="{FF2B5EF4-FFF2-40B4-BE49-F238E27FC236}">
                          <a16:creationId xmlns:a16="http://schemas.microsoft.com/office/drawing/2014/main" id="{0AC0A601-59A5-CF38-D047-82BE8BC83FD8}"/>
                        </a:ext>
                      </a:extLst>
                    </p:cNvPr>
                    <p:cNvSpPr txBox="1"/>
                    <p:nvPr/>
                  </p:nvSpPr>
                  <p:spPr>
                    <a:xfrm>
                      <a:off x="24391008" y="13426085"/>
                      <a:ext cx="3358922" cy="369332"/>
                    </a:xfrm>
                    <a:prstGeom prst="rect">
                      <a:avLst/>
                    </a:prstGeom>
                    <a:noFill/>
                  </p:spPr>
                  <p:txBody>
                    <a:bodyPr wrap="square" rtlCol="0">
                      <a:spAutoFit/>
                    </a:bodyPr>
                    <a:lstStyle/>
                    <a:p>
                      <a:pPr algn="ctr"/>
                      <a:r>
                        <a:rPr lang="en-US" sz="1800" b="1" i="1" dirty="0">
                          <a:solidFill>
                            <a:srgbClr val="C00000"/>
                          </a:solidFill>
                        </a:rPr>
                        <a:t>Consume</a:t>
                      </a:r>
                    </a:p>
                  </p:txBody>
                </p:sp>
                <p:sp>
                  <p:nvSpPr>
                    <p:cNvPr id="43" name="TextBox 42">
                      <a:extLst>
                        <a:ext uri="{FF2B5EF4-FFF2-40B4-BE49-F238E27FC236}">
                          <a16:creationId xmlns:a16="http://schemas.microsoft.com/office/drawing/2014/main" id="{2675397F-1E63-615E-87D3-16FFA6DF2948}"/>
                        </a:ext>
                      </a:extLst>
                    </p:cNvPr>
                    <p:cNvSpPr txBox="1"/>
                    <p:nvPr/>
                  </p:nvSpPr>
                  <p:spPr>
                    <a:xfrm>
                      <a:off x="24416381" y="13748794"/>
                      <a:ext cx="3358922" cy="369332"/>
                    </a:xfrm>
                    <a:prstGeom prst="rect">
                      <a:avLst/>
                    </a:prstGeom>
                    <a:noFill/>
                  </p:spPr>
                  <p:txBody>
                    <a:bodyPr wrap="square" rtlCol="0">
                      <a:spAutoFit/>
                    </a:bodyPr>
                    <a:lstStyle/>
                    <a:p>
                      <a:pPr algn="ctr"/>
                      <a:r>
                        <a:rPr lang="en-US" sz="1800" b="1" i="1" dirty="0">
                          <a:solidFill>
                            <a:srgbClr val="C00000"/>
                          </a:solidFill>
                        </a:rPr>
                        <a:t>Die</a:t>
                      </a:r>
                    </a:p>
                  </p:txBody>
                </p:sp>
              </p:grpSp>
            </p:grpSp>
          </p:grpSp>
          <p:sp>
            <p:nvSpPr>
              <p:cNvPr id="50" name="TextBox 49">
                <a:extLst>
                  <a:ext uri="{FF2B5EF4-FFF2-40B4-BE49-F238E27FC236}">
                    <a16:creationId xmlns:a16="http://schemas.microsoft.com/office/drawing/2014/main" id="{EAD9BAE7-C5C3-2520-42A8-3A2C7DF60065}"/>
                  </a:ext>
                </a:extLst>
              </p:cNvPr>
              <p:cNvSpPr txBox="1"/>
              <p:nvPr/>
            </p:nvSpPr>
            <p:spPr>
              <a:xfrm>
                <a:off x="27209619" y="12367764"/>
                <a:ext cx="2575695" cy="369332"/>
              </a:xfrm>
              <a:prstGeom prst="rect">
                <a:avLst/>
              </a:prstGeom>
              <a:noFill/>
            </p:spPr>
            <p:txBody>
              <a:bodyPr wrap="square" rtlCol="0">
                <a:spAutoFit/>
              </a:bodyPr>
              <a:lstStyle/>
              <a:p>
                <a:pPr algn="ctr"/>
                <a:r>
                  <a:rPr lang="en-US" sz="1800" b="1" i="1" dirty="0">
                    <a:solidFill>
                      <a:schemeClr val="accent4"/>
                    </a:solidFill>
                  </a:rPr>
                  <a:t>Movement</a:t>
                </a:r>
              </a:p>
            </p:txBody>
          </p:sp>
          <p:sp>
            <p:nvSpPr>
              <p:cNvPr id="51" name="TextBox 50">
                <a:extLst>
                  <a:ext uri="{FF2B5EF4-FFF2-40B4-BE49-F238E27FC236}">
                    <a16:creationId xmlns:a16="http://schemas.microsoft.com/office/drawing/2014/main" id="{4EF7B5FC-6789-2531-64E4-B2F421C71B15}"/>
                  </a:ext>
                </a:extLst>
              </p:cNvPr>
              <p:cNvSpPr txBox="1"/>
              <p:nvPr/>
            </p:nvSpPr>
            <p:spPr>
              <a:xfrm>
                <a:off x="27209618" y="12824231"/>
                <a:ext cx="2575695" cy="369332"/>
              </a:xfrm>
              <a:prstGeom prst="rect">
                <a:avLst/>
              </a:prstGeom>
              <a:noFill/>
            </p:spPr>
            <p:txBody>
              <a:bodyPr wrap="square" rtlCol="0">
                <a:spAutoFit/>
              </a:bodyPr>
              <a:lstStyle/>
              <a:p>
                <a:pPr algn="ctr"/>
                <a:r>
                  <a:rPr lang="en-US" sz="1800" b="1" i="1" dirty="0">
                    <a:solidFill>
                      <a:schemeClr val="accent4"/>
                    </a:solidFill>
                  </a:rPr>
                  <a:t>Intelligence</a:t>
                </a:r>
              </a:p>
            </p:txBody>
          </p:sp>
          <p:pic>
            <p:nvPicPr>
              <p:cNvPr id="52" name="Graphic 51" descr="Man with solid fill">
                <a:extLst>
                  <a:ext uri="{FF2B5EF4-FFF2-40B4-BE49-F238E27FC236}">
                    <a16:creationId xmlns:a16="http://schemas.microsoft.com/office/drawing/2014/main" id="{7CB137EC-504E-D091-C484-4359BB4F3BE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8286866" y="13719157"/>
                <a:ext cx="457200" cy="457200"/>
              </a:xfrm>
              <a:prstGeom prst="rect">
                <a:avLst/>
              </a:prstGeom>
            </p:spPr>
          </p:pic>
          <p:sp>
            <p:nvSpPr>
              <p:cNvPr id="17" name="Oval 16">
                <a:extLst>
                  <a:ext uri="{FF2B5EF4-FFF2-40B4-BE49-F238E27FC236}">
                    <a16:creationId xmlns:a16="http://schemas.microsoft.com/office/drawing/2014/main" id="{6622C370-7A5F-DE6D-A1F1-64CB77A4F9BA}"/>
                  </a:ext>
                </a:extLst>
              </p:cNvPr>
              <p:cNvSpPr/>
              <p:nvPr/>
            </p:nvSpPr>
            <p:spPr>
              <a:xfrm>
                <a:off x="27774859" y="13215302"/>
                <a:ext cx="1432415" cy="1474919"/>
              </a:xfrm>
              <a:prstGeom prst="ellipse">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cxnSp>
        <p:nvCxnSpPr>
          <p:cNvPr id="30" name="Straight Arrow Connector 29">
            <a:extLst>
              <a:ext uri="{FF2B5EF4-FFF2-40B4-BE49-F238E27FC236}">
                <a16:creationId xmlns:a16="http://schemas.microsoft.com/office/drawing/2014/main" id="{99224187-8E68-BB53-B909-4894056C7697}"/>
              </a:ext>
            </a:extLst>
          </p:cNvPr>
          <p:cNvCxnSpPr>
            <a:cxnSpLocks/>
          </p:cNvCxnSpPr>
          <p:nvPr/>
        </p:nvCxnSpPr>
        <p:spPr>
          <a:xfrm flipV="1">
            <a:off x="28647926" y="13543236"/>
            <a:ext cx="296310" cy="458663"/>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sp>
        <p:nvSpPr>
          <p:cNvPr id="57" name="TextBox 56">
            <a:extLst>
              <a:ext uri="{FF2B5EF4-FFF2-40B4-BE49-F238E27FC236}">
                <a16:creationId xmlns:a16="http://schemas.microsoft.com/office/drawing/2014/main" id="{237CE390-0BE9-7EA8-6D6D-23D0BCC761FB}"/>
              </a:ext>
            </a:extLst>
          </p:cNvPr>
          <p:cNvSpPr txBox="1"/>
          <p:nvPr/>
        </p:nvSpPr>
        <p:spPr>
          <a:xfrm>
            <a:off x="19809907" y="9455452"/>
            <a:ext cx="11496648" cy="1692771"/>
          </a:xfrm>
          <a:prstGeom prst="rect">
            <a:avLst/>
          </a:prstGeom>
          <a:noFill/>
        </p:spPr>
        <p:txBody>
          <a:bodyPr wrap="square" rtlCol="0">
            <a:spAutoFit/>
          </a:bodyPr>
          <a:lstStyle/>
          <a:p>
            <a:pPr marL="342900" indent="-342900" algn="just">
              <a:buFont typeface="+mj-lt"/>
              <a:buAutoNum type="arabicPeriod"/>
            </a:pPr>
            <a:r>
              <a:rPr lang="en-US" sz="2600" dirty="0">
                <a:latin typeface="Arial" panose="020B0604020202020204" pitchFamily="34" charset="0"/>
                <a:cs typeface="Arial" panose="020B0604020202020204" pitchFamily="34" charset="0"/>
              </a:rPr>
              <a:t>Various kinds of resources diffused, regenerating and non-regenerating.</a:t>
            </a:r>
          </a:p>
          <a:p>
            <a:pPr marL="342900" indent="-342900" algn="just">
              <a:buFont typeface="+mj-lt"/>
              <a:buAutoNum type="arabicPeriod"/>
            </a:pPr>
            <a:r>
              <a:rPr lang="en-US" sz="2600" dirty="0">
                <a:latin typeface="Arial" panose="020B0604020202020204" pitchFamily="34" charset="0"/>
                <a:cs typeface="Arial" panose="020B0604020202020204" pitchFamily="34" charset="0"/>
              </a:rPr>
              <a:t>Agents interacting with each other more directly and carrying their wealth. </a:t>
            </a:r>
          </a:p>
          <a:p>
            <a:pPr marL="342900" indent="-342900" algn="just">
              <a:buFont typeface="+mj-lt"/>
              <a:buAutoNum type="arabicPeriod"/>
            </a:pPr>
            <a:r>
              <a:rPr lang="en-US" sz="2600" dirty="0">
                <a:latin typeface="Arial" panose="020B0604020202020204" pitchFamily="34" charset="0"/>
                <a:cs typeface="Arial" panose="020B0604020202020204" pitchFamily="34" charset="0"/>
              </a:rPr>
              <a:t>Agents forming networks and sharing information where to go for best resources.</a:t>
            </a:r>
          </a:p>
        </p:txBody>
      </p:sp>
      <p:sp>
        <p:nvSpPr>
          <p:cNvPr id="58" name="TextBox 57">
            <a:extLst>
              <a:ext uri="{FF2B5EF4-FFF2-40B4-BE49-F238E27FC236}">
                <a16:creationId xmlns:a16="http://schemas.microsoft.com/office/drawing/2014/main" id="{0745FCD5-48A7-A17B-EAEB-BD4E3739E8E6}"/>
              </a:ext>
            </a:extLst>
          </p:cNvPr>
          <p:cNvSpPr txBox="1"/>
          <p:nvPr/>
        </p:nvSpPr>
        <p:spPr>
          <a:xfrm>
            <a:off x="24345394" y="8869117"/>
            <a:ext cx="3554178" cy="584775"/>
          </a:xfrm>
          <a:prstGeom prst="rect">
            <a:avLst/>
          </a:prstGeom>
          <a:noFill/>
        </p:spPr>
        <p:txBody>
          <a:bodyPr wrap="none" rtlCol="0">
            <a:spAutoFit/>
          </a:bodyPr>
          <a:lstStyle/>
          <a:p>
            <a:pPr algn="ctr"/>
            <a:r>
              <a:rPr lang="en-US" sz="3200" b="1" dirty="0">
                <a:solidFill>
                  <a:schemeClr val="accent6">
                    <a:lumMod val="50000"/>
                  </a:schemeClr>
                </a:solidFill>
              </a:rPr>
              <a:t>Some extensions</a:t>
            </a:r>
          </a:p>
        </p:txBody>
      </p:sp>
      <p:sp>
        <p:nvSpPr>
          <p:cNvPr id="59" name="TextBox 58">
            <a:extLst>
              <a:ext uri="{FF2B5EF4-FFF2-40B4-BE49-F238E27FC236}">
                <a16:creationId xmlns:a16="http://schemas.microsoft.com/office/drawing/2014/main" id="{AB515179-FEEA-0FEC-8FB3-C06B113B8535}"/>
              </a:ext>
            </a:extLst>
          </p:cNvPr>
          <p:cNvSpPr txBox="1"/>
          <p:nvPr/>
        </p:nvSpPr>
        <p:spPr>
          <a:xfrm>
            <a:off x="7831904" y="4446604"/>
            <a:ext cx="11101565" cy="3293209"/>
          </a:xfrm>
          <a:prstGeom prst="rect">
            <a:avLst/>
          </a:prstGeom>
          <a:noFill/>
        </p:spPr>
        <p:txBody>
          <a:bodyPr wrap="square">
            <a:spAutoFit/>
          </a:bodyPr>
          <a:lstStyle/>
          <a:p>
            <a:pPr algn="just"/>
            <a:r>
              <a:rPr lang="en-US" sz="2600" b="1" dirty="0">
                <a:latin typeface="Arial" panose="020B0604020202020204" pitchFamily="34" charset="0"/>
                <a:cs typeface="Arial" panose="020B0604020202020204" pitchFamily="34" charset="0"/>
              </a:rPr>
              <a:t>Step 2</a:t>
            </a:r>
            <a:r>
              <a:rPr lang="en-US" sz="2600" dirty="0">
                <a:latin typeface="Arial" panose="020B0604020202020204" pitchFamily="34" charset="0"/>
                <a:cs typeface="Arial" panose="020B0604020202020204" pitchFamily="34" charset="0"/>
              </a:rPr>
              <a:t>: Once, the ABM was sufficiently working to produce results in agreement with ODE model, we extended the model to study the following problems: </a:t>
            </a:r>
          </a:p>
          <a:p>
            <a:pPr marL="342900" indent="-342900" algn="just">
              <a:buFont typeface="+mj-lt"/>
              <a:buAutoNum type="alphaUcPeriod"/>
            </a:pPr>
            <a:r>
              <a:rPr lang="en-US" sz="2600" dirty="0">
                <a:latin typeface="Arial" panose="020B0604020202020204" pitchFamily="34" charset="0"/>
                <a:cs typeface="Arial" panose="020B0604020202020204" pitchFamily="34" charset="0"/>
              </a:rPr>
              <a:t>How does movement of agents to harvest/consume resource affects the society “population/size/stability”? – (Fig. 3)</a:t>
            </a:r>
          </a:p>
          <a:p>
            <a:pPr marL="342900" indent="-342900" algn="just">
              <a:buFont typeface="+mj-lt"/>
              <a:buAutoNum type="alphaUcPeriod"/>
            </a:pPr>
            <a:r>
              <a:rPr lang="en-US" sz="2600" dirty="0">
                <a:latin typeface="Arial" panose="020B0604020202020204" pitchFamily="34" charset="0"/>
                <a:cs typeface="Arial" panose="020B0604020202020204" pitchFamily="34" charset="0"/>
              </a:rPr>
              <a:t>How does some level of intelligence “seeking a patch of maximum resource and then move there”, affects the society at macroscopic scale? – (Fig. 3).</a:t>
            </a:r>
          </a:p>
        </p:txBody>
      </p:sp>
      <p:pic>
        <p:nvPicPr>
          <p:cNvPr id="4" name="Picture 3" descr="Graphical user interface, application&#10;&#10;Description automatically generated">
            <a:extLst>
              <a:ext uri="{FF2B5EF4-FFF2-40B4-BE49-F238E27FC236}">
                <a16:creationId xmlns:a16="http://schemas.microsoft.com/office/drawing/2014/main" id="{D95D269B-556E-8988-6526-EBBFFC581B70}"/>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9463920" y="4920349"/>
            <a:ext cx="13080613" cy="3325306"/>
          </a:xfrm>
          <a:prstGeom prst="rect">
            <a:avLst/>
          </a:prstGeom>
        </p:spPr>
      </p:pic>
    </p:spTree>
    <p:extLst>
      <p:ext uri="{BB962C8B-B14F-4D97-AF65-F5344CB8AC3E}">
        <p14:creationId xmlns:p14="http://schemas.microsoft.com/office/powerpoint/2010/main" val="191832604"/>
      </p:ext>
    </p:extLst>
  </p:cSld>
  <p:clrMapOvr>
    <a:masterClrMapping/>
  </p:clrMapOvr>
</p:sld>
</file>

<file path=ppt/theme/theme1.xml><?xml version="1.0" encoding="utf-8"?>
<a:theme xmlns:a="http://schemas.openxmlformats.org/drawingml/2006/main" name="16-9 White Backgrou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254E3D94-CEE3-426A-9D91-A5C9362D9FEE}" vid="{80DA2C8C-7D8A-4665-B31F-264D8C66CCE8}"/>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EI_PPT_template_2017v2</Template>
  <TotalTime>31367</TotalTime>
  <Words>719</Words>
  <Application>Microsoft Office PowerPoint</Application>
  <PresentationFormat>Custom</PresentationFormat>
  <Paragraphs>42</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16-9 White Backgroud</vt:lpstr>
      <vt:lpstr>PowerPoint Presentation</vt:lpstr>
    </vt:vector>
  </TitlesOfParts>
  <Manager/>
  <Company>The University of Texas at Austin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King, Carey W</dc:creator>
  <cp:keywords/>
  <dc:description/>
  <cp:lastModifiedBy>Saurabh,Suman</cp:lastModifiedBy>
  <cp:revision>407</cp:revision>
  <cp:lastPrinted>2017-09-27T13:20:15Z</cp:lastPrinted>
  <dcterms:created xsi:type="dcterms:W3CDTF">2017-09-21T18:20:42Z</dcterms:created>
  <dcterms:modified xsi:type="dcterms:W3CDTF">2022-06-19T13:53:25Z</dcterms:modified>
  <cp:category/>
</cp:coreProperties>
</file>