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72" r:id="rId5"/>
    <p:sldId id="273" r:id="rId6"/>
    <p:sldId id="259" r:id="rId7"/>
    <p:sldId id="278" r:id="rId8"/>
    <p:sldId id="262" r:id="rId9"/>
    <p:sldId id="263" r:id="rId10"/>
    <p:sldId id="264" r:id="rId11"/>
    <p:sldId id="279" r:id="rId12"/>
    <p:sldId id="266" r:id="rId13"/>
    <p:sldId id="267" r:id="rId14"/>
    <p:sldId id="268"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000000"/>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2D74CD-BF47-4C71-8A8E-87D958F79ADB}" v="333" dt="2024-02-17T10:31:17.011"/>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90" autoAdjust="0"/>
  </p:normalViewPr>
  <p:slideViewPr>
    <p:cSldViewPr snapToGrid="0">
      <p:cViewPr varScale="1">
        <p:scale>
          <a:sx n="61" d="100"/>
          <a:sy n="61" d="100"/>
        </p:scale>
        <p:origin x="884" y="6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a, Suman" userId="d0d460b4-17d3-437e-b9b5-7c893b4ef3f7" providerId="ADAL" clId="{612D74CD-BF47-4C71-8A8E-87D958F79ADB}"/>
    <pc:docChg chg="undo redo custSel delSld modSld">
      <pc:chgData name="Bera, Suman" userId="d0d460b4-17d3-437e-b9b5-7c893b4ef3f7" providerId="ADAL" clId="{612D74CD-BF47-4C71-8A8E-87D958F79ADB}" dt="2024-02-17T10:31:17.011" v="4100" actId="20577"/>
      <pc:docMkLst>
        <pc:docMk/>
      </pc:docMkLst>
      <pc:sldChg chg="addSp delSp modSp mod setBg modClrScheme modAnim chgLayout">
        <pc:chgData name="Bera, Suman" userId="d0d460b4-17d3-437e-b9b5-7c893b4ef3f7" providerId="ADAL" clId="{612D74CD-BF47-4C71-8A8E-87D958F79ADB}" dt="2024-02-12T18:23:10.866" v="271" actId="27636"/>
        <pc:sldMkLst>
          <pc:docMk/>
          <pc:sldMk cId="3435077016" sldId="259"/>
        </pc:sldMkLst>
        <pc:spChg chg="mod">
          <ac:chgData name="Bera, Suman" userId="d0d460b4-17d3-437e-b9b5-7c893b4ef3f7" providerId="ADAL" clId="{612D74CD-BF47-4C71-8A8E-87D958F79ADB}" dt="2024-02-12T18:19:36.121" v="230" actId="6549"/>
          <ac:spMkLst>
            <pc:docMk/>
            <pc:sldMk cId="3435077016" sldId="259"/>
            <ac:spMk id="2" creationId="{DA884D8B-635B-7402-1437-04A104C24B54}"/>
          </ac:spMkLst>
        </pc:spChg>
        <pc:spChg chg="del mod">
          <ac:chgData name="Bera, Suman" userId="d0d460b4-17d3-437e-b9b5-7c893b4ef3f7" providerId="ADAL" clId="{612D74CD-BF47-4C71-8A8E-87D958F79ADB}" dt="2024-02-12T18:19:31.717" v="228" actId="478"/>
          <ac:spMkLst>
            <pc:docMk/>
            <pc:sldMk cId="3435077016" sldId="259"/>
            <ac:spMk id="3" creationId="{FAD9BE9C-B5EA-5DA0-9156-6E05D3882992}"/>
          </ac:spMkLst>
        </pc:spChg>
        <pc:spChg chg="mod">
          <ac:chgData name="Bera, Suman" userId="d0d460b4-17d3-437e-b9b5-7c893b4ef3f7" providerId="ADAL" clId="{612D74CD-BF47-4C71-8A8E-87D958F79ADB}" dt="2024-02-12T18:15:25.926" v="169" actId="26606"/>
          <ac:spMkLst>
            <pc:docMk/>
            <pc:sldMk cId="3435077016" sldId="259"/>
            <ac:spMk id="4" creationId="{3324E804-5D73-9996-1913-1EF77F2E53C5}"/>
          </ac:spMkLst>
        </pc:spChg>
        <pc:spChg chg="add del mod">
          <ac:chgData name="Bera, Suman" userId="d0d460b4-17d3-437e-b9b5-7c893b4ef3f7" providerId="ADAL" clId="{612D74CD-BF47-4C71-8A8E-87D958F79ADB}" dt="2024-02-12T18:05:28.869" v="120" actId="478"/>
          <ac:spMkLst>
            <pc:docMk/>
            <pc:sldMk cId="3435077016" sldId="259"/>
            <ac:spMk id="6" creationId="{E1F91113-F397-B344-98D4-34A2A4EB70FB}"/>
          </ac:spMkLst>
        </pc:spChg>
        <pc:spChg chg="add del">
          <ac:chgData name="Bera, Suman" userId="d0d460b4-17d3-437e-b9b5-7c893b4ef3f7" providerId="ADAL" clId="{612D74CD-BF47-4C71-8A8E-87D958F79ADB}" dt="2024-02-12T18:06:27.719" v="124"/>
          <ac:spMkLst>
            <pc:docMk/>
            <pc:sldMk cId="3435077016" sldId="259"/>
            <ac:spMk id="7" creationId="{1E33B36B-E3E4-1929-CFFF-F956CE72C763}"/>
          </ac:spMkLst>
        </pc:spChg>
        <pc:spChg chg="add del mod">
          <ac:chgData name="Bera, Suman" userId="d0d460b4-17d3-437e-b9b5-7c893b4ef3f7" providerId="ADAL" clId="{612D74CD-BF47-4C71-8A8E-87D958F79ADB}" dt="2024-02-12T18:13:13.306" v="148" actId="931"/>
          <ac:spMkLst>
            <pc:docMk/>
            <pc:sldMk cId="3435077016" sldId="259"/>
            <ac:spMk id="7" creationId="{3F36AD48-EDE0-847B-A5D0-D9610044F7D0}"/>
          </ac:spMkLst>
        </pc:spChg>
        <pc:spChg chg="add del mod">
          <ac:chgData name="Bera, Suman" userId="d0d460b4-17d3-437e-b9b5-7c893b4ef3f7" providerId="ADAL" clId="{612D74CD-BF47-4C71-8A8E-87D958F79ADB}" dt="2024-02-12T18:06:27.250" v="123"/>
          <ac:spMkLst>
            <pc:docMk/>
            <pc:sldMk cId="3435077016" sldId="259"/>
            <ac:spMk id="8" creationId="{E502CCAF-D2C5-9976-81AA-AA1560F1D209}"/>
          </ac:spMkLst>
        </pc:spChg>
        <pc:spChg chg="add del mod">
          <ac:chgData name="Bera, Suman" userId="d0d460b4-17d3-437e-b9b5-7c893b4ef3f7" providerId="ADAL" clId="{612D74CD-BF47-4C71-8A8E-87D958F79ADB}" dt="2024-02-12T18:06:41.567" v="131"/>
          <ac:spMkLst>
            <pc:docMk/>
            <pc:sldMk cId="3435077016" sldId="259"/>
            <ac:spMk id="9" creationId="{F059BABF-3F23-A8AD-8A1C-7337F0CF7724}"/>
          </ac:spMkLst>
        </pc:spChg>
        <pc:spChg chg="add del mod">
          <ac:chgData name="Bera, Suman" userId="d0d460b4-17d3-437e-b9b5-7c893b4ef3f7" providerId="ADAL" clId="{612D74CD-BF47-4C71-8A8E-87D958F79ADB}" dt="2024-02-12T18:07:32.119" v="139" actId="931"/>
          <ac:spMkLst>
            <pc:docMk/>
            <pc:sldMk cId="3435077016" sldId="259"/>
            <ac:spMk id="11" creationId="{91F96456-E9EE-F9C8-7EA8-D215726B4FEB}"/>
          </ac:spMkLst>
        </pc:spChg>
        <pc:spChg chg="add del mod">
          <ac:chgData name="Bera, Suman" userId="d0d460b4-17d3-437e-b9b5-7c893b4ef3f7" providerId="ADAL" clId="{612D74CD-BF47-4C71-8A8E-87D958F79ADB}" dt="2024-02-12T18:07:40.584" v="141" actId="478"/>
          <ac:spMkLst>
            <pc:docMk/>
            <pc:sldMk cId="3435077016" sldId="259"/>
            <ac:spMk id="14" creationId="{3B44BE71-BD01-2AD5-D0E1-6E1EE7BD965E}"/>
          </ac:spMkLst>
        </pc:spChg>
        <pc:spChg chg="add del mod">
          <ac:chgData name="Bera, Suman" userId="d0d460b4-17d3-437e-b9b5-7c893b4ef3f7" providerId="ADAL" clId="{612D74CD-BF47-4C71-8A8E-87D958F79ADB}" dt="2024-02-12T18:14:52.592" v="149"/>
          <ac:spMkLst>
            <pc:docMk/>
            <pc:sldMk cId="3435077016" sldId="259"/>
            <ac:spMk id="16" creationId="{B2B3E756-D072-328B-A4EB-71BF39AC0D60}"/>
          </ac:spMkLst>
        </pc:spChg>
        <pc:spChg chg="mod ord">
          <ac:chgData name="Bera, Suman" userId="d0d460b4-17d3-437e-b9b5-7c893b4ef3f7" providerId="ADAL" clId="{612D74CD-BF47-4C71-8A8E-87D958F79ADB}" dt="2024-02-12T18:23:07.679" v="269" actId="1076"/>
          <ac:spMkLst>
            <pc:docMk/>
            <pc:sldMk cId="3435077016" sldId="259"/>
            <ac:spMk id="26" creationId="{70BA96D9-2E56-3DBD-6315-048A1B2800FB}"/>
          </ac:spMkLst>
        </pc:spChg>
        <pc:spChg chg="add del mod">
          <ac:chgData name="Bera, Suman" userId="d0d460b4-17d3-437e-b9b5-7c893b4ef3f7" providerId="ADAL" clId="{612D74CD-BF47-4C71-8A8E-87D958F79ADB}" dt="2024-02-12T18:23:10.866" v="271" actId="27636"/>
          <ac:spMkLst>
            <pc:docMk/>
            <pc:sldMk cId="3435077016" sldId="259"/>
            <ac:spMk id="27" creationId="{64C89AC3-3D7A-65BB-C3F4-2B1CB19E78D1}"/>
          </ac:spMkLst>
        </pc:spChg>
        <pc:picChg chg="add del mod">
          <ac:chgData name="Bera, Suman" userId="d0d460b4-17d3-437e-b9b5-7c893b4ef3f7" providerId="ADAL" clId="{612D74CD-BF47-4C71-8A8E-87D958F79ADB}" dt="2024-02-12T18:13:13.306" v="148" actId="931"/>
          <ac:picMkLst>
            <pc:docMk/>
            <pc:sldMk cId="3435077016" sldId="259"/>
            <ac:picMk id="6" creationId="{15FE8885-23EB-E078-0EA8-65328F195246}"/>
          </ac:picMkLst>
        </pc:picChg>
        <pc:picChg chg="add mod ord">
          <ac:chgData name="Bera, Suman" userId="d0d460b4-17d3-437e-b9b5-7c893b4ef3f7" providerId="ADAL" clId="{612D74CD-BF47-4C71-8A8E-87D958F79ADB}" dt="2024-02-12T18:15:25.926" v="169" actId="26606"/>
          <ac:picMkLst>
            <pc:docMk/>
            <pc:sldMk cId="3435077016" sldId="259"/>
            <ac:picMk id="8" creationId="{C826104F-6DA9-E37B-8C29-70FB80239388}"/>
          </ac:picMkLst>
        </pc:picChg>
        <pc:picChg chg="add del mod">
          <ac:chgData name="Bera, Suman" userId="d0d460b4-17d3-437e-b9b5-7c893b4ef3f7" providerId="ADAL" clId="{612D74CD-BF47-4C71-8A8E-87D958F79ADB}" dt="2024-02-12T18:07:58.260" v="144" actId="478"/>
          <ac:picMkLst>
            <pc:docMk/>
            <pc:sldMk cId="3435077016" sldId="259"/>
            <ac:picMk id="13" creationId="{2D2FB7F2-4B2E-FD11-FC0D-0BCDEF45BD44}"/>
          </ac:picMkLst>
        </pc:picChg>
        <pc:picChg chg="add del">
          <ac:chgData name="Bera, Suman" userId="d0d460b4-17d3-437e-b9b5-7c893b4ef3f7" providerId="ADAL" clId="{612D74CD-BF47-4C71-8A8E-87D958F79ADB}" dt="2024-02-12T18:07:09.136" v="138" actId="478"/>
          <ac:picMkLst>
            <pc:docMk/>
            <pc:sldMk cId="3435077016" sldId="259"/>
            <ac:picMk id="22" creationId="{07415596-3C86-E792-A622-F817DB08D587}"/>
          </ac:picMkLst>
        </pc:picChg>
      </pc:sldChg>
      <pc:sldChg chg="addSp delSp modSp mod setBg modClrScheme modAnim chgLayout">
        <pc:chgData name="Bera, Suman" userId="d0d460b4-17d3-437e-b9b5-7c893b4ef3f7" providerId="ADAL" clId="{612D74CD-BF47-4C71-8A8E-87D958F79ADB}" dt="2024-02-12T20:36:55.276" v="4046"/>
        <pc:sldMkLst>
          <pc:docMk/>
          <pc:sldMk cId="2752853293" sldId="262"/>
        </pc:sldMkLst>
        <pc:spChg chg="mod ord">
          <ac:chgData name="Bera, Suman" userId="d0d460b4-17d3-437e-b9b5-7c893b4ef3f7" providerId="ADAL" clId="{612D74CD-BF47-4C71-8A8E-87D958F79ADB}" dt="2024-02-12T18:59:25.116" v="1834" actId="26606"/>
          <ac:spMkLst>
            <pc:docMk/>
            <pc:sldMk cId="2752853293" sldId="262"/>
            <ac:spMk id="3" creationId="{79D4ADC4-01B6-AA8C-9B56-49464B100BE3}"/>
          </ac:spMkLst>
        </pc:spChg>
        <pc:spChg chg="del mod">
          <ac:chgData name="Bera, Suman" userId="d0d460b4-17d3-437e-b9b5-7c893b4ef3f7" providerId="ADAL" clId="{612D74CD-BF47-4C71-8A8E-87D958F79ADB}" dt="2024-02-12T18:57:20.373" v="1815" actId="478"/>
          <ac:spMkLst>
            <pc:docMk/>
            <pc:sldMk cId="2752853293" sldId="262"/>
            <ac:spMk id="4" creationId="{D74CC35A-169D-2E87-6515-5E6B9D8F47EF}"/>
          </ac:spMkLst>
        </pc:spChg>
        <pc:spChg chg="add mod ord">
          <ac:chgData name="Bera, Suman" userId="d0d460b4-17d3-437e-b9b5-7c893b4ef3f7" providerId="ADAL" clId="{612D74CD-BF47-4C71-8A8E-87D958F79ADB}" dt="2024-02-12T18:59:25.116" v="1834" actId="26606"/>
          <ac:spMkLst>
            <pc:docMk/>
            <pc:sldMk cId="2752853293" sldId="262"/>
            <ac:spMk id="5" creationId="{E141D783-8F31-DE5D-E852-24E857973FCF}"/>
          </ac:spMkLst>
        </pc:spChg>
        <pc:spChg chg="del">
          <ac:chgData name="Bera, Suman" userId="d0d460b4-17d3-437e-b9b5-7c893b4ef3f7" providerId="ADAL" clId="{612D74CD-BF47-4C71-8A8E-87D958F79ADB}" dt="2024-02-12T18:57:15.800" v="1813" actId="478"/>
          <ac:spMkLst>
            <pc:docMk/>
            <pc:sldMk cId="2752853293" sldId="262"/>
            <ac:spMk id="6" creationId="{8F9C73CF-CD73-39D0-D208-17D75BEB817B}"/>
          </ac:spMkLst>
        </pc:spChg>
        <pc:spChg chg="mod ord">
          <ac:chgData name="Bera, Suman" userId="d0d460b4-17d3-437e-b9b5-7c893b4ef3f7" providerId="ADAL" clId="{612D74CD-BF47-4C71-8A8E-87D958F79ADB}" dt="2024-02-12T18:59:25.116" v="1834" actId="26606"/>
          <ac:spMkLst>
            <pc:docMk/>
            <pc:sldMk cId="2752853293" sldId="262"/>
            <ac:spMk id="8" creationId="{4F0540EB-6A4B-28A8-564F-BC45DFDE0883}"/>
          </ac:spMkLst>
        </pc:spChg>
        <pc:spChg chg="add del mod">
          <ac:chgData name="Bera, Suman" userId="d0d460b4-17d3-437e-b9b5-7c893b4ef3f7" providerId="ADAL" clId="{612D74CD-BF47-4C71-8A8E-87D958F79ADB}" dt="2024-02-12T18:59:14.228" v="1823" actId="26606"/>
          <ac:spMkLst>
            <pc:docMk/>
            <pc:sldMk cId="2752853293" sldId="262"/>
            <ac:spMk id="1031" creationId="{47F013E1-835F-8EE5-6E5F-5E824D3B6635}"/>
          </ac:spMkLst>
        </pc:spChg>
        <pc:spChg chg="add del mod">
          <ac:chgData name="Bera, Suman" userId="d0d460b4-17d3-437e-b9b5-7c893b4ef3f7" providerId="ADAL" clId="{612D74CD-BF47-4C71-8A8E-87D958F79ADB}" dt="2024-02-12T18:59:14.228" v="1823" actId="26606"/>
          <ac:spMkLst>
            <pc:docMk/>
            <pc:sldMk cId="2752853293" sldId="262"/>
            <ac:spMk id="1033" creationId="{2A3CF965-B0DD-8155-5AF8-5AD771ECA717}"/>
          </ac:spMkLst>
        </pc:spChg>
        <pc:spChg chg="add del mod">
          <ac:chgData name="Bera, Suman" userId="d0d460b4-17d3-437e-b9b5-7c893b4ef3f7" providerId="ADAL" clId="{612D74CD-BF47-4C71-8A8E-87D958F79ADB}" dt="2024-02-12T18:59:15.996" v="1825" actId="26606"/>
          <ac:spMkLst>
            <pc:docMk/>
            <pc:sldMk cId="2752853293" sldId="262"/>
            <ac:spMk id="1035" creationId="{A6641D6F-8816-41D3-6D48-8AEBE0335B17}"/>
          </ac:spMkLst>
        </pc:spChg>
        <pc:spChg chg="add del mod">
          <ac:chgData name="Bera, Suman" userId="d0d460b4-17d3-437e-b9b5-7c893b4ef3f7" providerId="ADAL" clId="{612D74CD-BF47-4C71-8A8E-87D958F79ADB}" dt="2024-02-12T18:59:15.996" v="1825" actId="26606"/>
          <ac:spMkLst>
            <pc:docMk/>
            <pc:sldMk cId="2752853293" sldId="262"/>
            <ac:spMk id="1036" creationId="{F401553A-E977-A986-1FBD-DDD383032044}"/>
          </ac:spMkLst>
        </pc:spChg>
        <pc:spChg chg="add del mod">
          <ac:chgData name="Bera, Suman" userId="d0d460b4-17d3-437e-b9b5-7c893b4ef3f7" providerId="ADAL" clId="{612D74CD-BF47-4C71-8A8E-87D958F79ADB}" dt="2024-02-12T18:59:15.996" v="1825" actId="26606"/>
          <ac:spMkLst>
            <pc:docMk/>
            <pc:sldMk cId="2752853293" sldId="262"/>
            <ac:spMk id="1037" creationId="{AF67FB4A-32C6-8A9D-78D3-E24112607C23}"/>
          </ac:spMkLst>
        </pc:spChg>
        <pc:spChg chg="add del mod">
          <ac:chgData name="Bera, Suman" userId="d0d460b4-17d3-437e-b9b5-7c893b4ef3f7" providerId="ADAL" clId="{612D74CD-BF47-4C71-8A8E-87D958F79ADB}" dt="2024-02-12T18:59:15.996" v="1825" actId="26606"/>
          <ac:spMkLst>
            <pc:docMk/>
            <pc:sldMk cId="2752853293" sldId="262"/>
            <ac:spMk id="1038" creationId="{90972258-290D-9444-FF81-318F9AAC9E1A}"/>
          </ac:spMkLst>
        </pc:spChg>
        <pc:spChg chg="add del mod">
          <ac:chgData name="Bera, Suman" userId="d0d460b4-17d3-437e-b9b5-7c893b4ef3f7" providerId="ADAL" clId="{612D74CD-BF47-4C71-8A8E-87D958F79ADB}" dt="2024-02-12T18:59:15.996" v="1825" actId="26606"/>
          <ac:spMkLst>
            <pc:docMk/>
            <pc:sldMk cId="2752853293" sldId="262"/>
            <ac:spMk id="1039" creationId="{1C9F4A71-37F4-D305-AA9A-0822DC2BA637}"/>
          </ac:spMkLst>
        </pc:spChg>
        <pc:spChg chg="add del mod">
          <ac:chgData name="Bera, Suman" userId="d0d460b4-17d3-437e-b9b5-7c893b4ef3f7" providerId="ADAL" clId="{612D74CD-BF47-4C71-8A8E-87D958F79ADB}" dt="2024-02-12T18:59:15.996" v="1825" actId="26606"/>
          <ac:spMkLst>
            <pc:docMk/>
            <pc:sldMk cId="2752853293" sldId="262"/>
            <ac:spMk id="1041" creationId="{B523FA5C-BA3A-1D69-979E-95775888EEF3}"/>
          </ac:spMkLst>
        </pc:spChg>
        <pc:spChg chg="add del mod">
          <ac:chgData name="Bera, Suman" userId="d0d460b4-17d3-437e-b9b5-7c893b4ef3f7" providerId="ADAL" clId="{612D74CD-BF47-4C71-8A8E-87D958F79ADB}" dt="2024-02-12T18:59:17.053" v="1827" actId="26606"/>
          <ac:spMkLst>
            <pc:docMk/>
            <pc:sldMk cId="2752853293" sldId="262"/>
            <ac:spMk id="1043" creationId="{829B0F45-19B9-06BA-9C04-71ACF927E49B}"/>
          </ac:spMkLst>
        </pc:spChg>
        <pc:spChg chg="add del mod">
          <ac:chgData name="Bera, Suman" userId="d0d460b4-17d3-437e-b9b5-7c893b4ef3f7" providerId="ADAL" clId="{612D74CD-BF47-4C71-8A8E-87D958F79ADB}" dt="2024-02-12T18:59:17.053" v="1827" actId="26606"/>
          <ac:spMkLst>
            <pc:docMk/>
            <pc:sldMk cId="2752853293" sldId="262"/>
            <ac:spMk id="1044" creationId="{11B82CDD-C57D-FD17-4B2C-0BAE543D3175}"/>
          </ac:spMkLst>
        </pc:spChg>
        <pc:spChg chg="add del mod">
          <ac:chgData name="Bera, Suman" userId="d0d460b4-17d3-437e-b9b5-7c893b4ef3f7" providerId="ADAL" clId="{612D74CD-BF47-4C71-8A8E-87D958F79ADB}" dt="2024-02-12T18:59:17.053" v="1827" actId="26606"/>
          <ac:spMkLst>
            <pc:docMk/>
            <pc:sldMk cId="2752853293" sldId="262"/>
            <ac:spMk id="1045" creationId="{635A0F5D-37EE-7684-1EA3-58D3929234B6}"/>
          </ac:spMkLst>
        </pc:spChg>
        <pc:spChg chg="add del mod">
          <ac:chgData name="Bera, Suman" userId="d0d460b4-17d3-437e-b9b5-7c893b4ef3f7" providerId="ADAL" clId="{612D74CD-BF47-4C71-8A8E-87D958F79ADB}" dt="2024-02-12T18:59:17.053" v="1827" actId="26606"/>
          <ac:spMkLst>
            <pc:docMk/>
            <pc:sldMk cId="2752853293" sldId="262"/>
            <ac:spMk id="1046" creationId="{72033D81-46C1-BF75-4670-B994D5CD5D09}"/>
          </ac:spMkLst>
        </pc:spChg>
        <pc:spChg chg="add del mod">
          <ac:chgData name="Bera, Suman" userId="d0d460b4-17d3-437e-b9b5-7c893b4ef3f7" providerId="ADAL" clId="{612D74CD-BF47-4C71-8A8E-87D958F79ADB}" dt="2024-02-12T18:59:17.053" v="1827" actId="26606"/>
          <ac:spMkLst>
            <pc:docMk/>
            <pc:sldMk cId="2752853293" sldId="262"/>
            <ac:spMk id="1047" creationId="{520DC83B-6898-9399-1FA5-4BB6B183231A}"/>
          </ac:spMkLst>
        </pc:spChg>
        <pc:spChg chg="add del mod">
          <ac:chgData name="Bera, Suman" userId="d0d460b4-17d3-437e-b9b5-7c893b4ef3f7" providerId="ADAL" clId="{612D74CD-BF47-4C71-8A8E-87D958F79ADB}" dt="2024-02-12T18:59:17.053" v="1827" actId="26606"/>
          <ac:spMkLst>
            <pc:docMk/>
            <pc:sldMk cId="2752853293" sldId="262"/>
            <ac:spMk id="1048" creationId="{12AF10DD-C13E-6F01-134C-9767EB441C36}"/>
          </ac:spMkLst>
        </pc:spChg>
        <pc:spChg chg="add del mod">
          <ac:chgData name="Bera, Suman" userId="d0d460b4-17d3-437e-b9b5-7c893b4ef3f7" providerId="ADAL" clId="{612D74CD-BF47-4C71-8A8E-87D958F79ADB}" dt="2024-02-12T18:59:18.564" v="1829" actId="26606"/>
          <ac:spMkLst>
            <pc:docMk/>
            <pc:sldMk cId="2752853293" sldId="262"/>
            <ac:spMk id="1050" creationId="{D4CBC80E-9DDC-9838-D593-EB3DB5A5F4FE}"/>
          </ac:spMkLst>
        </pc:spChg>
        <pc:spChg chg="add del mod">
          <ac:chgData name="Bera, Suman" userId="d0d460b4-17d3-437e-b9b5-7c893b4ef3f7" providerId="ADAL" clId="{612D74CD-BF47-4C71-8A8E-87D958F79ADB}" dt="2024-02-12T18:59:18.564" v="1829" actId="26606"/>
          <ac:spMkLst>
            <pc:docMk/>
            <pc:sldMk cId="2752853293" sldId="262"/>
            <ac:spMk id="1051" creationId="{60F6F2FA-16AC-1535-F200-A25639BE2E57}"/>
          </ac:spMkLst>
        </pc:spChg>
        <pc:spChg chg="add del mod">
          <ac:chgData name="Bera, Suman" userId="d0d460b4-17d3-437e-b9b5-7c893b4ef3f7" providerId="ADAL" clId="{612D74CD-BF47-4C71-8A8E-87D958F79ADB}" dt="2024-02-12T18:59:18.564" v="1829" actId="26606"/>
          <ac:spMkLst>
            <pc:docMk/>
            <pc:sldMk cId="2752853293" sldId="262"/>
            <ac:spMk id="1052" creationId="{2C8C0A3B-9C1F-7F0B-8E4C-397F6E910859}"/>
          </ac:spMkLst>
        </pc:spChg>
        <pc:spChg chg="add del mod">
          <ac:chgData name="Bera, Suman" userId="d0d460b4-17d3-437e-b9b5-7c893b4ef3f7" providerId="ADAL" clId="{612D74CD-BF47-4C71-8A8E-87D958F79ADB}" dt="2024-02-12T18:59:18.564" v="1829" actId="26606"/>
          <ac:spMkLst>
            <pc:docMk/>
            <pc:sldMk cId="2752853293" sldId="262"/>
            <ac:spMk id="1053" creationId="{D8E2796A-234C-B01B-532E-507081675ABB}"/>
          </ac:spMkLst>
        </pc:spChg>
        <pc:spChg chg="add del mod">
          <ac:chgData name="Bera, Suman" userId="d0d460b4-17d3-437e-b9b5-7c893b4ef3f7" providerId="ADAL" clId="{612D74CD-BF47-4C71-8A8E-87D958F79ADB}" dt="2024-02-12T18:59:18.564" v="1829" actId="26606"/>
          <ac:spMkLst>
            <pc:docMk/>
            <pc:sldMk cId="2752853293" sldId="262"/>
            <ac:spMk id="1054" creationId="{8DB24D59-EAA9-2D98-59FE-0434EACCD0A0}"/>
          </ac:spMkLst>
        </pc:spChg>
        <pc:spChg chg="add del mod">
          <ac:chgData name="Bera, Suman" userId="d0d460b4-17d3-437e-b9b5-7c893b4ef3f7" providerId="ADAL" clId="{612D74CD-BF47-4C71-8A8E-87D958F79ADB}" dt="2024-02-12T18:59:18.564" v="1829" actId="26606"/>
          <ac:spMkLst>
            <pc:docMk/>
            <pc:sldMk cId="2752853293" sldId="262"/>
            <ac:spMk id="1055" creationId="{D96A8756-A165-10FC-423F-D6CA5D3F395E}"/>
          </ac:spMkLst>
        </pc:spChg>
        <pc:spChg chg="add del mod">
          <ac:chgData name="Bera, Suman" userId="d0d460b4-17d3-437e-b9b5-7c893b4ef3f7" providerId="ADAL" clId="{612D74CD-BF47-4C71-8A8E-87D958F79ADB}" dt="2024-02-12T18:59:20.884" v="1831" actId="26606"/>
          <ac:spMkLst>
            <pc:docMk/>
            <pc:sldMk cId="2752853293" sldId="262"/>
            <ac:spMk id="1057" creationId="{47F013E1-835F-8EE5-6E5F-5E824D3B6635}"/>
          </ac:spMkLst>
        </pc:spChg>
        <pc:spChg chg="add del mod">
          <ac:chgData name="Bera, Suman" userId="d0d460b4-17d3-437e-b9b5-7c893b4ef3f7" providerId="ADAL" clId="{612D74CD-BF47-4C71-8A8E-87D958F79ADB}" dt="2024-02-12T18:59:20.884" v="1831" actId="26606"/>
          <ac:spMkLst>
            <pc:docMk/>
            <pc:sldMk cId="2752853293" sldId="262"/>
            <ac:spMk id="1058" creationId="{2A3CF965-B0DD-8155-5AF8-5AD771ECA717}"/>
          </ac:spMkLst>
        </pc:spChg>
        <pc:spChg chg="add del mod">
          <ac:chgData name="Bera, Suman" userId="d0d460b4-17d3-437e-b9b5-7c893b4ef3f7" providerId="ADAL" clId="{612D74CD-BF47-4C71-8A8E-87D958F79ADB}" dt="2024-02-12T18:59:25.110" v="1833" actId="26606"/>
          <ac:spMkLst>
            <pc:docMk/>
            <pc:sldMk cId="2752853293" sldId="262"/>
            <ac:spMk id="1060" creationId="{F8A30A2A-4361-B7E0-57FE-4C2A04300D44}"/>
          </ac:spMkLst>
        </pc:spChg>
        <pc:spChg chg="add del mod">
          <ac:chgData name="Bera, Suman" userId="d0d460b4-17d3-437e-b9b5-7c893b4ef3f7" providerId="ADAL" clId="{612D74CD-BF47-4C71-8A8E-87D958F79ADB}" dt="2024-02-12T18:59:25.110" v="1833" actId="26606"/>
          <ac:spMkLst>
            <pc:docMk/>
            <pc:sldMk cId="2752853293" sldId="262"/>
            <ac:spMk id="1061" creationId="{84876331-7E40-F703-568E-BCECDCDB83A5}"/>
          </ac:spMkLst>
        </pc:spChg>
        <pc:spChg chg="add del mod">
          <ac:chgData name="Bera, Suman" userId="d0d460b4-17d3-437e-b9b5-7c893b4ef3f7" providerId="ADAL" clId="{612D74CD-BF47-4C71-8A8E-87D958F79ADB}" dt="2024-02-12T18:59:48.262" v="1837" actId="478"/>
          <ac:spMkLst>
            <pc:docMk/>
            <pc:sldMk cId="2752853293" sldId="262"/>
            <ac:spMk id="1063" creationId="{47F013E1-835F-8EE5-6E5F-5E824D3B6635}"/>
          </ac:spMkLst>
        </pc:spChg>
        <pc:spChg chg="add del mod">
          <ac:chgData name="Bera, Suman" userId="d0d460b4-17d3-437e-b9b5-7c893b4ef3f7" providerId="ADAL" clId="{612D74CD-BF47-4C71-8A8E-87D958F79ADB}" dt="2024-02-12T18:59:45.496" v="1836" actId="478"/>
          <ac:spMkLst>
            <pc:docMk/>
            <pc:sldMk cId="2752853293" sldId="262"/>
            <ac:spMk id="1064" creationId="{2A3CF965-B0DD-8155-5AF8-5AD771ECA717}"/>
          </ac:spMkLst>
        </pc:spChg>
        <pc:graphicFrameChg chg="del modGraphic">
          <ac:chgData name="Bera, Suman" userId="d0d460b4-17d3-437e-b9b5-7c893b4ef3f7" providerId="ADAL" clId="{612D74CD-BF47-4C71-8A8E-87D958F79ADB}" dt="2024-02-12T18:46:48.239" v="1165" actId="478"/>
          <ac:graphicFrameMkLst>
            <pc:docMk/>
            <pc:sldMk cId="2752853293" sldId="262"/>
            <ac:graphicFrameMk id="9" creationId="{599C0C9D-9A88-B612-EE50-DB2991538472}"/>
          </ac:graphicFrameMkLst>
        </pc:graphicFrameChg>
        <pc:picChg chg="add mod">
          <ac:chgData name="Bera, Suman" userId="d0d460b4-17d3-437e-b9b5-7c893b4ef3f7" providerId="ADAL" clId="{612D74CD-BF47-4C71-8A8E-87D958F79ADB}" dt="2024-02-12T18:59:31.472" v="1835" actId="14100"/>
          <ac:picMkLst>
            <pc:docMk/>
            <pc:sldMk cId="2752853293" sldId="262"/>
            <ac:picMk id="1026" creationId="{2D8EF8F9-C1FF-84D6-FFDA-31E003D1E58D}"/>
          </ac:picMkLst>
        </pc:picChg>
      </pc:sldChg>
      <pc:sldChg chg="addSp delSp modSp mod modClrScheme modAnim chgLayout">
        <pc:chgData name="Bera, Suman" userId="d0d460b4-17d3-437e-b9b5-7c893b4ef3f7" providerId="ADAL" clId="{612D74CD-BF47-4C71-8A8E-87D958F79ADB}" dt="2024-02-12T20:37:26.796" v="4053"/>
        <pc:sldMkLst>
          <pc:docMk/>
          <pc:sldMk cId="1096717490" sldId="263"/>
        </pc:sldMkLst>
        <pc:spChg chg="del mod">
          <ac:chgData name="Bera, Suman" userId="d0d460b4-17d3-437e-b9b5-7c893b4ef3f7" providerId="ADAL" clId="{612D74CD-BF47-4C71-8A8E-87D958F79ADB}" dt="2024-02-12T19:16:32.973" v="2575" actId="478"/>
          <ac:spMkLst>
            <pc:docMk/>
            <pc:sldMk cId="1096717490" sldId="263"/>
            <ac:spMk id="2" creationId="{E9350B43-2FC6-DBFA-2920-C8265C1C6A48}"/>
          </ac:spMkLst>
        </pc:spChg>
        <pc:spChg chg="del mod">
          <ac:chgData name="Bera, Suman" userId="d0d460b4-17d3-437e-b9b5-7c893b4ef3f7" providerId="ADAL" clId="{612D74CD-BF47-4C71-8A8E-87D958F79ADB}" dt="2024-02-12T19:16:29.336" v="2574" actId="478"/>
          <ac:spMkLst>
            <pc:docMk/>
            <pc:sldMk cId="1096717490" sldId="263"/>
            <ac:spMk id="3" creationId="{B1EFDBE1-8C88-4D39-6BA3-537373DFA091}"/>
          </ac:spMkLst>
        </pc:spChg>
        <pc:spChg chg="mod">
          <ac:chgData name="Bera, Suman" userId="d0d460b4-17d3-437e-b9b5-7c893b4ef3f7" providerId="ADAL" clId="{612D74CD-BF47-4C71-8A8E-87D958F79ADB}" dt="2024-02-12T19:03:57.936" v="1844" actId="26606"/>
          <ac:spMkLst>
            <pc:docMk/>
            <pc:sldMk cId="1096717490" sldId="263"/>
            <ac:spMk id="4" creationId="{6D91CF39-6540-5B9E-8E6C-4310213A7FEF}"/>
          </ac:spMkLst>
        </pc:spChg>
        <pc:spChg chg="add del mod">
          <ac:chgData name="Bera, Suman" userId="d0d460b4-17d3-437e-b9b5-7c893b4ef3f7" providerId="ADAL" clId="{612D74CD-BF47-4C71-8A8E-87D958F79ADB}" dt="2024-02-12T19:03:57.936" v="1844" actId="26606"/>
          <ac:spMkLst>
            <pc:docMk/>
            <pc:sldMk cId="1096717490" sldId="263"/>
            <ac:spMk id="6" creationId="{D34FBABB-D9B3-56F9-803A-95400F3427CC}"/>
          </ac:spMkLst>
        </pc:spChg>
        <pc:spChg chg="add del mod">
          <ac:chgData name="Bera, Suman" userId="d0d460b4-17d3-437e-b9b5-7c893b4ef3f7" providerId="ADAL" clId="{612D74CD-BF47-4C71-8A8E-87D958F79ADB}" dt="2024-02-12T19:03:57.936" v="1844" actId="26606"/>
          <ac:spMkLst>
            <pc:docMk/>
            <pc:sldMk cId="1096717490" sldId="263"/>
            <ac:spMk id="8" creationId="{45F9D9CB-4509-AD1B-37FD-36648CE4F6BA}"/>
          </ac:spMkLst>
        </pc:spChg>
        <pc:spChg chg="add del mod">
          <ac:chgData name="Bera, Suman" userId="d0d460b4-17d3-437e-b9b5-7c893b4ef3f7" providerId="ADAL" clId="{612D74CD-BF47-4C71-8A8E-87D958F79ADB}" dt="2024-02-12T19:17:35.991" v="2615" actId="1076"/>
          <ac:spMkLst>
            <pc:docMk/>
            <pc:sldMk cId="1096717490" sldId="263"/>
            <ac:spMk id="11" creationId="{0191677D-615D-5424-15BA-A1AEC8CE2A05}"/>
          </ac:spMkLst>
        </pc:spChg>
        <pc:spChg chg="add mod">
          <ac:chgData name="Bera, Suman" userId="d0d460b4-17d3-437e-b9b5-7c893b4ef3f7" providerId="ADAL" clId="{612D74CD-BF47-4C71-8A8E-87D958F79ADB}" dt="2024-02-12T19:17:29.966" v="2614" actId="1076"/>
          <ac:spMkLst>
            <pc:docMk/>
            <pc:sldMk cId="1096717490" sldId="263"/>
            <ac:spMk id="12" creationId="{9240D257-D3BD-C1E2-E5B6-CF98DC3A7A7B}"/>
          </ac:spMkLst>
        </pc:spChg>
        <pc:spChg chg="del">
          <ac:chgData name="Bera, Suman" userId="d0d460b4-17d3-437e-b9b5-7c893b4ef3f7" providerId="ADAL" clId="{612D74CD-BF47-4C71-8A8E-87D958F79ADB}" dt="2024-02-12T19:00:07.195" v="1838" actId="478"/>
          <ac:spMkLst>
            <pc:docMk/>
            <pc:sldMk cId="1096717490" sldId="263"/>
            <ac:spMk id="14" creationId="{F5768EFB-B317-47EA-C969-D365EB136882}"/>
          </ac:spMkLst>
        </pc:spChg>
        <pc:spChg chg="del">
          <ac:chgData name="Bera, Suman" userId="d0d460b4-17d3-437e-b9b5-7c893b4ef3f7" providerId="ADAL" clId="{612D74CD-BF47-4C71-8A8E-87D958F79ADB}" dt="2024-02-12T19:00:10.351" v="1839" actId="478"/>
          <ac:spMkLst>
            <pc:docMk/>
            <pc:sldMk cId="1096717490" sldId="263"/>
            <ac:spMk id="16" creationId="{BB801EE7-C3C0-5B30-EB9B-2C995032EE99}"/>
          </ac:spMkLst>
        </pc:spChg>
        <pc:graphicFrameChg chg="add del mod">
          <ac:chgData name="Bera, Suman" userId="d0d460b4-17d3-437e-b9b5-7c893b4ef3f7" providerId="ADAL" clId="{612D74CD-BF47-4C71-8A8E-87D958F79ADB}" dt="2024-02-12T19:03:54.374" v="1843"/>
          <ac:graphicFrameMkLst>
            <pc:docMk/>
            <pc:sldMk cId="1096717490" sldId="263"/>
            <ac:graphicFrameMk id="9" creationId="{AF7DF6C7-4433-C179-BB6A-797812F55762}"/>
          </ac:graphicFrameMkLst>
        </pc:graphicFrameChg>
        <pc:graphicFrameChg chg="add mod">
          <ac:chgData name="Bera, Suman" userId="d0d460b4-17d3-437e-b9b5-7c893b4ef3f7" providerId="ADAL" clId="{612D74CD-BF47-4C71-8A8E-87D958F79ADB}" dt="2024-02-12T19:06:48.811" v="1867"/>
          <ac:graphicFrameMkLst>
            <pc:docMk/>
            <pc:sldMk cId="1096717490" sldId="263"/>
            <ac:graphicFrameMk id="10" creationId="{C5C606B6-CD96-43D2-A547-9CE3D2DBAB42}"/>
          </ac:graphicFrameMkLst>
        </pc:graphicFrameChg>
        <pc:graphicFrameChg chg="add mod modGraphic">
          <ac:chgData name="Bera, Suman" userId="d0d460b4-17d3-437e-b9b5-7c893b4ef3f7" providerId="ADAL" clId="{612D74CD-BF47-4C71-8A8E-87D958F79ADB}" dt="2024-02-12T19:17:39.887" v="2616" actId="1076"/>
          <ac:graphicFrameMkLst>
            <pc:docMk/>
            <pc:sldMk cId="1096717490" sldId="263"/>
            <ac:graphicFrameMk id="13" creationId="{AF7DF6C7-4433-C179-BB6A-797812F55762}"/>
          </ac:graphicFrameMkLst>
        </pc:graphicFrameChg>
        <pc:graphicFrameChg chg="add mod">
          <ac:chgData name="Bera, Suman" userId="d0d460b4-17d3-437e-b9b5-7c893b4ef3f7" providerId="ADAL" clId="{612D74CD-BF47-4C71-8A8E-87D958F79ADB}" dt="2024-02-12T19:13:34.911" v="2368" actId="14100"/>
          <ac:graphicFrameMkLst>
            <pc:docMk/>
            <pc:sldMk cId="1096717490" sldId="263"/>
            <ac:graphicFrameMk id="15" creationId="{C5C606B6-CD96-43D2-A547-9CE3D2DBAB42}"/>
          </ac:graphicFrameMkLst>
        </pc:graphicFrameChg>
      </pc:sldChg>
      <pc:sldChg chg="addSp delSp modSp mod setBg modClrScheme modAnim chgLayout">
        <pc:chgData name="Bera, Suman" userId="d0d460b4-17d3-437e-b9b5-7c893b4ef3f7" providerId="ADAL" clId="{612D74CD-BF47-4C71-8A8E-87D958F79ADB}" dt="2024-02-12T20:41:27.238" v="4094" actId="14100"/>
        <pc:sldMkLst>
          <pc:docMk/>
          <pc:sldMk cId="1002104821" sldId="264"/>
        </pc:sldMkLst>
        <pc:spChg chg="del">
          <ac:chgData name="Bera, Suman" userId="d0d460b4-17d3-437e-b9b5-7c893b4ef3f7" providerId="ADAL" clId="{612D74CD-BF47-4C71-8A8E-87D958F79ADB}" dt="2024-02-12T19:18:24.722" v="2617" actId="478"/>
          <ac:spMkLst>
            <pc:docMk/>
            <pc:sldMk cId="1002104821" sldId="264"/>
            <ac:spMk id="2" creationId="{EB170A85-84B6-5E89-7F16-4811AE5FD44B}"/>
          </ac:spMkLst>
        </pc:spChg>
        <pc:spChg chg="del">
          <ac:chgData name="Bera, Suman" userId="d0d460b4-17d3-437e-b9b5-7c893b4ef3f7" providerId="ADAL" clId="{612D74CD-BF47-4C71-8A8E-87D958F79ADB}" dt="2024-02-12T19:18:24.722" v="2617" actId="478"/>
          <ac:spMkLst>
            <pc:docMk/>
            <pc:sldMk cId="1002104821" sldId="264"/>
            <ac:spMk id="3" creationId="{A29B6800-D0C2-8D9D-7F2C-5D0E41F51909}"/>
          </ac:spMkLst>
        </pc:spChg>
        <pc:spChg chg="del">
          <ac:chgData name="Bera, Suman" userId="d0d460b4-17d3-437e-b9b5-7c893b4ef3f7" providerId="ADAL" clId="{612D74CD-BF47-4C71-8A8E-87D958F79ADB}" dt="2024-02-12T19:18:24.722" v="2617" actId="478"/>
          <ac:spMkLst>
            <pc:docMk/>
            <pc:sldMk cId="1002104821" sldId="264"/>
            <ac:spMk id="4" creationId="{9099A4E0-99CC-34E8-536B-35867E7C5AF2}"/>
          </ac:spMkLst>
        </pc:spChg>
        <pc:spChg chg="add del mod ord">
          <ac:chgData name="Bera, Suman" userId="d0d460b4-17d3-437e-b9b5-7c893b4ef3f7" providerId="ADAL" clId="{612D74CD-BF47-4C71-8A8E-87D958F79ADB}" dt="2024-02-12T19:18:29.879" v="2618" actId="700"/>
          <ac:spMkLst>
            <pc:docMk/>
            <pc:sldMk cId="1002104821" sldId="264"/>
            <ac:spMk id="6" creationId="{48FDF7A0-DFC2-7299-8CF3-9D652FC0E47F}"/>
          </ac:spMkLst>
        </pc:spChg>
        <pc:spChg chg="add del mod ord">
          <ac:chgData name="Bera, Suman" userId="d0d460b4-17d3-437e-b9b5-7c893b4ef3f7" providerId="ADAL" clId="{612D74CD-BF47-4C71-8A8E-87D958F79ADB}" dt="2024-02-12T19:18:29.879" v="2618" actId="700"/>
          <ac:spMkLst>
            <pc:docMk/>
            <pc:sldMk cId="1002104821" sldId="264"/>
            <ac:spMk id="8" creationId="{AB043F81-48A6-0666-4996-2DAB03264A93}"/>
          </ac:spMkLst>
        </pc:spChg>
        <pc:spChg chg="add del mod">
          <ac:chgData name="Bera, Suman" userId="d0d460b4-17d3-437e-b9b5-7c893b4ef3f7" providerId="ADAL" clId="{612D74CD-BF47-4C71-8A8E-87D958F79ADB}" dt="2024-02-12T19:18:29.879" v="2618" actId="700"/>
          <ac:spMkLst>
            <pc:docMk/>
            <pc:sldMk cId="1002104821" sldId="264"/>
            <ac:spMk id="10" creationId="{7482E5EF-B50A-8643-1484-765B0D855A0F}"/>
          </ac:spMkLst>
        </pc:spChg>
        <pc:spChg chg="add del mod">
          <ac:chgData name="Bera, Suman" userId="d0d460b4-17d3-437e-b9b5-7c893b4ef3f7" providerId="ADAL" clId="{612D74CD-BF47-4C71-8A8E-87D958F79ADB}" dt="2024-02-12T19:18:29.879" v="2618" actId="700"/>
          <ac:spMkLst>
            <pc:docMk/>
            <pc:sldMk cId="1002104821" sldId="264"/>
            <ac:spMk id="12" creationId="{0ADAA118-BF07-1998-83FD-FB94813E7877}"/>
          </ac:spMkLst>
        </pc:spChg>
        <pc:spChg chg="add del mod">
          <ac:chgData name="Bera, Suman" userId="d0d460b4-17d3-437e-b9b5-7c893b4ef3f7" providerId="ADAL" clId="{612D74CD-BF47-4C71-8A8E-87D958F79ADB}" dt="2024-02-12T19:18:29.879" v="2618" actId="700"/>
          <ac:spMkLst>
            <pc:docMk/>
            <pc:sldMk cId="1002104821" sldId="264"/>
            <ac:spMk id="14" creationId="{C45D052D-0E34-0CF4-7CC1-94601692341D}"/>
          </ac:spMkLst>
        </pc:spChg>
        <pc:spChg chg="add del mod">
          <ac:chgData name="Bera, Suman" userId="d0d460b4-17d3-437e-b9b5-7c893b4ef3f7" providerId="ADAL" clId="{612D74CD-BF47-4C71-8A8E-87D958F79ADB}" dt="2024-02-12T19:18:29.879" v="2618" actId="700"/>
          <ac:spMkLst>
            <pc:docMk/>
            <pc:sldMk cId="1002104821" sldId="264"/>
            <ac:spMk id="16" creationId="{B760E279-C76D-EF6F-FB23-0BDE3006DE34}"/>
          </ac:spMkLst>
        </pc:spChg>
        <pc:spChg chg="add del mod">
          <ac:chgData name="Bera, Suman" userId="d0d460b4-17d3-437e-b9b5-7c893b4ef3f7" providerId="ADAL" clId="{612D74CD-BF47-4C71-8A8E-87D958F79ADB}" dt="2024-02-12T19:18:29.879" v="2618" actId="700"/>
          <ac:spMkLst>
            <pc:docMk/>
            <pc:sldMk cId="1002104821" sldId="264"/>
            <ac:spMk id="18" creationId="{534BA120-0173-043F-35DD-46CB316B27EA}"/>
          </ac:spMkLst>
        </pc:spChg>
        <pc:spChg chg="add del mod">
          <ac:chgData name="Bera, Suman" userId="d0d460b4-17d3-437e-b9b5-7c893b4ef3f7" providerId="ADAL" clId="{612D74CD-BF47-4C71-8A8E-87D958F79ADB}" dt="2024-02-12T19:18:29.879" v="2618" actId="700"/>
          <ac:spMkLst>
            <pc:docMk/>
            <pc:sldMk cId="1002104821" sldId="264"/>
            <ac:spMk id="20" creationId="{EB5292FB-CEB1-4DDB-7C49-882F45E782D5}"/>
          </ac:spMkLst>
        </pc:spChg>
        <pc:spChg chg="add del mod">
          <ac:chgData name="Bera, Suman" userId="d0d460b4-17d3-437e-b9b5-7c893b4ef3f7" providerId="ADAL" clId="{612D74CD-BF47-4C71-8A8E-87D958F79ADB}" dt="2024-02-12T19:18:29.879" v="2618" actId="700"/>
          <ac:spMkLst>
            <pc:docMk/>
            <pc:sldMk cId="1002104821" sldId="264"/>
            <ac:spMk id="22" creationId="{54BDCCEF-8664-6E7D-AA31-86054D03C98C}"/>
          </ac:spMkLst>
        </pc:spChg>
        <pc:spChg chg="add del mod">
          <ac:chgData name="Bera, Suman" userId="d0d460b4-17d3-437e-b9b5-7c893b4ef3f7" providerId="ADAL" clId="{612D74CD-BF47-4C71-8A8E-87D958F79ADB}" dt="2024-02-12T19:18:29.879" v="2618" actId="700"/>
          <ac:spMkLst>
            <pc:docMk/>
            <pc:sldMk cId="1002104821" sldId="264"/>
            <ac:spMk id="24" creationId="{77D13460-D1E8-98F2-411E-4816E007FE2D}"/>
          </ac:spMkLst>
        </pc:spChg>
        <pc:spChg chg="del">
          <ac:chgData name="Bera, Suman" userId="d0d460b4-17d3-437e-b9b5-7c893b4ef3f7" providerId="ADAL" clId="{612D74CD-BF47-4C71-8A8E-87D958F79ADB}" dt="2024-02-12T19:18:24.722" v="2617" actId="478"/>
          <ac:spMkLst>
            <pc:docMk/>
            <pc:sldMk cId="1002104821" sldId="264"/>
            <ac:spMk id="26" creationId="{F237C2FF-8AE7-02AF-7E17-D62F80F65FAA}"/>
          </ac:spMkLst>
        </pc:spChg>
        <pc:spChg chg="del">
          <ac:chgData name="Bera, Suman" userId="d0d460b4-17d3-437e-b9b5-7c893b4ef3f7" providerId="ADAL" clId="{612D74CD-BF47-4C71-8A8E-87D958F79ADB}" dt="2024-02-12T19:18:24.722" v="2617" actId="478"/>
          <ac:spMkLst>
            <pc:docMk/>
            <pc:sldMk cId="1002104821" sldId="264"/>
            <ac:spMk id="27" creationId="{00C27F86-4C80-C4F3-6CE8-D40C84F64932}"/>
          </ac:spMkLst>
        </pc:spChg>
        <pc:spChg chg="del">
          <ac:chgData name="Bera, Suman" userId="d0d460b4-17d3-437e-b9b5-7c893b4ef3f7" providerId="ADAL" clId="{612D74CD-BF47-4C71-8A8E-87D958F79ADB}" dt="2024-02-12T19:18:24.722" v="2617" actId="478"/>
          <ac:spMkLst>
            <pc:docMk/>
            <pc:sldMk cId="1002104821" sldId="264"/>
            <ac:spMk id="28" creationId="{437F270A-5AE8-3D7C-4649-C8CE5C3BBE73}"/>
          </ac:spMkLst>
        </pc:spChg>
        <pc:spChg chg="del">
          <ac:chgData name="Bera, Suman" userId="d0d460b4-17d3-437e-b9b5-7c893b4ef3f7" providerId="ADAL" clId="{612D74CD-BF47-4C71-8A8E-87D958F79ADB}" dt="2024-02-12T19:18:24.722" v="2617" actId="478"/>
          <ac:spMkLst>
            <pc:docMk/>
            <pc:sldMk cId="1002104821" sldId="264"/>
            <ac:spMk id="29" creationId="{88C30139-2108-5DD5-D7B5-F4C5CA6CCBF3}"/>
          </ac:spMkLst>
        </pc:spChg>
        <pc:spChg chg="del">
          <ac:chgData name="Bera, Suman" userId="d0d460b4-17d3-437e-b9b5-7c893b4ef3f7" providerId="ADAL" clId="{612D74CD-BF47-4C71-8A8E-87D958F79ADB}" dt="2024-02-12T19:18:24.722" v="2617" actId="478"/>
          <ac:spMkLst>
            <pc:docMk/>
            <pc:sldMk cId="1002104821" sldId="264"/>
            <ac:spMk id="30" creationId="{7E1DA776-AFFE-AE39-7F7B-59EB501D7E5F}"/>
          </ac:spMkLst>
        </pc:spChg>
        <pc:spChg chg="del">
          <ac:chgData name="Bera, Suman" userId="d0d460b4-17d3-437e-b9b5-7c893b4ef3f7" providerId="ADAL" clId="{612D74CD-BF47-4C71-8A8E-87D958F79ADB}" dt="2024-02-12T19:18:24.722" v="2617" actId="478"/>
          <ac:spMkLst>
            <pc:docMk/>
            <pc:sldMk cId="1002104821" sldId="264"/>
            <ac:spMk id="31" creationId="{1F74C8AB-F847-F58A-7B89-FC1F3E125FB9}"/>
          </ac:spMkLst>
        </pc:spChg>
        <pc:spChg chg="del">
          <ac:chgData name="Bera, Suman" userId="d0d460b4-17d3-437e-b9b5-7c893b4ef3f7" providerId="ADAL" clId="{612D74CD-BF47-4C71-8A8E-87D958F79ADB}" dt="2024-02-12T19:18:24.722" v="2617" actId="478"/>
          <ac:spMkLst>
            <pc:docMk/>
            <pc:sldMk cId="1002104821" sldId="264"/>
            <ac:spMk id="32" creationId="{0A4B179D-6ECE-CDC7-80E3-5E1843793A1D}"/>
          </ac:spMkLst>
        </pc:spChg>
        <pc:spChg chg="add del mod">
          <ac:chgData name="Bera, Suman" userId="d0d460b4-17d3-437e-b9b5-7c893b4ef3f7" providerId="ADAL" clId="{612D74CD-BF47-4C71-8A8E-87D958F79ADB}" dt="2024-02-12T19:18:29.879" v="2618" actId="700"/>
          <ac:spMkLst>
            <pc:docMk/>
            <pc:sldMk cId="1002104821" sldId="264"/>
            <ac:spMk id="33" creationId="{9CB71CDA-C86B-0D53-E8D0-0E88B669EE2F}"/>
          </ac:spMkLst>
        </pc:spChg>
        <pc:spChg chg="del">
          <ac:chgData name="Bera, Suman" userId="d0d460b4-17d3-437e-b9b5-7c893b4ef3f7" providerId="ADAL" clId="{612D74CD-BF47-4C71-8A8E-87D958F79ADB}" dt="2024-02-12T19:18:24.722" v="2617" actId="478"/>
          <ac:spMkLst>
            <pc:docMk/>
            <pc:sldMk cId="1002104821" sldId="264"/>
            <ac:spMk id="34" creationId="{20510531-78E7-6DD4-B8ED-F8484240C2E1}"/>
          </ac:spMkLst>
        </pc:spChg>
        <pc:spChg chg="add del mod">
          <ac:chgData name="Bera, Suman" userId="d0d460b4-17d3-437e-b9b5-7c893b4ef3f7" providerId="ADAL" clId="{612D74CD-BF47-4C71-8A8E-87D958F79ADB}" dt="2024-02-12T19:18:29.879" v="2618" actId="700"/>
          <ac:spMkLst>
            <pc:docMk/>
            <pc:sldMk cId="1002104821" sldId="264"/>
            <ac:spMk id="36" creationId="{DA98220C-6CD7-1A90-00DE-B343B558E39F}"/>
          </ac:spMkLst>
        </pc:spChg>
        <pc:spChg chg="del">
          <ac:chgData name="Bera, Suman" userId="d0d460b4-17d3-437e-b9b5-7c893b4ef3f7" providerId="ADAL" clId="{612D74CD-BF47-4C71-8A8E-87D958F79ADB}" dt="2024-02-12T19:18:24.722" v="2617" actId="478"/>
          <ac:spMkLst>
            <pc:docMk/>
            <pc:sldMk cId="1002104821" sldId="264"/>
            <ac:spMk id="38" creationId="{BE14C3C8-CE39-133E-31F8-E2A69DFA914D}"/>
          </ac:spMkLst>
        </pc:spChg>
        <pc:spChg chg="add del mod">
          <ac:chgData name="Bera, Suman" userId="d0d460b4-17d3-437e-b9b5-7c893b4ef3f7" providerId="ADAL" clId="{612D74CD-BF47-4C71-8A8E-87D958F79ADB}" dt="2024-02-12T19:18:29.879" v="2618" actId="700"/>
          <ac:spMkLst>
            <pc:docMk/>
            <pc:sldMk cId="1002104821" sldId="264"/>
            <ac:spMk id="39" creationId="{3D177E59-1297-C59F-28E8-98867D09121F}"/>
          </ac:spMkLst>
        </pc:spChg>
        <pc:spChg chg="add mod ord">
          <ac:chgData name="Bera, Suman" userId="d0d460b4-17d3-437e-b9b5-7c893b4ef3f7" providerId="ADAL" clId="{612D74CD-BF47-4C71-8A8E-87D958F79ADB}" dt="2024-02-12T19:31:44.386" v="2883" actId="1076"/>
          <ac:spMkLst>
            <pc:docMk/>
            <pc:sldMk cId="1002104821" sldId="264"/>
            <ac:spMk id="40" creationId="{74021DD9-5B26-A1B2-AC48-5EE8E1065779}"/>
          </ac:spMkLst>
        </pc:spChg>
        <pc:spChg chg="add mod ord">
          <ac:chgData name="Bera, Suman" userId="d0d460b4-17d3-437e-b9b5-7c893b4ef3f7" providerId="ADAL" clId="{612D74CD-BF47-4C71-8A8E-87D958F79ADB}" dt="2024-02-12T19:31:40.008" v="2882" actId="1076"/>
          <ac:spMkLst>
            <pc:docMk/>
            <pc:sldMk cId="1002104821" sldId="264"/>
            <ac:spMk id="41" creationId="{6B490FA4-C7C3-C625-6E58-0EC6BF4B1F2D}"/>
          </ac:spMkLst>
        </pc:spChg>
        <pc:spChg chg="add del">
          <ac:chgData name="Bera, Suman" userId="d0d460b4-17d3-437e-b9b5-7c893b4ef3f7" providerId="ADAL" clId="{612D74CD-BF47-4C71-8A8E-87D958F79ADB}" dt="2024-02-12T19:30:04.235" v="2858" actId="26606"/>
          <ac:spMkLst>
            <pc:docMk/>
            <pc:sldMk cId="1002104821" sldId="264"/>
            <ac:spMk id="3079" creationId="{063FF831-D793-72E6-2A5E-DA807716A6F5}"/>
          </ac:spMkLst>
        </pc:spChg>
        <pc:spChg chg="add del">
          <ac:chgData name="Bera, Suman" userId="d0d460b4-17d3-437e-b9b5-7c893b4ef3f7" providerId="ADAL" clId="{612D74CD-BF47-4C71-8A8E-87D958F79ADB}" dt="2024-02-12T19:30:04.235" v="2858" actId="26606"/>
          <ac:spMkLst>
            <pc:docMk/>
            <pc:sldMk cId="1002104821" sldId="264"/>
            <ac:spMk id="3081" creationId="{AC636A0F-A92E-6C0C-A260-B616B979F39B}"/>
          </ac:spMkLst>
        </pc:spChg>
        <pc:spChg chg="add del">
          <ac:chgData name="Bera, Suman" userId="d0d460b4-17d3-437e-b9b5-7c893b4ef3f7" providerId="ADAL" clId="{612D74CD-BF47-4C71-8A8E-87D958F79ADB}" dt="2024-02-12T19:30:04.235" v="2858" actId="26606"/>
          <ac:spMkLst>
            <pc:docMk/>
            <pc:sldMk cId="1002104821" sldId="264"/>
            <ac:spMk id="3083" creationId="{203E452E-917C-C70E-B11E-3AAA0F16A1FE}"/>
          </ac:spMkLst>
        </pc:spChg>
        <pc:spChg chg="add del mod">
          <ac:chgData name="Bera, Suman" userId="d0d460b4-17d3-437e-b9b5-7c893b4ef3f7" providerId="ADAL" clId="{612D74CD-BF47-4C71-8A8E-87D958F79ADB}" dt="2024-02-12T19:30:05.546" v="2860" actId="26606"/>
          <ac:spMkLst>
            <pc:docMk/>
            <pc:sldMk cId="1002104821" sldId="264"/>
            <ac:spMk id="3085" creationId="{D241B832-ADF3-E695-F5EF-A524F9BCF701}"/>
          </ac:spMkLst>
        </pc:spChg>
        <pc:spChg chg="add del mod">
          <ac:chgData name="Bera, Suman" userId="d0d460b4-17d3-437e-b9b5-7c893b4ef3f7" providerId="ADAL" clId="{612D74CD-BF47-4C71-8A8E-87D958F79ADB}" dt="2024-02-12T19:30:05.546" v="2860" actId="26606"/>
          <ac:spMkLst>
            <pc:docMk/>
            <pc:sldMk cId="1002104821" sldId="264"/>
            <ac:spMk id="3086" creationId="{1E89756B-007E-94C2-BFE2-5378328B1879}"/>
          </ac:spMkLst>
        </pc:spChg>
        <pc:spChg chg="add del mod">
          <ac:chgData name="Bera, Suman" userId="d0d460b4-17d3-437e-b9b5-7c893b4ef3f7" providerId="ADAL" clId="{612D74CD-BF47-4C71-8A8E-87D958F79ADB}" dt="2024-02-12T19:30:05.546" v="2860" actId="26606"/>
          <ac:spMkLst>
            <pc:docMk/>
            <pc:sldMk cId="1002104821" sldId="264"/>
            <ac:spMk id="3087" creationId="{A51A7841-5BE4-0908-6503-2C26D8150147}"/>
          </ac:spMkLst>
        </pc:spChg>
        <pc:spChg chg="add del mod">
          <ac:chgData name="Bera, Suman" userId="d0d460b4-17d3-437e-b9b5-7c893b4ef3f7" providerId="ADAL" clId="{612D74CD-BF47-4C71-8A8E-87D958F79ADB}" dt="2024-02-12T19:30:08.795" v="2862" actId="26606"/>
          <ac:spMkLst>
            <pc:docMk/>
            <pc:sldMk cId="1002104821" sldId="264"/>
            <ac:spMk id="3089" creationId="{F8B7FE63-CA09-D3E9-4322-534D12362541}"/>
          </ac:spMkLst>
        </pc:spChg>
        <pc:spChg chg="add del mod">
          <ac:chgData name="Bera, Suman" userId="d0d460b4-17d3-437e-b9b5-7c893b4ef3f7" providerId="ADAL" clId="{612D74CD-BF47-4C71-8A8E-87D958F79ADB}" dt="2024-02-12T19:30:08.795" v="2862" actId="26606"/>
          <ac:spMkLst>
            <pc:docMk/>
            <pc:sldMk cId="1002104821" sldId="264"/>
            <ac:spMk id="3090" creationId="{6C29D0F1-80B7-3EBA-6627-F8DA656E1820}"/>
          </ac:spMkLst>
        </pc:spChg>
        <pc:spChg chg="add del mod">
          <ac:chgData name="Bera, Suman" userId="d0d460b4-17d3-437e-b9b5-7c893b4ef3f7" providerId="ADAL" clId="{612D74CD-BF47-4C71-8A8E-87D958F79ADB}" dt="2024-02-12T19:30:08.795" v="2862" actId="26606"/>
          <ac:spMkLst>
            <pc:docMk/>
            <pc:sldMk cId="1002104821" sldId="264"/>
            <ac:spMk id="3091" creationId="{1DF87E84-CBEC-AB87-27A8-9ADE7DFD0BB6}"/>
          </ac:spMkLst>
        </pc:spChg>
        <pc:spChg chg="add del mod">
          <ac:chgData name="Bera, Suman" userId="d0d460b4-17d3-437e-b9b5-7c893b4ef3f7" providerId="ADAL" clId="{612D74CD-BF47-4C71-8A8E-87D958F79ADB}" dt="2024-02-12T19:30:13.757" v="2864" actId="26606"/>
          <ac:spMkLst>
            <pc:docMk/>
            <pc:sldMk cId="1002104821" sldId="264"/>
            <ac:spMk id="3093" creationId="{7F548B54-FBFA-379E-B8E4-849E00C6DD99}"/>
          </ac:spMkLst>
        </pc:spChg>
        <pc:spChg chg="add del mod">
          <ac:chgData name="Bera, Suman" userId="d0d460b4-17d3-437e-b9b5-7c893b4ef3f7" providerId="ADAL" clId="{612D74CD-BF47-4C71-8A8E-87D958F79ADB}" dt="2024-02-12T19:30:13.757" v="2864" actId="26606"/>
          <ac:spMkLst>
            <pc:docMk/>
            <pc:sldMk cId="1002104821" sldId="264"/>
            <ac:spMk id="3094" creationId="{A3A80A13-436E-4C9A-611E-D4BD82E24B84}"/>
          </ac:spMkLst>
        </pc:spChg>
        <pc:spChg chg="add del mod">
          <ac:chgData name="Bera, Suman" userId="d0d460b4-17d3-437e-b9b5-7c893b4ef3f7" providerId="ADAL" clId="{612D74CD-BF47-4C71-8A8E-87D958F79ADB}" dt="2024-02-12T19:30:13.757" v="2864" actId="26606"/>
          <ac:spMkLst>
            <pc:docMk/>
            <pc:sldMk cId="1002104821" sldId="264"/>
            <ac:spMk id="3095" creationId="{C0A94E46-73A6-9DE7-5851-9CA854E21010}"/>
          </ac:spMkLst>
        </pc:spChg>
        <pc:spChg chg="add del mod">
          <ac:chgData name="Bera, Suman" userId="d0d460b4-17d3-437e-b9b5-7c893b4ef3f7" providerId="ADAL" clId="{612D74CD-BF47-4C71-8A8E-87D958F79ADB}" dt="2024-02-12T19:30:13.757" v="2864" actId="26606"/>
          <ac:spMkLst>
            <pc:docMk/>
            <pc:sldMk cId="1002104821" sldId="264"/>
            <ac:spMk id="3096" creationId="{5D1A9248-26DD-4AAA-D29D-1DB885218E08}"/>
          </ac:spMkLst>
        </pc:spChg>
        <pc:graphicFrameChg chg="add mod">
          <ac:chgData name="Bera, Suman" userId="d0d460b4-17d3-437e-b9b5-7c893b4ef3f7" providerId="ADAL" clId="{612D74CD-BF47-4C71-8A8E-87D958F79ADB}" dt="2024-02-12T20:41:27.238" v="4094" actId="14100"/>
          <ac:graphicFrameMkLst>
            <pc:docMk/>
            <pc:sldMk cId="1002104821" sldId="264"/>
            <ac:graphicFrameMk id="42" creationId="{1B754C2B-8CB1-60DF-D220-759D36FDD7AB}"/>
          </ac:graphicFrameMkLst>
        </pc:graphicFrameChg>
        <pc:picChg chg="add mod">
          <ac:chgData name="Bera, Suman" userId="d0d460b4-17d3-437e-b9b5-7c893b4ef3f7" providerId="ADAL" clId="{612D74CD-BF47-4C71-8A8E-87D958F79ADB}" dt="2024-02-12T19:31:12.033" v="2878" actId="14100"/>
          <ac:picMkLst>
            <pc:docMk/>
            <pc:sldMk cId="1002104821" sldId="264"/>
            <ac:picMk id="43" creationId="{C55A1F2F-894F-281E-C773-65F3C5303AFA}"/>
          </ac:picMkLst>
        </pc:picChg>
        <pc:picChg chg="del">
          <ac:chgData name="Bera, Suman" userId="d0d460b4-17d3-437e-b9b5-7c893b4ef3f7" providerId="ADAL" clId="{612D74CD-BF47-4C71-8A8E-87D958F79ADB}" dt="2024-02-12T19:18:24.722" v="2617" actId="478"/>
          <ac:picMkLst>
            <pc:docMk/>
            <pc:sldMk cId="1002104821" sldId="264"/>
            <ac:picMk id="45" creationId="{BF83E8E2-2284-9684-FCF6-1A6EA943A1FB}"/>
          </ac:picMkLst>
        </pc:picChg>
        <pc:picChg chg="del">
          <ac:chgData name="Bera, Suman" userId="d0d460b4-17d3-437e-b9b5-7c893b4ef3f7" providerId="ADAL" clId="{612D74CD-BF47-4C71-8A8E-87D958F79ADB}" dt="2024-02-12T19:18:24.722" v="2617" actId="478"/>
          <ac:picMkLst>
            <pc:docMk/>
            <pc:sldMk cId="1002104821" sldId="264"/>
            <ac:picMk id="48" creationId="{B0AC71BE-6C36-5953-EF84-04DB27D399EF}"/>
          </ac:picMkLst>
        </pc:picChg>
        <pc:picChg chg="del">
          <ac:chgData name="Bera, Suman" userId="d0d460b4-17d3-437e-b9b5-7c893b4ef3f7" providerId="ADAL" clId="{612D74CD-BF47-4C71-8A8E-87D958F79ADB}" dt="2024-02-12T19:18:24.722" v="2617" actId="478"/>
          <ac:picMkLst>
            <pc:docMk/>
            <pc:sldMk cId="1002104821" sldId="264"/>
            <ac:picMk id="51" creationId="{E67A1306-8387-8408-FEAF-520A43BB1D8D}"/>
          </ac:picMkLst>
        </pc:picChg>
        <pc:picChg chg="del">
          <ac:chgData name="Bera, Suman" userId="d0d460b4-17d3-437e-b9b5-7c893b4ef3f7" providerId="ADAL" clId="{612D74CD-BF47-4C71-8A8E-87D958F79ADB}" dt="2024-02-12T19:18:24.722" v="2617" actId="478"/>
          <ac:picMkLst>
            <pc:docMk/>
            <pc:sldMk cId="1002104821" sldId="264"/>
            <ac:picMk id="58" creationId="{A5E932A8-FB95-D4B9-7C31-E32737B02106}"/>
          </ac:picMkLst>
        </pc:picChg>
        <pc:picChg chg="add del mod">
          <ac:chgData name="Bera, Suman" userId="d0d460b4-17d3-437e-b9b5-7c893b4ef3f7" providerId="ADAL" clId="{612D74CD-BF47-4C71-8A8E-87D958F79ADB}" dt="2024-02-12T19:30:39.770" v="2870" actId="478"/>
          <ac:picMkLst>
            <pc:docMk/>
            <pc:sldMk cId="1002104821" sldId="264"/>
            <ac:picMk id="3074" creationId="{76C10B0B-2FDE-BFD8-6AFC-104BB4D9006D}"/>
          </ac:picMkLst>
        </pc:picChg>
      </pc:sldChg>
      <pc:sldChg chg="addSp delSp modSp mod setBg modClrScheme modAnim chgLayout">
        <pc:chgData name="Bera, Suman" userId="d0d460b4-17d3-437e-b9b5-7c893b4ef3f7" providerId="ADAL" clId="{612D74CD-BF47-4C71-8A8E-87D958F79ADB}" dt="2024-02-12T20:38:44.964" v="4071"/>
        <pc:sldMkLst>
          <pc:docMk/>
          <pc:sldMk cId="1234133501" sldId="266"/>
        </pc:sldMkLst>
        <pc:spChg chg="del">
          <ac:chgData name="Bera, Suman" userId="d0d460b4-17d3-437e-b9b5-7c893b4ef3f7" providerId="ADAL" clId="{612D74CD-BF47-4C71-8A8E-87D958F79ADB}" dt="2024-02-12T19:43:36.680" v="3068" actId="478"/>
          <ac:spMkLst>
            <pc:docMk/>
            <pc:sldMk cId="1234133501" sldId="266"/>
            <ac:spMk id="3" creationId="{F4461112-1314-1F15-2239-5EFCF120CB67}"/>
          </ac:spMkLst>
        </pc:spChg>
        <pc:spChg chg="del">
          <ac:chgData name="Bera, Suman" userId="d0d460b4-17d3-437e-b9b5-7c893b4ef3f7" providerId="ADAL" clId="{612D74CD-BF47-4C71-8A8E-87D958F79ADB}" dt="2024-02-12T19:43:36.680" v="3068" actId="478"/>
          <ac:spMkLst>
            <pc:docMk/>
            <pc:sldMk cId="1234133501" sldId="266"/>
            <ac:spMk id="4" creationId="{33D4406C-089C-C2FF-4CED-A1744760FE3A}"/>
          </ac:spMkLst>
        </pc:spChg>
        <pc:spChg chg="add mod ord">
          <ac:chgData name="Bera, Suman" userId="d0d460b4-17d3-437e-b9b5-7c893b4ef3f7" providerId="ADAL" clId="{612D74CD-BF47-4C71-8A8E-87D958F79ADB}" dt="2024-02-12T19:52:58.880" v="3182" actId="26606"/>
          <ac:spMkLst>
            <pc:docMk/>
            <pc:sldMk cId="1234133501" sldId="266"/>
            <ac:spMk id="5" creationId="{7BA43CBE-DF30-31F6-121B-F9873F53F847}"/>
          </ac:spMkLst>
        </pc:spChg>
        <pc:spChg chg="del">
          <ac:chgData name="Bera, Suman" userId="d0d460b4-17d3-437e-b9b5-7c893b4ef3f7" providerId="ADAL" clId="{612D74CD-BF47-4C71-8A8E-87D958F79ADB}" dt="2024-02-12T19:43:36.680" v="3068" actId="478"/>
          <ac:spMkLst>
            <pc:docMk/>
            <pc:sldMk cId="1234133501" sldId="266"/>
            <ac:spMk id="6" creationId="{2705CC93-7672-B278-4A84-0AB0F7221F04}"/>
          </ac:spMkLst>
        </pc:spChg>
        <pc:spChg chg="add mod ord">
          <ac:chgData name="Bera, Suman" userId="d0d460b4-17d3-437e-b9b5-7c893b4ef3f7" providerId="ADAL" clId="{612D74CD-BF47-4C71-8A8E-87D958F79ADB}" dt="2024-02-12T19:54:09.327" v="3207" actId="14100"/>
          <ac:spMkLst>
            <pc:docMk/>
            <pc:sldMk cId="1234133501" sldId="266"/>
            <ac:spMk id="8" creationId="{7D99AF9C-577D-06E0-E47E-D329CE82D961}"/>
          </ac:spMkLst>
        </pc:spChg>
        <pc:spChg chg="del">
          <ac:chgData name="Bera, Suman" userId="d0d460b4-17d3-437e-b9b5-7c893b4ef3f7" providerId="ADAL" clId="{612D74CD-BF47-4C71-8A8E-87D958F79ADB}" dt="2024-02-12T19:43:36.680" v="3068" actId="478"/>
          <ac:spMkLst>
            <pc:docMk/>
            <pc:sldMk cId="1234133501" sldId="266"/>
            <ac:spMk id="10" creationId="{9645BD6E-D504-0AAE-E7AB-615D99588185}"/>
          </ac:spMkLst>
        </pc:spChg>
        <pc:spChg chg="add del mod">
          <ac:chgData name="Bera, Suman" userId="d0d460b4-17d3-437e-b9b5-7c893b4ef3f7" providerId="ADAL" clId="{612D74CD-BF47-4C71-8A8E-87D958F79ADB}" dt="2024-02-12T19:52:58.873" v="3181" actId="26606"/>
          <ac:spMkLst>
            <pc:docMk/>
            <pc:sldMk cId="1234133501" sldId="266"/>
            <ac:spMk id="5124" creationId="{0376E889-F846-06F3-4261-3DDE8A386351}"/>
          </ac:spMkLst>
        </pc:spChg>
        <pc:spChg chg="add del mod">
          <ac:chgData name="Bera, Suman" userId="d0d460b4-17d3-437e-b9b5-7c893b4ef3f7" providerId="ADAL" clId="{612D74CD-BF47-4C71-8A8E-87D958F79ADB}" dt="2024-02-12T19:52:58.873" v="3181" actId="26606"/>
          <ac:spMkLst>
            <pc:docMk/>
            <pc:sldMk cId="1234133501" sldId="266"/>
            <ac:spMk id="5125" creationId="{D484EDCE-4693-A22E-1F3C-E83A35F8508F}"/>
          </ac:spMkLst>
        </pc:spChg>
        <pc:spChg chg="add del mod">
          <ac:chgData name="Bera, Suman" userId="d0d460b4-17d3-437e-b9b5-7c893b4ef3f7" providerId="ADAL" clId="{612D74CD-BF47-4C71-8A8E-87D958F79ADB}" dt="2024-02-12T19:52:58.873" v="3181" actId="26606"/>
          <ac:spMkLst>
            <pc:docMk/>
            <pc:sldMk cId="1234133501" sldId="266"/>
            <ac:spMk id="5126" creationId="{07A2C802-C292-E9F7-8CB3-36904D5453FD}"/>
          </ac:spMkLst>
        </pc:spChg>
        <pc:spChg chg="add del mod">
          <ac:chgData name="Bera, Suman" userId="d0d460b4-17d3-437e-b9b5-7c893b4ef3f7" providerId="ADAL" clId="{612D74CD-BF47-4C71-8A8E-87D958F79ADB}" dt="2024-02-12T19:52:26.239" v="3167" actId="26606"/>
          <ac:spMkLst>
            <pc:docMk/>
            <pc:sldMk cId="1234133501" sldId="266"/>
            <ac:spMk id="5127" creationId="{7B4613A3-78EC-0AC2-A72C-6EC00FCEF4F8}"/>
          </ac:spMkLst>
        </pc:spChg>
        <pc:spChg chg="add del mod">
          <ac:chgData name="Bera, Suman" userId="d0d460b4-17d3-437e-b9b5-7c893b4ef3f7" providerId="ADAL" clId="{612D74CD-BF47-4C71-8A8E-87D958F79ADB}" dt="2024-02-12T19:53:18.330" v="3189" actId="478"/>
          <ac:spMkLst>
            <pc:docMk/>
            <pc:sldMk cId="1234133501" sldId="266"/>
            <ac:spMk id="5128" creationId="{7F2B957D-6213-7FE5-679A-417F80234146}"/>
          </ac:spMkLst>
        </pc:spChg>
        <pc:spChg chg="add del mod">
          <ac:chgData name="Bera, Suman" userId="d0d460b4-17d3-437e-b9b5-7c893b4ef3f7" providerId="ADAL" clId="{612D74CD-BF47-4C71-8A8E-87D958F79ADB}" dt="2024-02-12T19:52:26.239" v="3167" actId="26606"/>
          <ac:spMkLst>
            <pc:docMk/>
            <pc:sldMk cId="1234133501" sldId="266"/>
            <ac:spMk id="5129" creationId="{10F8AE44-9FD4-FF33-A6F4-B6F91AC9E209}"/>
          </ac:spMkLst>
        </pc:spChg>
        <pc:spChg chg="add del mod">
          <ac:chgData name="Bera, Suman" userId="d0d460b4-17d3-437e-b9b5-7c893b4ef3f7" providerId="ADAL" clId="{612D74CD-BF47-4C71-8A8E-87D958F79ADB}" dt="2024-02-12T19:53:14.654" v="3188" actId="478"/>
          <ac:spMkLst>
            <pc:docMk/>
            <pc:sldMk cId="1234133501" sldId="266"/>
            <ac:spMk id="5130" creationId="{D66D0B8C-991A-3B27-0457-2EB86864B93A}"/>
          </ac:spMkLst>
        </pc:spChg>
        <pc:spChg chg="add del mod">
          <ac:chgData name="Bera, Suman" userId="d0d460b4-17d3-437e-b9b5-7c893b4ef3f7" providerId="ADAL" clId="{612D74CD-BF47-4C71-8A8E-87D958F79ADB}" dt="2024-02-12T19:52:26.239" v="3167" actId="26606"/>
          <ac:spMkLst>
            <pc:docMk/>
            <pc:sldMk cId="1234133501" sldId="266"/>
            <ac:spMk id="5131" creationId="{403338F8-F7DD-5D5A-D650-C4769F104D51}"/>
          </ac:spMkLst>
        </pc:spChg>
        <pc:spChg chg="add mod">
          <ac:chgData name="Bera, Suman" userId="d0d460b4-17d3-437e-b9b5-7c893b4ef3f7" providerId="ADAL" clId="{612D74CD-BF47-4C71-8A8E-87D958F79ADB}" dt="2024-02-12T19:52:58.880" v="3182" actId="26606"/>
          <ac:spMkLst>
            <pc:docMk/>
            <pc:sldMk cId="1234133501" sldId="266"/>
            <ac:spMk id="5132" creationId="{96DA0A79-5EF7-626F-47FA-B361EEA343DC}"/>
          </ac:spMkLst>
        </pc:spChg>
        <pc:spChg chg="add del mod">
          <ac:chgData name="Bera, Suman" userId="d0d460b4-17d3-437e-b9b5-7c893b4ef3f7" providerId="ADAL" clId="{612D74CD-BF47-4C71-8A8E-87D958F79ADB}" dt="2024-02-12T19:52:27.586" v="3169" actId="26606"/>
          <ac:spMkLst>
            <pc:docMk/>
            <pc:sldMk cId="1234133501" sldId="266"/>
            <ac:spMk id="5133" creationId="{53C420FC-C8D5-18AF-1641-415C3FFCAB36}"/>
          </ac:spMkLst>
        </pc:spChg>
        <pc:spChg chg="add del mod">
          <ac:chgData name="Bera, Suman" userId="d0d460b4-17d3-437e-b9b5-7c893b4ef3f7" providerId="ADAL" clId="{612D74CD-BF47-4C71-8A8E-87D958F79ADB}" dt="2024-02-12T19:52:27.586" v="3169" actId="26606"/>
          <ac:spMkLst>
            <pc:docMk/>
            <pc:sldMk cId="1234133501" sldId="266"/>
            <ac:spMk id="5134" creationId="{9CFDE67F-D50C-E6A0-ADAB-9A3FA738721B}"/>
          </ac:spMkLst>
        </pc:spChg>
        <pc:spChg chg="add del mod">
          <ac:chgData name="Bera, Suman" userId="d0d460b4-17d3-437e-b9b5-7c893b4ef3f7" providerId="ADAL" clId="{612D74CD-BF47-4C71-8A8E-87D958F79ADB}" dt="2024-02-12T19:52:27.586" v="3169" actId="26606"/>
          <ac:spMkLst>
            <pc:docMk/>
            <pc:sldMk cId="1234133501" sldId="266"/>
            <ac:spMk id="5135" creationId="{6CF0EFB5-2CC5-B22B-84FF-93D473C132DF}"/>
          </ac:spMkLst>
        </pc:spChg>
        <pc:spChg chg="add del mod">
          <ac:chgData name="Bera, Suman" userId="d0d460b4-17d3-437e-b9b5-7c893b4ef3f7" providerId="ADAL" clId="{612D74CD-BF47-4C71-8A8E-87D958F79ADB}" dt="2024-02-12T19:52:29.072" v="3171" actId="26606"/>
          <ac:spMkLst>
            <pc:docMk/>
            <pc:sldMk cId="1234133501" sldId="266"/>
            <ac:spMk id="5137" creationId="{7B4613A3-78EC-0AC2-A72C-6EC00FCEF4F8}"/>
          </ac:spMkLst>
        </pc:spChg>
        <pc:spChg chg="add del mod">
          <ac:chgData name="Bera, Suman" userId="d0d460b4-17d3-437e-b9b5-7c893b4ef3f7" providerId="ADAL" clId="{612D74CD-BF47-4C71-8A8E-87D958F79ADB}" dt="2024-02-12T19:52:29.072" v="3171" actId="26606"/>
          <ac:spMkLst>
            <pc:docMk/>
            <pc:sldMk cId="1234133501" sldId="266"/>
            <ac:spMk id="5138" creationId="{10F8AE44-9FD4-FF33-A6F4-B6F91AC9E209}"/>
          </ac:spMkLst>
        </pc:spChg>
        <pc:spChg chg="add del mod">
          <ac:chgData name="Bera, Suman" userId="d0d460b4-17d3-437e-b9b5-7c893b4ef3f7" providerId="ADAL" clId="{612D74CD-BF47-4C71-8A8E-87D958F79ADB}" dt="2024-02-12T19:52:29.072" v="3171" actId="26606"/>
          <ac:spMkLst>
            <pc:docMk/>
            <pc:sldMk cId="1234133501" sldId="266"/>
            <ac:spMk id="5139" creationId="{403338F8-F7DD-5D5A-D650-C4769F104D51}"/>
          </ac:spMkLst>
        </pc:spChg>
        <pc:spChg chg="add del mod">
          <ac:chgData name="Bera, Suman" userId="d0d460b4-17d3-437e-b9b5-7c893b4ef3f7" providerId="ADAL" clId="{612D74CD-BF47-4C71-8A8E-87D958F79ADB}" dt="2024-02-12T19:52:30.693" v="3173" actId="26606"/>
          <ac:spMkLst>
            <pc:docMk/>
            <pc:sldMk cId="1234133501" sldId="266"/>
            <ac:spMk id="5141" creationId="{84A9ED61-056F-1921-1986-FEC798A5C5CB}"/>
          </ac:spMkLst>
        </pc:spChg>
        <pc:spChg chg="add del mod">
          <ac:chgData name="Bera, Suman" userId="d0d460b4-17d3-437e-b9b5-7c893b4ef3f7" providerId="ADAL" clId="{612D74CD-BF47-4C71-8A8E-87D958F79ADB}" dt="2024-02-12T19:52:30.693" v="3173" actId="26606"/>
          <ac:spMkLst>
            <pc:docMk/>
            <pc:sldMk cId="1234133501" sldId="266"/>
            <ac:spMk id="5142" creationId="{5F14184B-C340-F504-AE2E-16CBF02E6C55}"/>
          </ac:spMkLst>
        </pc:spChg>
        <pc:spChg chg="add del mod">
          <ac:chgData name="Bera, Suman" userId="d0d460b4-17d3-437e-b9b5-7c893b4ef3f7" providerId="ADAL" clId="{612D74CD-BF47-4C71-8A8E-87D958F79ADB}" dt="2024-02-12T19:52:30.693" v="3173" actId="26606"/>
          <ac:spMkLst>
            <pc:docMk/>
            <pc:sldMk cId="1234133501" sldId="266"/>
            <ac:spMk id="5143" creationId="{8BE5B115-D75F-8CBE-A3E4-7DF916CE29BE}"/>
          </ac:spMkLst>
        </pc:spChg>
        <pc:spChg chg="add del mod">
          <ac:chgData name="Bera, Suman" userId="d0d460b4-17d3-437e-b9b5-7c893b4ef3f7" providerId="ADAL" clId="{612D74CD-BF47-4C71-8A8E-87D958F79ADB}" dt="2024-02-12T19:52:38.057" v="3175" actId="26606"/>
          <ac:spMkLst>
            <pc:docMk/>
            <pc:sldMk cId="1234133501" sldId="266"/>
            <ac:spMk id="5145" creationId="{03333E46-10A6-B2F5-5A40-A36DAB5AC386}"/>
          </ac:spMkLst>
        </pc:spChg>
        <pc:spChg chg="add del mod">
          <ac:chgData name="Bera, Suman" userId="d0d460b4-17d3-437e-b9b5-7c893b4ef3f7" providerId="ADAL" clId="{612D74CD-BF47-4C71-8A8E-87D958F79ADB}" dt="2024-02-12T19:52:38.057" v="3175" actId="26606"/>
          <ac:spMkLst>
            <pc:docMk/>
            <pc:sldMk cId="1234133501" sldId="266"/>
            <ac:spMk id="5146" creationId="{FE69C797-D76C-4ABC-5B33-CCBCF59F44D1}"/>
          </ac:spMkLst>
        </pc:spChg>
        <pc:spChg chg="add del mod">
          <ac:chgData name="Bera, Suman" userId="d0d460b4-17d3-437e-b9b5-7c893b4ef3f7" providerId="ADAL" clId="{612D74CD-BF47-4C71-8A8E-87D958F79ADB}" dt="2024-02-12T19:52:38.057" v="3175" actId="26606"/>
          <ac:spMkLst>
            <pc:docMk/>
            <pc:sldMk cId="1234133501" sldId="266"/>
            <ac:spMk id="5147" creationId="{92FB63DA-29D3-DC64-A465-313DCD2E8203}"/>
          </ac:spMkLst>
        </pc:spChg>
        <pc:graphicFrameChg chg="del">
          <ac:chgData name="Bera, Suman" userId="d0d460b4-17d3-437e-b9b5-7c893b4ef3f7" providerId="ADAL" clId="{612D74CD-BF47-4C71-8A8E-87D958F79ADB}" dt="2024-02-12T19:43:36.680" v="3068" actId="478"/>
          <ac:graphicFrameMkLst>
            <pc:docMk/>
            <pc:sldMk cId="1234133501" sldId="266"/>
            <ac:graphicFrameMk id="14" creationId="{8B282638-605F-AABF-CB34-2453951B1089}"/>
          </ac:graphicFrameMkLst>
        </pc:graphicFrameChg>
        <pc:picChg chg="add mod">
          <ac:chgData name="Bera, Suman" userId="d0d460b4-17d3-437e-b9b5-7c893b4ef3f7" providerId="ADAL" clId="{612D74CD-BF47-4C71-8A8E-87D958F79ADB}" dt="2024-02-12T19:53:12.485" v="3187" actId="14100"/>
          <ac:picMkLst>
            <pc:docMk/>
            <pc:sldMk cId="1234133501" sldId="266"/>
            <ac:picMk id="5122" creationId="{B41B8AA1-DE70-5088-77D5-A5AC9821DB00}"/>
          </ac:picMkLst>
        </pc:picChg>
      </pc:sldChg>
      <pc:sldChg chg="addSp delSp modSp mod modClrScheme modAnim chgLayout">
        <pc:chgData name="Bera, Suman" userId="d0d460b4-17d3-437e-b9b5-7c893b4ef3f7" providerId="ADAL" clId="{612D74CD-BF47-4C71-8A8E-87D958F79ADB}" dt="2024-02-12T20:38:57.901" v="4073"/>
        <pc:sldMkLst>
          <pc:docMk/>
          <pc:sldMk cId="327257719" sldId="267"/>
        </pc:sldMkLst>
        <pc:spChg chg="del">
          <ac:chgData name="Bera, Suman" userId="d0d460b4-17d3-437e-b9b5-7c893b4ef3f7" providerId="ADAL" clId="{612D74CD-BF47-4C71-8A8E-87D958F79ADB}" dt="2024-02-12T19:56:44.137" v="3213" actId="478"/>
          <ac:spMkLst>
            <pc:docMk/>
            <pc:sldMk cId="327257719" sldId="267"/>
            <ac:spMk id="2" creationId="{BFD7679D-DC49-184B-33D7-D460C700C85D}"/>
          </ac:spMkLst>
        </pc:spChg>
        <pc:spChg chg="add del mod ord">
          <ac:chgData name="Bera, Suman" userId="d0d460b4-17d3-437e-b9b5-7c893b4ef3f7" providerId="ADAL" clId="{612D74CD-BF47-4C71-8A8E-87D958F79ADB}" dt="2024-02-12T19:57:27.529" v="3216" actId="700"/>
          <ac:spMkLst>
            <pc:docMk/>
            <pc:sldMk cId="327257719" sldId="267"/>
            <ac:spMk id="4" creationId="{983D1809-0D79-A011-0D94-B62F93184EAF}"/>
          </ac:spMkLst>
        </pc:spChg>
        <pc:spChg chg="add del mod ord">
          <ac:chgData name="Bera, Suman" userId="d0d460b4-17d3-437e-b9b5-7c893b4ef3f7" providerId="ADAL" clId="{612D74CD-BF47-4C71-8A8E-87D958F79ADB}" dt="2024-02-12T19:57:27.529" v="3216" actId="700"/>
          <ac:spMkLst>
            <pc:docMk/>
            <pc:sldMk cId="327257719" sldId="267"/>
            <ac:spMk id="6" creationId="{B90E6A9D-34D7-41E3-9EA4-2484AFF8132A}"/>
          </ac:spMkLst>
        </pc:spChg>
        <pc:spChg chg="del">
          <ac:chgData name="Bera, Suman" userId="d0d460b4-17d3-437e-b9b5-7c893b4ef3f7" providerId="ADAL" clId="{612D74CD-BF47-4C71-8A8E-87D958F79ADB}" dt="2024-02-12T19:56:44.137" v="3213" actId="478"/>
          <ac:spMkLst>
            <pc:docMk/>
            <pc:sldMk cId="327257719" sldId="267"/>
            <ac:spMk id="8" creationId="{955CC3A7-DD9A-E887-A929-DE6D4C1E47B9}"/>
          </ac:spMkLst>
        </pc:spChg>
        <pc:spChg chg="del">
          <ac:chgData name="Bera, Suman" userId="d0d460b4-17d3-437e-b9b5-7c893b4ef3f7" providerId="ADAL" clId="{612D74CD-BF47-4C71-8A8E-87D958F79ADB}" dt="2024-02-12T19:56:44.137" v="3213" actId="478"/>
          <ac:spMkLst>
            <pc:docMk/>
            <pc:sldMk cId="327257719" sldId="267"/>
            <ac:spMk id="9" creationId="{EE754D37-3AA6-7249-76D8-52F85F4C158A}"/>
          </ac:spMkLst>
        </pc:spChg>
        <pc:spChg chg="add del mod">
          <ac:chgData name="Bera, Suman" userId="d0d460b4-17d3-437e-b9b5-7c893b4ef3f7" providerId="ADAL" clId="{612D74CD-BF47-4C71-8A8E-87D958F79ADB}" dt="2024-02-12T19:57:27.529" v="3216" actId="700"/>
          <ac:spMkLst>
            <pc:docMk/>
            <pc:sldMk cId="327257719" sldId="267"/>
            <ac:spMk id="10" creationId="{909A9CB0-A70F-705F-A719-4F3BCB4C7A59}"/>
          </ac:spMkLst>
        </pc:spChg>
        <pc:spChg chg="add del mod">
          <ac:chgData name="Bera, Suman" userId="d0d460b4-17d3-437e-b9b5-7c893b4ef3f7" providerId="ADAL" clId="{612D74CD-BF47-4C71-8A8E-87D958F79ADB}" dt="2024-02-12T19:57:27.529" v="3216" actId="700"/>
          <ac:spMkLst>
            <pc:docMk/>
            <pc:sldMk cId="327257719" sldId="267"/>
            <ac:spMk id="12" creationId="{2ADB8FF4-835F-3157-9C79-EA6FE77EC74A}"/>
          </ac:spMkLst>
        </pc:spChg>
        <pc:spChg chg="add del mod">
          <ac:chgData name="Bera, Suman" userId="d0d460b4-17d3-437e-b9b5-7c893b4ef3f7" providerId="ADAL" clId="{612D74CD-BF47-4C71-8A8E-87D958F79ADB}" dt="2024-02-12T19:57:27.529" v="3216" actId="700"/>
          <ac:spMkLst>
            <pc:docMk/>
            <pc:sldMk cId="327257719" sldId="267"/>
            <ac:spMk id="14" creationId="{D6A61868-7B8B-9D98-7E01-B4E8646E23A5}"/>
          </ac:spMkLst>
        </pc:spChg>
        <pc:spChg chg="add del mod">
          <ac:chgData name="Bera, Suman" userId="d0d460b4-17d3-437e-b9b5-7c893b4ef3f7" providerId="ADAL" clId="{612D74CD-BF47-4C71-8A8E-87D958F79ADB}" dt="2024-02-12T19:57:27.529" v="3216" actId="700"/>
          <ac:spMkLst>
            <pc:docMk/>
            <pc:sldMk cId="327257719" sldId="267"/>
            <ac:spMk id="16" creationId="{9D8DD3D7-DCC4-787A-1D9C-D73C3D136FB6}"/>
          </ac:spMkLst>
        </pc:spChg>
        <pc:spChg chg="del">
          <ac:chgData name="Bera, Suman" userId="d0d460b4-17d3-437e-b9b5-7c893b4ef3f7" providerId="ADAL" clId="{612D74CD-BF47-4C71-8A8E-87D958F79ADB}" dt="2024-02-12T19:56:44.137" v="3213" actId="478"/>
          <ac:spMkLst>
            <pc:docMk/>
            <pc:sldMk cId="327257719" sldId="267"/>
            <ac:spMk id="17" creationId="{21A076CC-9414-293E-8AB1-B8C2EA1C5FEE}"/>
          </ac:spMkLst>
        </pc:spChg>
        <pc:spChg chg="del">
          <ac:chgData name="Bera, Suman" userId="d0d460b4-17d3-437e-b9b5-7c893b4ef3f7" providerId="ADAL" clId="{612D74CD-BF47-4C71-8A8E-87D958F79ADB}" dt="2024-02-12T19:56:44.137" v="3213" actId="478"/>
          <ac:spMkLst>
            <pc:docMk/>
            <pc:sldMk cId="327257719" sldId="267"/>
            <ac:spMk id="18" creationId="{871694C6-64CB-2042-D079-8D98D610EDB0}"/>
          </ac:spMkLst>
        </pc:spChg>
        <pc:spChg chg="add del mod ord">
          <ac:chgData name="Bera, Suman" userId="d0d460b4-17d3-437e-b9b5-7c893b4ef3f7" providerId="ADAL" clId="{612D74CD-BF47-4C71-8A8E-87D958F79ADB}" dt="2024-02-12T19:57:17.014" v="3215" actId="700"/>
          <ac:spMkLst>
            <pc:docMk/>
            <pc:sldMk cId="327257719" sldId="267"/>
            <ac:spMk id="19" creationId="{AACAAC75-F707-7481-E7BD-A449CE4A40B7}"/>
          </ac:spMkLst>
        </pc:spChg>
        <pc:spChg chg="add del mod ord">
          <ac:chgData name="Bera, Suman" userId="d0d460b4-17d3-437e-b9b5-7c893b4ef3f7" providerId="ADAL" clId="{612D74CD-BF47-4C71-8A8E-87D958F79ADB}" dt="2024-02-12T19:57:17.014" v="3215" actId="700"/>
          <ac:spMkLst>
            <pc:docMk/>
            <pc:sldMk cId="327257719" sldId="267"/>
            <ac:spMk id="20" creationId="{97877206-1838-EAFA-CCFE-B84F267CCBD8}"/>
          </ac:spMkLst>
        </pc:spChg>
        <pc:spChg chg="add del mod ord">
          <ac:chgData name="Bera, Suman" userId="d0d460b4-17d3-437e-b9b5-7c893b4ef3f7" providerId="ADAL" clId="{612D74CD-BF47-4C71-8A8E-87D958F79ADB}" dt="2024-02-12T19:57:17.014" v="3215" actId="700"/>
          <ac:spMkLst>
            <pc:docMk/>
            <pc:sldMk cId="327257719" sldId="267"/>
            <ac:spMk id="21" creationId="{52F8AEC2-BEAA-F023-6860-9A8C00A9AD42}"/>
          </ac:spMkLst>
        </pc:spChg>
        <pc:spChg chg="add mod ord">
          <ac:chgData name="Bera, Suman" userId="d0d460b4-17d3-437e-b9b5-7c893b4ef3f7" providerId="ADAL" clId="{612D74CD-BF47-4C71-8A8E-87D958F79ADB}" dt="2024-02-12T20:13:35.967" v="3914" actId="404"/>
          <ac:spMkLst>
            <pc:docMk/>
            <pc:sldMk cId="327257719" sldId="267"/>
            <ac:spMk id="22" creationId="{13F801D0-EACB-AE0B-8A2E-CECE0EF704CC}"/>
          </ac:spMkLst>
        </pc:spChg>
        <pc:spChg chg="del">
          <ac:chgData name="Bera, Suman" userId="d0d460b4-17d3-437e-b9b5-7c893b4ef3f7" providerId="ADAL" clId="{612D74CD-BF47-4C71-8A8E-87D958F79ADB}" dt="2024-02-12T19:56:44.137" v="3213" actId="478"/>
          <ac:spMkLst>
            <pc:docMk/>
            <pc:sldMk cId="327257719" sldId="267"/>
            <ac:spMk id="26" creationId="{FFCA4FA2-1095-105E-5606-3D90E73136C3}"/>
          </ac:spMkLst>
        </pc:spChg>
        <pc:picChg chg="add mod">
          <ac:chgData name="Bera, Suman" userId="d0d460b4-17d3-437e-b9b5-7c893b4ef3f7" providerId="ADAL" clId="{612D74CD-BF47-4C71-8A8E-87D958F79ADB}" dt="2024-02-12T20:13:19.086" v="3911" actId="1035"/>
          <ac:picMkLst>
            <pc:docMk/>
            <pc:sldMk cId="327257719" sldId="267"/>
            <ac:picMk id="24" creationId="{23D77E5B-2C5B-4AB8-C165-DFD00E882008}"/>
          </ac:picMkLst>
        </pc:picChg>
      </pc:sldChg>
      <pc:sldChg chg="addSp delSp modSp mod modAnim">
        <pc:chgData name="Bera, Suman" userId="d0d460b4-17d3-437e-b9b5-7c893b4ef3f7" providerId="ADAL" clId="{612D74CD-BF47-4C71-8A8E-87D958F79ADB}" dt="2024-02-12T20:39:27.549" v="4081"/>
        <pc:sldMkLst>
          <pc:docMk/>
          <pc:sldMk cId="2759600390" sldId="268"/>
        </pc:sldMkLst>
        <pc:spChg chg="mod">
          <ac:chgData name="Bera, Suman" userId="d0d460b4-17d3-437e-b9b5-7c893b4ef3f7" providerId="ADAL" clId="{612D74CD-BF47-4C71-8A8E-87D958F79ADB}" dt="2024-02-12T20:00:52.393" v="3256" actId="20577"/>
          <ac:spMkLst>
            <pc:docMk/>
            <pc:sldMk cId="2759600390" sldId="268"/>
            <ac:spMk id="3" creationId="{62F50689-D84C-7977-0A2B-2F0FFFB2014E}"/>
          </ac:spMkLst>
        </pc:spChg>
        <pc:spChg chg="mod">
          <ac:chgData name="Bera, Suman" userId="d0d460b4-17d3-437e-b9b5-7c893b4ef3f7" providerId="ADAL" clId="{612D74CD-BF47-4C71-8A8E-87D958F79ADB}" dt="2024-02-12T20:05:49.572" v="3866" actId="14100"/>
          <ac:spMkLst>
            <pc:docMk/>
            <pc:sldMk cId="2759600390" sldId="268"/>
            <ac:spMk id="4" creationId="{45A9ECAA-48CB-8CE7-4844-AA2C77D9E359}"/>
          </ac:spMkLst>
        </pc:spChg>
        <pc:spChg chg="del mod">
          <ac:chgData name="Bera, Suman" userId="d0d460b4-17d3-437e-b9b5-7c893b4ef3f7" providerId="ADAL" clId="{612D74CD-BF47-4C71-8A8E-87D958F79ADB}" dt="2024-02-12T20:02:55.231" v="3467" actId="478"/>
          <ac:spMkLst>
            <pc:docMk/>
            <pc:sldMk cId="2759600390" sldId="268"/>
            <ac:spMk id="5" creationId="{E7B10A79-E2EE-5230-2C2A-E6884B5125B1}"/>
          </ac:spMkLst>
        </pc:spChg>
        <pc:spChg chg="mod">
          <ac:chgData name="Bera, Suman" userId="d0d460b4-17d3-437e-b9b5-7c893b4ef3f7" providerId="ADAL" clId="{612D74CD-BF47-4C71-8A8E-87D958F79ADB}" dt="2024-02-12T20:05:36.540" v="3863" actId="1076"/>
          <ac:spMkLst>
            <pc:docMk/>
            <pc:sldMk cId="2759600390" sldId="268"/>
            <ac:spMk id="7" creationId="{BD1C6792-93C5-DED1-0872-50E165128229}"/>
          </ac:spMkLst>
        </pc:spChg>
        <pc:spChg chg="del">
          <ac:chgData name="Bera, Suman" userId="d0d460b4-17d3-437e-b9b5-7c893b4ef3f7" providerId="ADAL" clId="{612D74CD-BF47-4C71-8A8E-87D958F79ADB}" dt="2024-02-12T20:10:08.186" v="3890" actId="478"/>
          <ac:spMkLst>
            <pc:docMk/>
            <pc:sldMk cId="2759600390" sldId="268"/>
            <ac:spMk id="8" creationId="{3B8B492D-0778-C859-9200-08161ABEBFE5}"/>
          </ac:spMkLst>
        </pc:spChg>
        <pc:spChg chg="del mod">
          <ac:chgData name="Bera, Suman" userId="d0d460b4-17d3-437e-b9b5-7c893b4ef3f7" providerId="ADAL" clId="{612D74CD-BF47-4C71-8A8E-87D958F79ADB}" dt="2024-02-12T20:10:04.101" v="3889" actId="478"/>
          <ac:spMkLst>
            <pc:docMk/>
            <pc:sldMk cId="2759600390" sldId="268"/>
            <ac:spMk id="9" creationId="{B1185DEE-1419-7DB6-949B-929195894BC8}"/>
          </ac:spMkLst>
        </pc:spChg>
        <pc:spChg chg="add">
          <ac:chgData name="Bera, Suman" userId="d0d460b4-17d3-437e-b9b5-7c893b4ef3f7" providerId="ADAL" clId="{612D74CD-BF47-4C71-8A8E-87D958F79ADB}" dt="2024-02-12T20:09:11.417" v="3872"/>
          <ac:spMkLst>
            <pc:docMk/>
            <pc:sldMk cId="2759600390" sldId="268"/>
            <ac:spMk id="11" creationId="{7C30FDEB-94AC-A1FC-D400-9B62A2C457CB}"/>
          </ac:spMkLst>
        </pc:spChg>
        <pc:spChg chg="add del mod">
          <ac:chgData name="Bera, Suman" userId="d0d460b4-17d3-437e-b9b5-7c893b4ef3f7" providerId="ADAL" clId="{612D74CD-BF47-4C71-8A8E-87D958F79ADB}" dt="2024-02-12T20:09:18.060" v="3876"/>
          <ac:spMkLst>
            <pc:docMk/>
            <pc:sldMk cId="2759600390" sldId="268"/>
            <ac:spMk id="12" creationId="{88193E33-C2BA-F1EF-99AE-B01F9D1707E6}"/>
          </ac:spMkLst>
        </pc:spChg>
        <pc:picChg chg="add del mod">
          <ac:chgData name="Bera, Suman" userId="d0d460b4-17d3-437e-b9b5-7c893b4ef3f7" providerId="ADAL" clId="{612D74CD-BF47-4C71-8A8E-87D958F79ADB}" dt="2024-02-12T20:07:57.384" v="3871" actId="478"/>
          <ac:picMkLst>
            <pc:docMk/>
            <pc:sldMk cId="2759600390" sldId="268"/>
            <ac:picMk id="6" creationId="{E62EA70C-E68C-1631-87AA-27187D0593B7}"/>
          </ac:picMkLst>
        </pc:picChg>
        <pc:picChg chg="add mod">
          <ac:chgData name="Bera, Suman" userId="d0d460b4-17d3-437e-b9b5-7c893b4ef3f7" providerId="ADAL" clId="{612D74CD-BF47-4C71-8A8E-87D958F79ADB}" dt="2024-02-12T20:09:57.235" v="3887" actId="14100"/>
          <ac:picMkLst>
            <pc:docMk/>
            <pc:sldMk cId="2759600390" sldId="268"/>
            <ac:picMk id="6150" creationId="{3FA4D7A2-895A-CE75-80A0-BD3CE9662F56}"/>
          </ac:picMkLst>
        </pc:picChg>
      </pc:sldChg>
      <pc:sldChg chg="modAnim">
        <pc:chgData name="Bera, Suman" userId="d0d460b4-17d3-437e-b9b5-7c893b4ef3f7" providerId="ADAL" clId="{612D74CD-BF47-4C71-8A8E-87D958F79ADB}" dt="2024-02-12T18:17:24.028" v="195"/>
        <pc:sldMkLst>
          <pc:docMk/>
          <pc:sldMk cId="417536504" sldId="272"/>
        </pc:sldMkLst>
      </pc:sldChg>
      <pc:sldChg chg="modSp mod addAnim delAnim modAnim">
        <pc:chgData name="Bera, Suman" userId="d0d460b4-17d3-437e-b9b5-7c893b4ef3f7" providerId="ADAL" clId="{612D74CD-BF47-4C71-8A8E-87D958F79ADB}" dt="2024-02-12T18:18:31.138" v="221"/>
        <pc:sldMkLst>
          <pc:docMk/>
          <pc:sldMk cId="3474133943" sldId="273"/>
        </pc:sldMkLst>
        <pc:graphicFrameChg chg="mod modGraphic">
          <ac:chgData name="Bera, Suman" userId="d0d460b4-17d3-437e-b9b5-7c893b4ef3f7" providerId="ADAL" clId="{612D74CD-BF47-4C71-8A8E-87D958F79ADB}" dt="2024-02-12T18:17:50.955" v="201" actId="20577"/>
          <ac:graphicFrameMkLst>
            <pc:docMk/>
            <pc:sldMk cId="3474133943" sldId="273"/>
            <ac:graphicFrameMk id="2" creationId="{14883AB6-E6D8-70A9-3CCB-61E120FC6000}"/>
          </ac:graphicFrameMkLst>
        </pc:graphicFrameChg>
      </pc:sldChg>
      <pc:sldChg chg="addSp delSp modSp mod setBg modClrScheme modAnim chgLayout">
        <pc:chgData name="Bera, Suman" userId="d0d460b4-17d3-437e-b9b5-7c893b4ef3f7" providerId="ADAL" clId="{612D74CD-BF47-4C71-8A8E-87D958F79ADB}" dt="2024-02-12T20:36:26.468" v="4040"/>
        <pc:sldMkLst>
          <pc:docMk/>
          <pc:sldMk cId="520000563" sldId="278"/>
        </pc:sldMkLst>
        <pc:spChg chg="add mod ord">
          <ac:chgData name="Bera, Suman" userId="d0d460b4-17d3-437e-b9b5-7c893b4ef3f7" providerId="ADAL" clId="{612D74CD-BF47-4C71-8A8E-87D958F79ADB}" dt="2024-02-12T18:44:57.984" v="1141" actId="1076"/>
          <ac:spMkLst>
            <pc:docMk/>
            <pc:sldMk cId="520000563" sldId="278"/>
            <ac:spMk id="2" creationId="{54246FE4-85A1-61A8-B6DD-6EB7372C92FF}"/>
          </ac:spMkLst>
        </pc:spChg>
        <pc:spChg chg="mod ord">
          <ac:chgData name="Bera, Suman" userId="d0d460b4-17d3-437e-b9b5-7c893b4ef3f7" providerId="ADAL" clId="{612D74CD-BF47-4C71-8A8E-87D958F79ADB}" dt="2024-02-12T18:44:22.648" v="1135" actId="1076"/>
          <ac:spMkLst>
            <pc:docMk/>
            <pc:sldMk cId="520000563" sldId="278"/>
            <ac:spMk id="3" creationId="{61377AF6-2477-81EC-D1BC-43FD72DF18F6}"/>
          </ac:spMkLst>
        </pc:spChg>
        <pc:spChg chg="add del mod">
          <ac:chgData name="Bera, Suman" userId="d0d460b4-17d3-437e-b9b5-7c893b4ef3f7" providerId="ADAL" clId="{612D74CD-BF47-4C71-8A8E-87D958F79ADB}" dt="2024-02-12T18:43:06.696" v="1120" actId="478"/>
          <ac:spMkLst>
            <pc:docMk/>
            <pc:sldMk cId="520000563" sldId="278"/>
            <ac:spMk id="10" creationId="{A324E2A3-9809-9A1B-0160-A84846BBD8F0}"/>
          </ac:spMkLst>
        </pc:spChg>
        <pc:spChg chg="add del mod">
          <ac:chgData name="Bera, Suman" userId="d0d460b4-17d3-437e-b9b5-7c893b4ef3f7" providerId="ADAL" clId="{612D74CD-BF47-4C71-8A8E-87D958F79ADB}" dt="2024-02-12T18:43:01.913" v="1118" actId="478"/>
          <ac:spMkLst>
            <pc:docMk/>
            <pc:sldMk cId="520000563" sldId="278"/>
            <ac:spMk id="12" creationId="{B3E4F113-7D01-C418-9F0A-04D93313AC5D}"/>
          </ac:spMkLst>
        </pc:spChg>
        <pc:spChg chg="add mod">
          <ac:chgData name="Bera, Suman" userId="d0d460b4-17d3-437e-b9b5-7c893b4ef3f7" providerId="ADAL" clId="{612D74CD-BF47-4C71-8A8E-87D958F79ADB}" dt="2024-02-12T18:41:07.955" v="1099" actId="26606"/>
          <ac:spMkLst>
            <pc:docMk/>
            <pc:sldMk cId="520000563" sldId="278"/>
            <ac:spMk id="14" creationId="{4D26ACC1-8647-A894-1A95-0196C05ECAB7}"/>
          </ac:spMkLst>
        </pc:spChg>
        <pc:picChg chg="add mod ord">
          <ac:chgData name="Bera, Suman" userId="d0d460b4-17d3-437e-b9b5-7c893b4ef3f7" providerId="ADAL" clId="{612D74CD-BF47-4C71-8A8E-87D958F79ADB}" dt="2024-02-12T18:42:32.510" v="1117" actId="553"/>
          <ac:picMkLst>
            <pc:docMk/>
            <pc:sldMk cId="520000563" sldId="278"/>
            <ac:picMk id="5" creationId="{6530D9F9-73E4-2F7B-CE02-72956E3C79E1}"/>
          </ac:picMkLst>
        </pc:picChg>
      </pc:sldChg>
      <pc:sldChg chg="addSp delSp modSp mod setBg modClrScheme modAnim chgLayout">
        <pc:chgData name="Bera, Suman" userId="d0d460b4-17d3-437e-b9b5-7c893b4ef3f7" providerId="ADAL" clId="{612D74CD-BF47-4C71-8A8E-87D958F79ADB}" dt="2024-02-12T20:38:18.223" v="4065"/>
        <pc:sldMkLst>
          <pc:docMk/>
          <pc:sldMk cId="1445010188" sldId="279"/>
        </pc:sldMkLst>
        <pc:spChg chg="add del mod ord">
          <ac:chgData name="Bera, Suman" userId="d0d460b4-17d3-437e-b9b5-7c893b4ef3f7" providerId="ADAL" clId="{612D74CD-BF47-4C71-8A8E-87D958F79ADB}" dt="2024-02-12T19:32:30.866" v="2885" actId="700"/>
          <ac:spMkLst>
            <pc:docMk/>
            <pc:sldMk cId="1445010188" sldId="279"/>
            <ac:spMk id="3" creationId="{93EF500D-E9BF-4004-4873-E981EB509817}"/>
          </ac:spMkLst>
        </pc:spChg>
        <pc:spChg chg="add del mod ord">
          <ac:chgData name="Bera, Suman" userId="d0d460b4-17d3-437e-b9b5-7c893b4ef3f7" providerId="ADAL" clId="{612D74CD-BF47-4C71-8A8E-87D958F79ADB}" dt="2024-02-12T19:32:30.866" v="2885" actId="700"/>
          <ac:spMkLst>
            <pc:docMk/>
            <pc:sldMk cId="1445010188" sldId="279"/>
            <ac:spMk id="5" creationId="{309BD088-C57E-EA7A-162C-9BA71B44BF04}"/>
          </ac:spMkLst>
        </pc:spChg>
        <pc:spChg chg="add del mod">
          <ac:chgData name="Bera, Suman" userId="d0d460b4-17d3-437e-b9b5-7c893b4ef3f7" providerId="ADAL" clId="{612D74CD-BF47-4C71-8A8E-87D958F79ADB}" dt="2024-02-12T19:32:30.866" v="2885" actId="700"/>
          <ac:spMkLst>
            <pc:docMk/>
            <pc:sldMk cId="1445010188" sldId="279"/>
            <ac:spMk id="7" creationId="{78EC3A8E-A782-B0A4-B653-281B254DA337}"/>
          </ac:spMkLst>
        </pc:spChg>
        <pc:spChg chg="add del mod">
          <ac:chgData name="Bera, Suman" userId="d0d460b4-17d3-437e-b9b5-7c893b4ef3f7" providerId="ADAL" clId="{612D74CD-BF47-4C71-8A8E-87D958F79ADB}" dt="2024-02-12T19:32:30.866" v="2885" actId="700"/>
          <ac:spMkLst>
            <pc:docMk/>
            <pc:sldMk cId="1445010188" sldId="279"/>
            <ac:spMk id="9" creationId="{2E4A581A-CB6B-6944-70D3-8A0402033051}"/>
          </ac:spMkLst>
        </pc:spChg>
        <pc:spChg chg="add del mod">
          <ac:chgData name="Bera, Suman" userId="d0d460b4-17d3-437e-b9b5-7c893b4ef3f7" providerId="ADAL" clId="{612D74CD-BF47-4C71-8A8E-87D958F79ADB}" dt="2024-02-12T19:32:30.866" v="2885" actId="700"/>
          <ac:spMkLst>
            <pc:docMk/>
            <pc:sldMk cId="1445010188" sldId="279"/>
            <ac:spMk id="11" creationId="{21D8587C-7E61-2C36-5C4C-6D1F4D50729C}"/>
          </ac:spMkLst>
        </pc:spChg>
        <pc:spChg chg="add del mod">
          <ac:chgData name="Bera, Suman" userId="d0d460b4-17d3-437e-b9b5-7c893b4ef3f7" providerId="ADAL" clId="{612D74CD-BF47-4C71-8A8E-87D958F79ADB}" dt="2024-02-12T19:32:30.866" v="2885" actId="700"/>
          <ac:spMkLst>
            <pc:docMk/>
            <pc:sldMk cId="1445010188" sldId="279"/>
            <ac:spMk id="13" creationId="{0B61D022-5699-E4DA-0F6F-B1E51B5D2387}"/>
          </ac:spMkLst>
        </pc:spChg>
        <pc:spChg chg="add del mod">
          <ac:chgData name="Bera, Suman" userId="d0d460b4-17d3-437e-b9b5-7c893b4ef3f7" providerId="ADAL" clId="{612D74CD-BF47-4C71-8A8E-87D958F79ADB}" dt="2024-02-12T19:32:30.866" v="2885" actId="700"/>
          <ac:spMkLst>
            <pc:docMk/>
            <pc:sldMk cId="1445010188" sldId="279"/>
            <ac:spMk id="15" creationId="{835544FD-E65A-5221-0436-441D7B8B5A1E}"/>
          </ac:spMkLst>
        </pc:spChg>
        <pc:spChg chg="add del mod">
          <ac:chgData name="Bera, Suman" userId="d0d460b4-17d3-437e-b9b5-7c893b4ef3f7" providerId="ADAL" clId="{612D74CD-BF47-4C71-8A8E-87D958F79ADB}" dt="2024-02-12T19:32:30.866" v="2885" actId="700"/>
          <ac:spMkLst>
            <pc:docMk/>
            <pc:sldMk cId="1445010188" sldId="279"/>
            <ac:spMk id="17" creationId="{64C2E69E-1250-1D78-3FE5-79B0FC521FDE}"/>
          </ac:spMkLst>
        </pc:spChg>
        <pc:spChg chg="add del mod">
          <ac:chgData name="Bera, Suman" userId="d0d460b4-17d3-437e-b9b5-7c893b4ef3f7" providerId="ADAL" clId="{612D74CD-BF47-4C71-8A8E-87D958F79ADB}" dt="2024-02-12T19:32:30.866" v="2885" actId="700"/>
          <ac:spMkLst>
            <pc:docMk/>
            <pc:sldMk cId="1445010188" sldId="279"/>
            <ac:spMk id="21" creationId="{771E80E9-900E-AE51-2297-DBCBE8BD5070}"/>
          </ac:spMkLst>
        </pc:spChg>
        <pc:spChg chg="add del mod">
          <ac:chgData name="Bera, Suman" userId="d0d460b4-17d3-437e-b9b5-7c893b4ef3f7" providerId="ADAL" clId="{612D74CD-BF47-4C71-8A8E-87D958F79ADB}" dt="2024-02-12T19:32:30.866" v="2885" actId="700"/>
          <ac:spMkLst>
            <pc:docMk/>
            <pc:sldMk cId="1445010188" sldId="279"/>
            <ac:spMk id="25" creationId="{21A2B870-5372-0F9D-45BF-5AEF0CCCCF01}"/>
          </ac:spMkLst>
        </pc:spChg>
        <pc:spChg chg="del">
          <ac:chgData name="Bera, Suman" userId="d0d460b4-17d3-437e-b9b5-7c893b4ef3f7" providerId="ADAL" clId="{612D74CD-BF47-4C71-8A8E-87D958F79ADB}" dt="2024-02-12T19:32:22.638" v="2884" actId="478"/>
          <ac:spMkLst>
            <pc:docMk/>
            <pc:sldMk cId="1445010188" sldId="279"/>
            <ac:spMk id="26" creationId="{F237C2FF-8AE7-02AF-7E17-D62F80F65FAA}"/>
          </ac:spMkLst>
        </pc:spChg>
        <pc:spChg chg="del">
          <ac:chgData name="Bera, Suman" userId="d0d460b4-17d3-437e-b9b5-7c893b4ef3f7" providerId="ADAL" clId="{612D74CD-BF47-4C71-8A8E-87D958F79ADB}" dt="2024-02-12T19:32:22.638" v="2884" actId="478"/>
          <ac:spMkLst>
            <pc:docMk/>
            <pc:sldMk cId="1445010188" sldId="279"/>
            <ac:spMk id="27" creationId="{00C27F86-4C80-C4F3-6CE8-D40C84F64932}"/>
          </ac:spMkLst>
        </pc:spChg>
        <pc:spChg chg="del">
          <ac:chgData name="Bera, Suman" userId="d0d460b4-17d3-437e-b9b5-7c893b4ef3f7" providerId="ADAL" clId="{612D74CD-BF47-4C71-8A8E-87D958F79ADB}" dt="2024-02-12T19:32:22.638" v="2884" actId="478"/>
          <ac:spMkLst>
            <pc:docMk/>
            <pc:sldMk cId="1445010188" sldId="279"/>
            <ac:spMk id="28" creationId="{437F270A-5AE8-3D7C-4649-C8CE5C3BBE73}"/>
          </ac:spMkLst>
        </pc:spChg>
        <pc:spChg chg="del">
          <ac:chgData name="Bera, Suman" userId="d0d460b4-17d3-437e-b9b5-7c893b4ef3f7" providerId="ADAL" clId="{612D74CD-BF47-4C71-8A8E-87D958F79ADB}" dt="2024-02-12T19:32:22.638" v="2884" actId="478"/>
          <ac:spMkLst>
            <pc:docMk/>
            <pc:sldMk cId="1445010188" sldId="279"/>
            <ac:spMk id="29" creationId="{88C30139-2108-5DD5-D7B5-F4C5CA6CCBF3}"/>
          </ac:spMkLst>
        </pc:spChg>
        <pc:spChg chg="del">
          <ac:chgData name="Bera, Suman" userId="d0d460b4-17d3-437e-b9b5-7c893b4ef3f7" providerId="ADAL" clId="{612D74CD-BF47-4C71-8A8E-87D958F79ADB}" dt="2024-02-12T19:32:22.638" v="2884" actId="478"/>
          <ac:spMkLst>
            <pc:docMk/>
            <pc:sldMk cId="1445010188" sldId="279"/>
            <ac:spMk id="30" creationId="{7E1DA776-AFFE-AE39-7F7B-59EB501D7E5F}"/>
          </ac:spMkLst>
        </pc:spChg>
        <pc:spChg chg="del">
          <ac:chgData name="Bera, Suman" userId="d0d460b4-17d3-437e-b9b5-7c893b4ef3f7" providerId="ADAL" clId="{612D74CD-BF47-4C71-8A8E-87D958F79ADB}" dt="2024-02-12T19:32:22.638" v="2884" actId="478"/>
          <ac:spMkLst>
            <pc:docMk/>
            <pc:sldMk cId="1445010188" sldId="279"/>
            <ac:spMk id="31" creationId="{1F74C8AB-F847-F58A-7B89-FC1F3E125FB9}"/>
          </ac:spMkLst>
        </pc:spChg>
        <pc:spChg chg="del">
          <ac:chgData name="Bera, Suman" userId="d0d460b4-17d3-437e-b9b5-7c893b4ef3f7" providerId="ADAL" clId="{612D74CD-BF47-4C71-8A8E-87D958F79ADB}" dt="2024-02-12T19:32:22.638" v="2884" actId="478"/>
          <ac:spMkLst>
            <pc:docMk/>
            <pc:sldMk cId="1445010188" sldId="279"/>
            <ac:spMk id="32" creationId="{0A4B179D-6ECE-CDC7-80E3-5E1843793A1D}"/>
          </ac:spMkLst>
        </pc:spChg>
        <pc:spChg chg="del">
          <ac:chgData name="Bera, Suman" userId="d0d460b4-17d3-437e-b9b5-7c893b4ef3f7" providerId="ADAL" clId="{612D74CD-BF47-4C71-8A8E-87D958F79ADB}" dt="2024-02-12T19:32:22.638" v="2884" actId="478"/>
          <ac:spMkLst>
            <pc:docMk/>
            <pc:sldMk cId="1445010188" sldId="279"/>
            <ac:spMk id="34" creationId="{20510531-78E7-6DD4-B8ED-F8484240C2E1}"/>
          </ac:spMkLst>
        </pc:spChg>
        <pc:spChg chg="add del mod">
          <ac:chgData name="Bera, Suman" userId="d0d460b4-17d3-437e-b9b5-7c893b4ef3f7" providerId="ADAL" clId="{612D74CD-BF47-4C71-8A8E-87D958F79ADB}" dt="2024-02-12T19:32:30.866" v="2885" actId="700"/>
          <ac:spMkLst>
            <pc:docMk/>
            <pc:sldMk cId="1445010188" sldId="279"/>
            <ac:spMk id="35" creationId="{2F546DA1-52F1-30FF-0772-185F220927DD}"/>
          </ac:spMkLst>
        </pc:spChg>
        <pc:spChg chg="add del mod">
          <ac:chgData name="Bera, Suman" userId="d0d460b4-17d3-437e-b9b5-7c893b4ef3f7" providerId="ADAL" clId="{612D74CD-BF47-4C71-8A8E-87D958F79ADB}" dt="2024-02-12T19:32:30.866" v="2885" actId="700"/>
          <ac:spMkLst>
            <pc:docMk/>
            <pc:sldMk cId="1445010188" sldId="279"/>
            <ac:spMk id="37" creationId="{D15A6A07-FE20-091C-0FE3-2ADBBDD6D5D9}"/>
          </ac:spMkLst>
        </pc:spChg>
        <pc:spChg chg="del">
          <ac:chgData name="Bera, Suman" userId="d0d460b4-17d3-437e-b9b5-7c893b4ef3f7" providerId="ADAL" clId="{612D74CD-BF47-4C71-8A8E-87D958F79ADB}" dt="2024-02-12T19:32:22.638" v="2884" actId="478"/>
          <ac:spMkLst>
            <pc:docMk/>
            <pc:sldMk cId="1445010188" sldId="279"/>
            <ac:spMk id="38" creationId="{BE14C3C8-CE39-133E-31F8-E2A69DFA914D}"/>
          </ac:spMkLst>
        </pc:spChg>
        <pc:spChg chg="add del mod">
          <ac:chgData name="Bera, Suman" userId="d0d460b4-17d3-437e-b9b5-7c893b4ef3f7" providerId="ADAL" clId="{612D74CD-BF47-4C71-8A8E-87D958F79ADB}" dt="2024-02-12T19:32:30.866" v="2885" actId="700"/>
          <ac:spMkLst>
            <pc:docMk/>
            <pc:sldMk cId="1445010188" sldId="279"/>
            <ac:spMk id="40" creationId="{652F65FF-3CA5-4588-66BA-026434FC33F1}"/>
          </ac:spMkLst>
        </pc:spChg>
        <pc:spChg chg="add del mod">
          <ac:chgData name="Bera, Suman" userId="d0d460b4-17d3-437e-b9b5-7c893b4ef3f7" providerId="ADAL" clId="{612D74CD-BF47-4C71-8A8E-87D958F79ADB}" dt="2024-02-12T19:32:30.866" v="2885" actId="700"/>
          <ac:spMkLst>
            <pc:docMk/>
            <pc:sldMk cId="1445010188" sldId="279"/>
            <ac:spMk id="42" creationId="{B2A03593-A1EF-1CC0-0A9B-E104D95432E5}"/>
          </ac:spMkLst>
        </pc:spChg>
        <pc:spChg chg="add del mod">
          <ac:chgData name="Bera, Suman" userId="d0d460b4-17d3-437e-b9b5-7c893b4ef3f7" providerId="ADAL" clId="{612D74CD-BF47-4C71-8A8E-87D958F79ADB}" dt="2024-02-12T19:32:30.866" v="2885" actId="700"/>
          <ac:spMkLst>
            <pc:docMk/>
            <pc:sldMk cId="1445010188" sldId="279"/>
            <ac:spMk id="44" creationId="{4AD513CD-51E2-3A64-2182-E52CCD18431F}"/>
          </ac:spMkLst>
        </pc:spChg>
        <pc:spChg chg="add del mod">
          <ac:chgData name="Bera, Suman" userId="d0d460b4-17d3-437e-b9b5-7c893b4ef3f7" providerId="ADAL" clId="{612D74CD-BF47-4C71-8A8E-87D958F79ADB}" dt="2024-02-12T19:32:30.866" v="2885" actId="700"/>
          <ac:spMkLst>
            <pc:docMk/>
            <pc:sldMk cId="1445010188" sldId="279"/>
            <ac:spMk id="47" creationId="{32B6CAAB-E43D-3144-DF90-8F1FE825B592}"/>
          </ac:spMkLst>
        </pc:spChg>
        <pc:spChg chg="add del mod">
          <ac:chgData name="Bera, Suman" userId="d0d460b4-17d3-437e-b9b5-7c893b4ef3f7" providerId="ADAL" clId="{612D74CD-BF47-4C71-8A8E-87D958F79ADB}" dt="2024-02-12T19:32:30.866" v="2885" actId="700"/>
          <ac:spMkLst>
            <pc:docMk/>
            <pc:sldMk cId="1445010188" sldId="279"/>
            <ac:spMk id="50" creationId="{DF4DD453-BA87-9C27-5C13-4DC25103B02F}"/>
          </ac:spMkLst>
        </pc:spChg>
        <pc:spChg chg="add del mod">
          <ac:chgData name="Bera, Suman" userId="d0d460b4-17d3-437e-b9b5-7c893b4ef3f7" providerId="ADAL" clId="{612D74CD-BF47-4C71-8A8E-87D958F79ADB}" dt="2024-02-12T19:32:30.866" v="2885" actId="700"/>
          <ac:spMkLst>
            <pc:docMk/>
            <pc:sldMk cId="1445010188" sldId="279"/>
            <ac:spMk id="53" creationId="{F3D8E976-C131-AAF5-FF76-16813579FB5D}"/>
          </ac:spMkLst>
        </pc:spChg>
        <pc:spChg chg="add del mod">
          <ac:chgData name="Bera, Suman" userId="d0d460b4-17d3-437e-b9b5-7c893b4ef3f7" providerId="ADAL" clId="{612D74CD-BF47-4C71-8A8E-87D958F79ADB}" dt="2024-02-12T19:32:30.866" v="2885" actId="700"/>
          <ac:spMkLst>
            <pc:docMk/>
            <pc:sldMk cId="1445010188" sldId="279"/>
            <ac:spMk id="55" creationId="{444BD763-51EF-1AE0-5E71-C27079DD9587}"/>
          </ac:spMkLst>
        </pc:spChg>
        <pc:spChg chg="add del mod">
          <ac:chgData name="Bera, Suman" userId="d0d460b4-17d3-437e-b9b5-7c893b4ef3f7" providerId="ADAL" clId="{612D74CD-BF47-4C71-8A8E-87D958F79ADB}" dt="2024-02-12T19:32:30.866" v="2885" actId="700"/>
          <ac:spMkLst>
            <pc:docMk/>
            <pc:sldMk cId="1445010188" sldId="279"/>
            <ac:spMk id="57" creationId="{CF33FB0A-D032-1DE6-A12C-2D2573CFB4ED}"/>
          </ac:spMkLst>
        </pc:spChg>
        <pc:spChg chg="add del mod">
          <ac:chgData name="Bera, Suman" userId="d0d460b4-17d3-437e-b9b5-7c893b4ef3f7" providerId="ADAL" clId="{612D74CD-BF47-4C71-8A8E-87D958F79ADB}" dt="2024-02-12T19:32:30.866" v="2885" actId="700"/>
          <ac:spMkLst>
            <pc:docMk/>
            <pc:sldMk cId="1445010188" sldId="279"/>
            <ac:spMk id="60" creationId="{2785EE38-6510-6BC3-6879-C92B26D32F01}"/>
          </ac:spMkLst>
        </pc:spChg>
        <pc:spChg chg="add del mod">
          <ac:chgData name="Bera, Suman" userId="d0d460b4-17d3-437e-b9b5-7c893b4ef3f7" providerId="ADAL" clId="{612D74CD-BF47-4C71-8A8E-87D958F79ADB}" dt="2024-02-12T19:32:30.866" v="2885" actId="700"/>
          <ac:spMkLst>
            <pc:docMk/>
            <pc:sldMk cId="1445010188" sldId="279"/>
            <ac:spMk id="62" creationId="{2F51A557-20BC-4375-096C-B113E6F64E54}"/>
          </ac:spMkLst>
        </pc:spChg>
        <pc:spChg chg="add del mod">
          <ac:chgData name="Bera, Suman" userId="d0d460b4-17d3-437e-b9b5-7c893b4ef3f7" providerId="ADAL" clId="{612D74CD-BF47-4C71-8A8E-87D958F79ADB}" dt="2024-02-12T19:32:30.866" v="2885" actId="700"/>
          <ac:spMkLst>
            <pc:docMk/>
            <pc:sldMk cId="1445010188" sldId="279"/>
            <ac:spMk id="64" creationId="{6C1B1A26-9932-4E1E-8EB6-3DDBD053A730}"/>
          </ac:spMkLst>
        </pc:spChg>
        <pc:spChg chg="add del mod">
          <ac:chgData name="Bera, Suman" userId="d0d460b4-17d3-437e-b9b5-7c893b4ef3f7" providerId="ADAL" clId="{612D74CD-BF47-4C71-8A8E-87D958F79ADB}" dt="2024-02-12T19:32:30.866" v="2885" actId="700"/>
          <ac:spMkLst>
            <pc:docMk/>
            <pc:sldMk cId="1445010188" sldId="279"/>
            <ac:spMk id="66" creationId="{BACA0ED8-F3D8-A206-033F-AE83CD7A7E8F}"/>
          </ac:spMkLst>
        </pc:spChg>
        <pc:spChg chg="add del mod">
          <ac:chgData name="Bera, Suman" userId="d0d460b4-17d3-437e-b9b5-7c893b4ef3f7" providerId="ADAL" clId="{612D74CD-BF47-4C71-8A8E-87D958F79ADB}" dt="2024-02-12T19:32:30.866" v="2885" actId="700"/>
          <ac:spMkLst>
            <pc:docMk/>
            <pc:sldMk cId="1445010188" sldId="279"/>
            <ac:spMk id="68" creationId="{CD7E010F-FD99-BA55-A535-1187D369E429}"/>
          </ac:spMkLst>
        </pc:spChg>
        <pc:spChg chg="add mod ord">
          <ac:chgData name="Bera, Suman" userId="d0d460b4-17d3-437e-b9b5-7c893b4ef3f7" providerId="ADAL" clId="{612D74CD-BF47-4C71-8A8E-87D958F79ADB}" dt="2024-02-12T19:36:55.828" v="2977" actId="700"/>
          <ac:spMkLst>
            <pc:docMk/>
            <pc:sldMk cId="1445010188" sldId="279"/>
            <ac:spMk id="69" creationId="{DEFA3BE4-0111-C39B-909A-C93044E2DB8F}"/>
          </ac:spMkLst>
        </pc:spChg>
        <pc:spChg chg="add mod ord">
          <ac:chgData name="Bera, Suman" userId="d0d460b4-17d3-437e-b9b5-7c893b4ef3f7" providerId="ADAL" clId="{612D74CD-BF47-4C71-8A8E-87D958F79ADB}" dt="2024-02-12T19:43:10.105" v="3067" actId="20577"/>
          <ac:spMkLst>
            <pc:docMk/>
            <pc:sldMk cId="1445010188" sldId="279"/>
            <ac:spMk id="70" creationId="{6BCF9686-1552-9399-46B4-573AA76D8FF5}"/>
          </ac:spMkLst>
        </pc:spChg>
        <pc:spChg chg="add del mod">
          <ac:chgData name="Bera, Suman" userId="d0d460b4-17d3-437e-b9b5-7c893b4ef3f7" providerId="ADAL" clId="{612D74CD-BF47-4C71-8A8E-87D958F79ADB}" dt="2024-02-12T19:35:36.775" v="2950" actId="26606"/>
          <ac:spMkLst>
            <pc:docMk/>
            <pc:sldMk cId="1445010188" sldId="279"/>
            <ac:spMk id="73" creationId="{6205C2EB-69B8-1EB6-5F7A-1C29FBB6784E}"/>
          </ac:spMkLst>
        </pc:spChg>
        <pc:spChg chg="add del mod ord">
          <ac:chgData name="Bera, Suman" userId="d0d460b4-17d3-437e-b9b5-7c893b4ef3f7" providerId="ADAL" clId="{612D74CD-BF47-4C71-8A8E-87D958F79ADB}" dt="2024-02-12T19:36:55.828" v="2977" actId="700"/>
          <ac:spMkLst>
            <pc:docMk/>
            <pc:sldMk cId="1445010188" sldId="279"/>
            <ac:spMk id="75" creationId="{A6C49BB6-50DF-10D7-4F6D-8643337DD0A8}"/>
          </ac:spMkLst>
        </pc:spChg>
        <pc:spChg chg="add del mod">
          <ac:chgData name="Bera, Suman" userId="d0d460b4-17d3-437e-b9b5-7c893b4ef3f7" providerId="ADAL" clId="{612D74CD-BF47-4C71-8A8E-87D958F79ADB}" dt="2024-02-12T19:35:36.775" v="2950" actId="26606"/>
          <ac:spMkLst>
            <pc:docMk/>
            <pc:sldMk cId="1445010188" sldId="279"/>
            <ac:spMk id="76" creationId="{C265390C-561D-1B45-E165-031C4E0122D0}"/>
          </ac:spMkLst>
        </pc:spChg>
        <pc:spChg chg="add mod">
          <ac:chgData name="Bera, Suman" userId="d0d460b4-17d3-437e-b9b5-7c893b4ef3f7" providerId="ADAL" clId="{612D74CD-BF47-4C71-8A8E-87D958F79ADB}" dt="2024-02-12T19:43:03.434" v="3062" actId="20577"/>
          <ac:spMkLst>
            <pc:docMk/>
            <pc:sldMk cId="1445010188" sldId="279"/>
            <ac:spMk id="77" creationId="{292EDDBF-57F1-DABA-A607-107ADED4AF3B}"/>
          </ac:spMkLst>
        </pc:spChg>
        <pc:spChg chg="add del mod">
          <ac:chgData name="Bera, Suman" userId="d0d460b4-17d3-437e-b9b5-7c893b4ef3f7" providerId="ADAL" clId="{612D74CD-BF47-4C71-8A8E-87D958F79ADB}" dt="2024-02-12T19:35:36.775" v="2950" actId="26606"/>
          <ac:spMkLst>
            <pc:docMk/>
            <pc:sldMk cId="1445010188" sldId="279"/>
            <ac:spMk id="78" creationId="{10724A3D-71A1-DD90-9714-5D54A3189999}"/>
          </ac:spMkLst>
        </pc:spChg>
        <pc:spChg chg="del">
          <ac:chgData name="Bera, Suman" userId="d0d460b4-17d3-437e-b9b5-7c893b4ef3f7" providerId="ADAL" clId="{612D74CD-BF47-4C71-8A8E-87D958F79ADB}" dt="2024-02-12T19:32:22.638" v="2884" actId="478"/>
          <ac:spMkLst>
            <pc:docMk/>
            <pc:sldMk cId="1445010188" sldId="279"/>
            <ac:spMk id="80" creationId="{291313D6-FDDE-A86D-0C8F-78A4DE610460}"/>
          </ac:spMkLst>
        </pc:spChg>
        <pc:spChg chg="del">
          <ac:chgData name="Bera, Suman" userId="d0d460b4-17d3-437e-b9b5-7c893b4ef3f7" providerId="ADAL" clId="{612D74CD-BF47-4C71-8A8E-87D958F79ADB}" dt="2024-02-12T19:32:22.638" v="2884" actId="478"/>
          <ac:spMkLst>
            <pc:docMk/>
            <pc:sldMk cId="1445010188" sldId="279"/>
            <ac:spMk id="81" creationId="{8A1BEF0A-BD3A-2F51-2B84-2C87759C857E}"/>
          </ac:spMkLst>
        </pc:spChg>
        <pc:spChg chg="del">
          <ac:chgData name="Bera, Suman" userId="d0d460b4-17d3-437e-b9b5-7c893b4ef3f7" providerId="ADAL" clId="{612D74CD-BF47-4C71-8A8E-87D958F79ADB}" dt="2024-02-12T19:32:22.638" v="2884" actId="478"/>
          <ac:spMkLst>
            <pc:docMk/>
            <pc:sldMk cId="1445010188" sldId="279"/>
            <ac:spMk id="82" creationId="{B68617DC-1253-7F81-E3EC-E2710973E731}"/>
          </ac:spMkLst>
        </pc:spChg>
        <pc:spChg chg="del">
          <ac:chgData name="Bera, Suman" userId="d0d460b4-17d3-437e-b9b5-7c893b4ef3f7" providerId="ADAL" clId="{612D74CD-BF47-4C71-8A8E-87D958F79ADB}" dt="2024-02-12T19:32:22.638" v="2884" actId="478"/>
          <ac:spMkLst>
            <pc:docMk/>
            <pc:sldMk cId="1445010188" sldId="279"/>
            <ac:spMk id="83" creationId="{A27FA48D-357F-EA80-0111-0C0A27182842}"/>
          </ac:spMkLst>
        </pc:spChg>
        <pc:spChg chg="del">
          <ac:chgData name="Bera, Suman" userId="d0d460b4-17d3-437e-b9b5-7c893b4ef3f7" providerId="ADAL" clId="{612D74CD-BF47-4C71-8A8E-87D958F79ADB}" dt="2024-02-12T19:32:22.638" v="2884" actId="478"/>
          <ac:spMkLst>
            <pc:docMk/>
            <pc:sldMk cId="1445010188" sldId="279"/>
            <ac:spMk id="84" creationId="{1950D586-9DF9-A100-E041-67FDDEBD7DA5}"/>
          </ac:spMkLst>
        </pc:spChg>
        <pc:spChg chg="del">
          <ac:chgData name="Bera, Suman" userId="d0d460b4-17d3-437e-b9b5-7c893b4ef3f7" providerId="ADAL" clId="{612D74CD-BF47-4C71-8A8E-87D958F79ADB}" dt="2024-02-12T19:32:22.638" v="2884" actId="478"/>
          <ac:spMkLst>
            <pc:docMk/>
            <pc:sldMk cId="1445010188" sldId="279"/>
            <ac:spMk id="85" creationId="{D57903CE-292D-8F9A-9BDD-7840423075D1}"/>
          </ac:spMkLst>
        </pc:spChg>
        <pc:spChg chg="del">
          <ac:chgData name="Bera, Suman" userId="d0d460b4-17d3-437e-b9b5-7c893b4ef3f7" providerId="ADAL" clId="{612D74CD-BF47-4C71-8A8E-87D958F79ADB}" dt="2024-02-12T19:32:22.638" v="2884" actId="478"/>
          <ac:spMkLst>
            <pc:docMk/>
            <pc:sldMk cId="1445010188" sldId="279"/>
            <ac:spMk id="86" creationId="{1CD211A9-30AF-B158-D3CD-640CBDA0A853}"/>
          </ac:spMkLst>
        </pc:spChg>
        <pc:spChg chg="del">
          <ac:chgData name="Bera, Suman" userId="d0d460b4-17d3-437e-b9b5-7c893b4ef3f7" providerId="ADAL" clId="{612D74CD-BF47-4C71-8A8E-87D958F79ADB}" dt="2024-02-12T19:32:22.638" v="2884" actId="478"/>
          <ac:spMkLst>
            <pc:docMk/>
            <pc:sldMk cId="1445010188" sldId="279"/>
            <ac:spMk id="87" creationId="{FE25E76F-DE56-E8CD-2546-5CDB57197BF5}"/>
          </ac:spMkLst>
        </pc:spChg>
        <pc:graphicFrameChg chg="add del mod modGraphic">
          <ac:chgData name="Bera, Suman" userId="d0d460b4-17d3-437e-b9b5-7c893b4ef3f7" providerId="ADAL" clId="{612D74CD-BF47-4C71-8A8E-87D958F79ADB}" dt="2024-02-12T19:35:50.332" v="2955" actId="1076"/>
          <ac:graphicFrameMkLst>
            <pc:docMk/>
            <pc:sldMk cId="1445010188" sldId="279"/>
            <ac:graphicFrameMk id="71" creationId="{AA81CCE9-3FE9-27BD-963E-C4B00DAD0C66}"/>
          </ac:graphicFrameMkLst>
        </pc:graphicFrameChg>
        <pc:graphicFrameChg chg="add del mod">
          <ac:chgData name="Bera, Suman" userId="d0d460b4-17d3-437e-b9b5-7c893b4ef3f7" providerId="ADAL" clId="{612D74CD-BF47-4C71-8A8E-87D958F79ADB}" dt="2024-02-12T19:36:02.452" v="2966"/>
          <ac:graphicFrameMkLst>
            <pc:docMk/>
            <pc:sldMk cId="1445010188" sldId="279"/>
            <ac:graphicFrameMk id="72" creationId="{88301C6E-5F20-5411-7753-1D49E5AB764E}"/>
          </ac:graphicFrameMkLst>
        </pc:graphicFrameChg>
        <pc:graphicFrameChg chg="add del mod modGraphic">
          <ac:chgData name="Bera, Suman" userId="d0d460b4-17d3-437e-b9b5-7c893b4ef3f7" providerId="ADAL" clId="{612D74CD-BF47-4C71-8A8E-87D958F79ADB}" dt="2024-02-12T19:37:05.797" v="2984"/>
          <ac:graphicFrameMkLst>
            <pc:docMk/>
            <pc:sldMk cId="1445010188" sldId="279"/>
            <ac:graphicFrameMk id="74" creationId="{7B0392B9-85B9-1008-95B2-030CA416D586}"/>
          </ac:graphicFrameMkLst>
        </pc:graphicFrameChg>
        <pc:graphicFrameChg chg="add mod modGraphic">
          <ac:chgData name="Bera, Suman" userId="d0d460b4-17d3-437e-b9b5-7c893b4ef3f7" providerId="ADAL" clId="{612D74CD-BF47-4C71-8A8E-87D958F79ADB}" dt="2024-02-12T19:42:23.765" v="3053" actId="403"/>
          <ac:graphicFrameMkLst>
            <pc:docMk/>
            <pc:sldMk cId="1445010188" sldId="279"/>
            <ac:graphicFrameMk id="79" creationId="{37F707FE-9D15-4DAB-EDBA-B29731BC24F0}"/>
          </ac:graphicFrameMkLst>
        </pc:graphicFrameChg>
        <pc:graphicFrameChg chg="add del mod">
          <ac:chgData name="Bera, Suman" userId="d0d460b4-17d3-437e-b9b5-7c893b4ef3f7" providerId="ADAL" clId="{612D74CD-BF47-4C71-8A8E-87D958F79ADB}" dt="2024-02-12T19:39:19.871" v="3030"/>
          <ac:graphicFrameMkLst>
            <pc:docMk/>
            <pc:sldMk cId="1445010188" sldId="279"/>
            <ac:graphicFrameMk id="88" creationId="{FC05EF59-8889-2160-DDD0-6908FD588894}"/>
          </ac:graphicFrameMkLst>
        </pc:graphicFrameChg>
        <pc:graphicFrameChg chg="add mod modGraphic">
          <ac:chgData name="Bera, Suman" userId="d0d460b4-17d3-437e-b9b5-7c893b4ef3f7" providerId="ADAL" clId="{612D74CD-BF47-4C71-8A8E-87D958F79ADB}" dt="2024-02-12T19:42:28.170" v="3055" actId="403"/>
          <ac:graphicFrameMkLst>
            <pc:docMk/>
            <pc:sldMk cId="1445010188" sldId="279"/>
            <ac:graphicFrameMk id="89" creationId="{6D48B4E6-CB9D-5D9D-999B-B3395DB16609}"/>
          </ac:graphicFrameMkLst>
        </pc:graphicFrameChg>
        <pc:picChg chg="del">
          <ac:chgData name="Bera, Suman" userId="d0d460b4-17d3-437e-b9b5-7c893b4ef3f7" providerId="ADAL" clId="{612D74CD-BF47-4C71-8A8E-87D958F79ADB}" dt="2024-02-12T19:32:22.638" v="2884" actId="478"/>
          <ac:picMkLst>
            <pc:docMk/>
            <pc:sldMk cId="1445010188" sldId="279"/>
            <ac:picMk id="18" creationId="{251FF9F2-D148-7744-AD3C-DA1D842399EA}"/>
          </ac:picMkLst>
        </pc:picChg>
        <pc:picChg chg="del">
          <ac:chgData name="Bera, Suman" userId="d0d460b4-17d3-437e-b9b5-7c893b4ef3f7" providerId="ADAL" clId="{612D74CD-BF47-4C71-8A8E-87D958F79ADB}" dt="2024-02-12T19:32:22.638" v="2884" actId="478"/>
          <ac:picMkLst>
            <pc:docMk/>
            <pc:sldMk cId="1445010188" sldId="279"/>
            <ac:picMk id="20" creationId="{E889186A-9C62-A602-01B1-5D4D195D26CE}"/>
          </ac:picMkLst>
        </pc:picChg>
        <pc:picChg chg="del">
          <ac:chgData name="Bera, Suman" userId="d0d460b4-17d3-437e-b9b5-7c893b4ef3f7" providerId="ADAL" clId="{612D74CD-BF47-4C71-8A8E-87D958F79ADB}" dt="2024-02-12T19:32:22.638" v="2884" actId="478"/>
          <ac:picMkLst>
            <pc:docMk/>
            <pc:sldMk cId="1445010188" sldId="279"/>
            <ac:picMk id="22" creationId="{034ED1AA-BE4A-E267-C463-F20D3D8585E7}"/>
          </ac:picMkLst>
        </pc:picChg>
        <pc:picChg chg="del">
          <ac:chgData name="Bera, Suman" userId="d0d460b4-17d3-437e-b9b5-7c893b4ef3f7" providerId="ADAL" clId="{612D74CD-BF47-4C71-8A8E-87D958F79ADB}" dt="2024-02-12T19:32:22.638" v="2884" actId="478"/>
          <ac:picMkLst>
            <pc:docMk/>
            <pc:sldMk cId="1445010188" sldId="279"/>
            <ac:picMk id="24" creationId="{E288CC4E-15A7-7E6C-86BB-F6487D302F00}"/>
          </ac:picMkLst>
        </pc:picChg>
        <pc:picChg chg="del">
          <ac:chgData name="Bera, Suman" userId="d0d460b4-17d3-437e-b9b5-7c893b4ef3f7" providerId="ADAL" clId="{612D74CD-BF47-4C71-8A8E-87D958F79ADB}" dt="2024-02-12T19:32:22.638" v="2884" actId="478"/>
          <ac:picMkLst>
            <pc:docMk/>
            <pc:sldMk cId="1445010188" sldId="279"/>
            <ac:picMk id="45" creationId="{BF83E8E2-2284-9684-FCF6-1A6EA943A1FB}"/>
          </ac:picMkLst>
        </pc:picChg>
        <pc:picChg chg="del">
          <ac:chgData name="Bera, Suman" userId="d0d460b4-17d3-437e-b9b5-7c893b4ef3f7" providerId="ADAL" clId="{612D74CD-BF47-4C71-8A8E-87D958F79ADB}" dt="2024-02-12T19:32:22.638" v="2884" actId="478"/>
          <ac:picMkLst>
            <pc:docMk/>
            <pc:sldMk cId="1445010188" sldId="279"/>
            <ac:picMk id="48" creationId="{B0AC71BE-6C36-5953-EF84-04DB27D399EF}"/>
          </ac:picMkLst>
        </pc:picChg>
        <pc:picChg chg="del">
          <ac:chgData name="Bera, Suman" userId="d0d460b4-17d3-437e-b9b5-7c893b4ef3f7" providerId="ADAL" clId="{612D74CD-BF47-4C71-8A8E-87D958F79ADB}" dt="2024-02-12T19:32:22.638" v="2884" actId="478"/>
          <ac:picMkLst>
            <pc:docMk/>
            <pc:sldMk cId="1445010188" sldId="279"/>
            <ac:picMk id="51" creationId="{E67A1306-8387-8408-FEAF-520A43BB1D8D}"/>
          </ac:picMkLst>
        </pc:picChg>
        <pc:picChg chg="del">
          <ac:chgData name="Bera, Suman" userId="d0d460b4-17d3-437e-b9b5-7c893b4ef3f7" providerId="ADAL" clId="{612D74CD-BF47-4C71-8A8E-87D958F79ADB}" dt="2024-02-12T19:32:22.638" v="2884" actId="478"/>
          <ac:picMkLst>
            <pc:docMk/>
            <pc:sldMk cId="1445010188" sldId="279"/>
            <ac:picMk id="58" creationId="{A5E932A8-FB95-D4B9-7C31-E32737B02106}"/>
          </ac:picMkLst>
        </pc:picChg>
      </pc:sldChg>
      <pc:sldChg chg="addSp delSp modSp mod modClrScheme modAnim chgLayout">
        <pc:chgData name="Bera, Suman" userId="d0d460b4-17d3-437e-b9b5-7c893b4ef3f7" providerId="ADAL" clId="{612D74CD-BF47-4C71-8A8E-87D958F79ADB}" dt="2024-02-12T20:39:40.669" v="4085"/>
        <pc:sldMkLst>
          <pc:docMk/>
          <pc:sldMk cId="3418206844" sldId="280"/>
        </pc:sldMkLst>
        <pc:spChg chg="mod">
          <ac:chgData name="Bera, Suman" userId="d0d460b4-17d3-437e-b9b5-7c893b4ef3f7" providerId="ADAL" clId="{612D74CD-BF47-4C71-8A8E-87D958F79ADB}" dt="2024-02-12T20:21:13.376" v="3984" actId="14100"/>
          <ac:spMkLst>
            <pc:docMk/>
            <pc:sldMk cId="3418206844" sldId="280"/>
            <ac:spMk id="2" creationId="{60ADE49E-7CC1-6704-5852-FAE992A0EEC4}"/>
          </ac:spMkLst>
        </pc:spChg>
        <pc:spChg chg="mod ord">
          <ac:chgData name="Bera, Suman" userId="d0d460b4-17d3-437e-b9b5-7c893b4ef3f7" providerId="ADAL" clId="{612D74CD-BF47-4C71-8A8E-87D958F79ADB}" dt="2024-02-12T20:21:01.905" v="3977" actId="26606"/>
          <ac:spMkLst>
            <pc:docMk/>
            <pc:sldMk cId="3418206844" sldId="280"/>
            <ac:spMk id="3" creationId="{FA7AB109-D696-F27C-BD95-5BEBCF3AC000}"/>
          </ac:spMkLst>
        </pc:spChg>
        <pc:spChg chg="del mod">
          <ac:chgData name="Bera, Suman" userId="d0d460b4-17d3-437e-b9b5-7c893b4ef3f7" providerId="ADAL" clId="{612D74CD-BF47-4C71-8A8E-87D958F79ADB}" dt="2024-02-12T20:21:43.764" v="3988" actId="478"/>
          <ac:spMkLst>
            <pc:docMk/>
            <pc:sldMk cId="3418206844" sldId="280"/>
            <ac:spMk id="4" creationId="{90EE3569-F451-360A-870F-C2F3992E9A8C}"/>
          </ac:spMkLst>
        </pc:spChg>
        <pc:spChg chg="del mod">
          <ac:chgData name="Bera, Suman" userId="d0d460b4-17d3-437e-b9b5-7c893b4ef3f7" providerId="ADAL" clId="{612D74CD-BF47-4C71-8A8E-87D958F79ADB}" dt="2024-02-12T20:21:17.192" v="3985" actId="478"/>
          <ac:spMkLst>
            <pc:docMk/>
            <pc:sldMk cId="3418206844" sldId="280"/>
            <ac:spMk id="5" creationId="{79E5D029-257A-C084-D723-B5E115AFEAF9}"/>
          </ac:spMkLst>
        </pc:spChg>
        <pc:spChg chg="mod">
          <ac:chgData name="Bera, Suman" userId="d0d460b4-17d3-437e-b9b5-7c893b4ef3f7" providerId="ADAL" clId="{612D74CD-BF47-4C71-8A8E-87D958F79ADB}" dt="2024-02-12T20:21:01.905" v="3977" actId="26606"/>
          <ac:spMkLst>
            <pc:docMk/>
            <pc:sldMk cId="3418206844" sldId="280"/>
            <ac:spMk id="6" creationId="{18B697A5-63AE-CFF2-701C-13C0448CEBA9}"/>
          </ac:spMkLst>
        </pc:spChg>
        <pc:spChg chg="add del mod">
          <ac:chgData name="Bera, Suman" userId="d0d460b4-17d3-437e-b9b5-7c893b4ef3f7" providerId="ADAL" clId="{612D74CD-BF47-4C71-8A8E-87D958F79ADB}" dt="2024-02-12T20:16:19.730" v="3916"/>
          <ac:spMkLst>
            <pc:docMk/>
            <pc:sldMk cId="3418206844" sldId="280"/>
            <ac:spMk id="9" creationId="{D4B639D4-D6C4-076D-D9AB-3752E2F44A8D}"/>
          </ac:spMkLst>
        </pc:spChg>
        <pc:spChg chg="add del mod">
          <ac:chgData name="Bera, Suman" userId="d0d460b4-17d3-437e-b9b5-7c893b4ef3f7" providerId="ADAL" clId="{612D74CD-BF47-4C71-8A8E-87D958F79ADB}" dt="2024-02-12T20:17:27.286" v="3935" actId="931"/>
          <ac:spMkLst>
            <pc:docMk/>
            <pc:sldMk cId="3418206844" sldId="280"/>
            <ac:spMk id="10" creationId="{8F394673-8728-D66D-51AF-D9DAA2253CC8}"/>
          </ac:spMkLst>
        </pc:spChg>
        <pc:spChg chg="add del">
          <ac:chgData name="Bera, Suman" userId="d0d460b4-17d3-437e-b9b5-7c893b4ef3f7" providerId="ADAL" clId="{612D74CD-BF47-4C71-8A8E-87D958F79ADB}" dt="2024-02-12T20:16:26.347" v="3918" actId="21"/>
          <ac:spMkLst>
            <pc:docMk/>
            <pc:sldMk cId="3418206844" sldId="280"/>
            <ac:spMk id="11" creationId="{FA8BAEF5-EB82-5F2C-7B4C-11886BE48D42}"/>
          </ac:spMkLst>
        </pc:spChg>
        <pc:spChg chg="add del">
          <ac:chgData name="Bera, Suman" userId="d0d460b4-17d3-437e-b9b5-7c893b4ef3f7" providerId="ADAL" clId="{612D74CD-BF47-4C71-8A8E-87D958F79ADB}" dt="2024-02-12T20:16:34.981" v="3920"/>
          <ac:spMkLst>
            <pc:docMk/>
            <pc:sldMk cId="3418206844" sldId="280"/>
            <ac:spMk id="12" creationId="{34334BCE-A531-F8F2-4B82-A692F5329B79}"/>
          </ac:spMkLst>
        </pc:spChg>
        <pc:spChg chg="add del">
          <ac:chgData name="Bera, Suman" userId="d0d460b4-17d3-437e-b9b5-7c893b4ef3f7" providerId="ADAL" clId="{612D74CD-BF47-4C71-8A8E-87D958F79ADB}" dt="2024-02-12T20:16:49.935" v="3932"/>
          <ac:spMkLst>
            <pc:docMk/>
            <pc:sldMk cId="3418206844" sldId="280"/>
            <ac:spMk id="13" creationId="{6D8A92CF-9EA1-C8BB-B183-E2B554997D52}"/>
          </ac:spMkLst>
        </pc:spChg>
        <pc:spChg chg="add del mod">
          <ac:chgData name="Bera, Suman" userId="d0d460b4-17d3-437e-b9b5-7c893b4ef3f7" providerId="ADAL" clId="{612D74CD-BF47-4C71-8A8E-87D958F79ADB}" dt="2024-02-12T20:16:49.612" v="3931"/>
          <ac:spMkLst>
            <pc:docMk/>
            <pc:sldMk cId="3418206844" sldId="280"/>
            <ac:spMk id="14" creationId="{89E47A48-0802-CCF9-F14B-D24147A9BAAB}"/>
          </ac:spMkLst>
        </pc:spChg>
        <pc:spChg chg="add del mod">
          <ac:chgData name="Bera, Suman" userId="d0d460b4-17d3-437e-b9b5-7c893b4ef3f7" providerId="ADAL" clId="{612D74CD-BF47-4C71-8A8E-87D958F79ADB}" dt="2024-02-12T20:16:49.433" v="3930"/>
          <ac:spMkLst>
            <pc:docMk/>
            <pc:sldMk cId="3418206844" sldId="280"/>
            <ac:spMk id="15" creationId="{F116A42A-BCC0-A0FA-B9B7-03FE9944883A}"/>
          </ac:spMkLst>
        </pc:spChg>
        <pc:spChg chg="add del mod">
          <ac:chgData name="Bera, Suman" userId="d0d460b4-17d3-437e-b9b5-7c893b4ef3f7" providerId="ADAL" clId="{612D74CD-BF47-4C71-8A8E-87D958F79ADB}" dt="2024-02-12T20:16:49.261" v="3929"/>
          <ac:spMkLst>
            <pc:docMk/>
            <pc:sldMk cId="3418206844" sldId="280"/>
            <ac:spMk id="16" creationId="{36242DF7-0330-9F53-4CF0-9838C2FE1803}"/>
          </ac:spMkLst>
        </pc:spChg>
        <pc:spChg chg="add del mod">
          <ac:chgData name="Bera, Suman" userId="d0d460b4-17d3-437e-b9b5-7c893b4ef3f7" providerId="ADAL" clId="{612D74CD-BF47-4C71-8A8E-87D958F79ADB}" dt="2024-02-12T20:16:49.101" v="3928"/>
          <ac:spMkLst>
            <pc:docMk/>
            <pc:sldMk cId="3418206844" sldId="280"/>
            <ac:spMk id="17" creationId="{F09ABA90-0F99-82AD-7BF0-776E2349A36F}"/>
          </ac:spMkLst>
        </pc:spChg>
        <pc:spChg chg="add del mod">
          <ac:chgData name="Bera, Suman" userId="d0d460b4-17d3-437e-b9b5-7c893b4ef3f7" providerId="ADAL" clId="{612D74CD-BF47-4C71-8A8E-87D958F79ADB}" dt="2024-02-12T20:16:48.897" v="3927"/>
          <ac:spMkLst>
            <pc:docMk/>
            <pc:sldMk cId="3418206844" sldId="280"/>
            <ac:spMk id="18" creationId="{E4E37BA2-16A0-84CB-3E7C-13DDF345EA17}"/>
          </ac:spMkLst>
        </pc:spChg>
        <pc:spChg chg="add del">
          <ac:chgData name="Bera, Suman" userId="d0d460b4-17d3-437e-b9b5-7c893b4ef3f7" providerId="ADAL" clId="{612D74CD-BF47-4C71-8A8E-87D958F79ADB}" dt="2024-02-12T20:17:01.900" v="3934"/>
          <ac:spMkLst>
            <pc:docMk/>
            <pc:sldMk cId="3418206844" sldId="280"/>
            <ac:spMk id="19" creationId="{BDFC7157-A299-6E61-5757-FF5A06E2D912}"/>
          </ac:spMkLst>
        </pc:spChg>
        <pc:spChg chg="add del mod">
          <ac:chgData name="Bera, Suman" userId="d0d460b4-17d3-437e-b9b5-7c893b4ef3f7" providerId="ADAL" clId="{612D74CD-BF47-4C71-8A8E-87D958F79ADB}" dt="2024-02-12T20:21:04.396" v="3979"/>
          <ac:spMkLst>
            <pc:docMk/>
            <pc:sldMk cId="3418206844" sldId="280"/>
            <ac:spMk id="22" creationId="{E053DFBF-9CC4-6BB1-DDED-09AC08E086C6}"/>
          </ac:spMkLst>
        </pc:spChg>
        <pc:picChg chg="del">
          <ac:chgData name="Bera, Suman" userId="d0d460b4-17d3-437e-b9b5-7c893b4ef3f7" providerId="ADAL" clId="{612D74CD-BF47-4C71-8A8E-87D958F79ADB}" dt="2024-02-12T20:13:49.772" v="3915" actId="478"/>
          <ac:picMkLst>
            <pc:docMk/>
            <pc:sldMk cId="3418206844" sldId="280"/>
            <ac:picMk id="8" creationId="{71DAFD00-5660-EAA6-4DE3-83F373055A99}"/>
          </ac:picMkLst>
        </pc:picChg>
        <pc:picChg chg="add del mod ord">
          <ac:chgData name="Bera, Suman" userId="d0d460b4-17d3-437e-b9b5-7c893b4ef3f7" providerId="ADAL" clId="{612D74CD-BF47-4C71-8A8E-87D958F79ADB}" dt="2024-02-12T20:17:56.167" v="3950" actId="478"/>
          <ac:picMkLst>
            <pc:docMk/>
            <pc:sldMk cId="3418206844" sldId="280"/>
            <ac:picMk id="21" creationId="{1324098D-FEC3-5E62-24AD-14C0ECED1D14}"/>
          </ac:picMkLst>
        </pc:picChg>
        <pc:picChg chg="add del mod ord">
          <ac:chgData name="Bera, Suman" userId="d0d460b4-17d3-437e-b9b5-7c893b4ef3f7" providerId="ADAL" clId="{612D74CD-BF47-4C71-8A8E-87D958F79ADB}" dt="2024-02-12T20:20:18.906" v="3972"/>
          <ac:picMkLst>
            <pc:docMk/>
            <pc:sldMk cId="3418206844" sldId="280"/>
            <ac:picMk id="7190" creationId="{2FCEDA91-5B80-97B3-81B9-6F67B157D166}"/>
          </ac:picMkLst>
        </pc:picChg>
        <pc:picChg chg="add del mod ord">
          <ac:chgData name="Bera, Suman" userId="d0d460b4-17d3-437e-b9b5-7c893b4ef3f7" providerId="ADAL" clId="{612D74CD-BF47-4C71-8A8E-87D958F79ADB}" dt="2024-02-12T20:21:49.219" v="3989" actId="14100"/>
          <ac:picMkLst>
            <pc:docMk/>
            <pc:sldMk cId="3418206844" sldId="280"/>
            <ac:picMk id="7192" creationId="{FE3F07AC-C6B4-DA13-B77B-84543E81A35A}"/>
          </ac:picMkLst>
        </pc:picChg>
      </pc:sldChg>
      <pc:sldChg chg="modSp mod modAnim">
        <pc:chgData name="Bera, Suman" userId="d0d460b4-17d3-437e-b9b5-7c893b4ef3f7" providerId="ADAL" clId="{612D74CD-BF47-4C71-8A8E-87D958F79ADB}" dt="2024-02-17T10:31:17.011" v="4100" actId="20577"/>
        <pc:sldMkLst>
          <pc:docMk/>
          <pc:sldMk cId="2577936335" sldId="281"/>
        </pc:sldMkLst>
        <pc:spChg chg="mod">
          <ac:chgData name="Bera, Suman" userId="d0d460b4-17d3-437e-b9b5-7c893b4ef3f7" providerId="ADAL" clId="{612D74CD-BF47-4C71-8A8E-87D958F79ADB}" dt="2024-02-17T10:31:17.011" v="4100" actId="20577"/>
          <ac:spMkLst>
            <pc:docMk/>
            <pc:sldMk cId="2577936335" sldId="281"/>
            <ac:spMk id="2" creationId="{34096D4E-8B4F-62B8-F551-56379B923E78}"/>
          </ac:spMkLst>
        </pc:spChg>
        <pc:spChg chg="mod">
          <ac:chgData name="Bera, Suman" userId="d0d460b4-17d3-437e-b9b5-7c893b4ef3f7" providerId="ADAL" clId="{612D74CD-BF47-4C71-8A8E-87D958F79ADB}" dt="2024-02-12T20:23:32.416" v="4035" actId="20577"/>
          <ac:spMkLst>
            <pc:docMk/>
            <pc:sldMk cId="2577936335" sldId="281"/>
            <ac:spMk id="3" creationId="{FF07BEBE-18E8-4025-FF6F-EC0130CB4F22}"/>
          </ac:spMkLst>
        </pc:spChg>
      </pc:sldChg>
      <pc:sldChg chg="del">
        <pc:chgData name="Bera, Suman" userId="d0d460b4-17d3-437e-b9b5-7c893b4ef3f7" providerId="ADAL" clId="{612D74CD-BF47-4C71-8A8E-87D958F79ADB}" dt="2024-02-12T20:12:27.436" v="3891" actId="2696"/>
        <pc:sldMkLst>
          <pc:docMk/>
          <pc:sldMk cId="1164941242" sldId="28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capgemini-my.sharepoint.com/personal/suman_bera_capgemini_com/Documents/Desktop/Project_Newton_School/Dashboard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capgemini-my.sharepoint.com/personal/suman_bera_capgemini_com/Documents/Desktop/Project_Newto_School/Dashboard_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[Dashboard_Project.xlsx]Pivot!PivotTable6</c:name>
    <c:fmtId val="2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Rating vs Restaurant Count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Pivot!$F$1</c:f>
              <c:strCache>
                <c:ptCount val="1"/>
                <c:pt idx="0">
                  <c:v>Average of Rating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Pivot!$E$2:$E$16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Pivot!$F$2:$F$16</c:f>
              <c:numCache>
                <c:formatCode>0.0</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0-5AF0-4F77-9BB3-08D32B2F02EB}"/>
            </c:ext>
          </c:extLst>
        </c:ser>
        <c:dLbls>
          <c:showLegendKey val="0"/>
          <c:showVal val="1"/>
          <c:showCatName val="0"/>
          <c:showSerName val="0"/>
          <c:showPercent val="0"/>
          <c:showBubbleSize val="0"/>
        </c:dLbls>
        <c:gapWidth val="247"/>
        <c:overlap val="100"/>
        <c:serLines>
          <c:spPr>
            <a:ln w="9525" cap="flat" cmpd="sng" algn="ctr">
              <a:solidFill>
                <a:schemeClr val="tx1">
                  <a:lumMod val="35000"/>
                  <a:lumOff val="65000"/>
                </a:schemeClr>
              </a:solidFill>
              <a:round/>
            </a:ln>
            <a:effectLst/>
          </c:spPr>
        </c:serLines>
        <c:axId val="547458640"/>
        <c:axId val="547456480"/>
      </c:barChart>
      <c:lineChart>
        <c:grouping val="standard"/>
        <c:varyColors val="0"/>
        <c:ser>
          <c:idx val="1"/>
          <c:order val="1"/>
          <c:tx>
            <c:strRef>
              <c:f>Pivot!$G$1</c:f>
              <c:strCache>
                <c:ptCount val="1"/>
                <c:pt idx="0">
                  <c:v>Restaurant Count</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Pivot!$E$2:$E$16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Pivot!$G$2:$G$16</c:f>
              <c:numCache>
                <c:formatCode>0</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smooth val="0"/>
          <c:extLst>
            <c:ext xmlns:c16="http://schemas.microsoft.com/office/drawing/2014/chart" uri="{C3380CC4-5D6E-409C-BE32-E72D297353CC}">
              <c16:uniqueId val="{00000001-5AF0-4F77-9BB3-08D32B2F02EB}"/>
            </c:ext>
          </c:extLst>
        </c:ser>
        <c:dLbls>
          <c:showLegendKey val="0"/>
          <c:showVal val="1"/>
          <c:showCatName val="0"/>
          <c:showSerName val="0"/>
          <c:showPercent val="0"/>
          <c:showBubbleSize val="0"/>
        </c:dLbls>
        <c:marker val="1"/>
        <c:smooth val="0"/>
        <c:axId val="547483840"/>
        <c:axId val="547483480"/>
      </c:lineChart>
      <c:catAx>
        <c:axId val="5474586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7456480"/>
        <c:crosses val="autoZero"/>
        <c:auto val="1"/>
        <c:lblAlgn val="ctr"/>
        <c:lblOffset val="100"/>
        <c:noMultiLvlLbl val="0"/>
      </c:catAx>
      <c:valAx>
        <c:axId val="54745648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7458640"/>
        <c:crosses val="autoZero"/>
        <c:crossBetween val="between"/>
      </c:valAx>
      <c:valAx>
        <c:axId val="547483480"/>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7483840"/>
        <c:crosses val="max"/>
        <c:crossBetween val="between"/>
      </c:valAx>
      <c:catAx>
        <c:axId val="547483840"/>
        <c:scaling>
          <c:orientation val="minMax"/>
        </c:scaling>
        <c:delete val="1"/>
        <c:axPos val="b"/>
        <c:numFmt formatCode="General" sourceLinked="1"/>
        <c:majorTickMark val="none"/>
        <c:minorTickMark val="none"/>
        <c:tickLblPos val="nextTo"/>
        <c:crossAx val="54748348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[Dashboard_Project.xlsx]Pivot!PivotTable3</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Pivot!$C$49</c:f>
              <c:strCache>
                <c:ptCount val="1"/>
                <c:pt idx="0">
                  <c:v>Average of Price_range</c:v>
                </c:pt>
              </c:strCache>
            </c:strRef>
          </c:tx>
          <c:spPr>
            <a:solidFill>
              <a:srgbClr val="FFFF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Pivot!$A$50:$B$64</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Pivot!$C$50:$C$64</c:f>
              <c:numCache>
                <c:formatCode>0</c:formatCode>
                <c:ptCount val="15"/>
                <c:pt idx="0">
                  <c:v>2.125</c:v>
                </c:pt>
                <c:pt idx="1">
                  <c:v>3.4</c:v>
                </c:pt>
                <c:pt idx="2">
                  <c:v>2.5</c:v>
                </c:pt>
                <c:pt idx="3">
                  <c:v>1.7216828478964401</c:v>
                </c:pt>
                <c:pt idx="4">
                  <c:v>2.9523809523809526</c:v>
                </c:pt>
                <c:pt idx="5">
                  <c:v>3.15</c:v>
                </c:pt>
                <c:pt idx="6">
                  <c:v>3.3636363636363638</c:v>
                </c:pt>
                <c:pt idx="7">
                  <c:v>3.65</c:v>
                </c:pt>
                <c:pt idx="8">
                  <c:v>3.65</c:v>
                </c:pt>
                <c:pt idx="9">
                  <c:v>3.5833333333333335</c:v>
                </c:pt>
                <c:pt idx="10">
                  <c:v>2.85</c:v>
                </c:pt>
                <c:pt idx="11">
                  <c:v>2.8235294117647061</c:v>
                </c:pt>
                <c:pt idx="12">
                  <c:v>3.2166666666666668</c:v>
                </c:pt>
                <c:pt idx="13">
                  <c:v>2.75</c:v>
                </c:pt>
                <c:pt idx="14">
                  <c:v>2.0460829493087558</c:v>
                </c:pt>
              </c:numCache>
            </c:numRef>
          </c:val>
          <c:extLst>
            <c:ext xmlns:c16="http://schemas.microsoft.com/office/drawing/2014/chart" uri="{C3380CC4-5D6E-409C-BE32-E72D297353CC}">
              <c16:uniqueId val="{00000000-1014-4234-8506-16359C28AD50}"/>
            </c:ext>
          </c:extLst>
        </c:ser>
        <c:ser>
          <c:idx val="1"/>
          <c:order val="1"/>
          <c:tx>
            <c:strRef>
              <c:f>Pivot!$D$49</c:f>
              <c:strCache>
                <c:ptCount val="1"/>
                <c:pt idx="0">
                  <c:v>Average of Rating</c:v>
                </c:pt>
              </c:strCache>
            </c:strRef>
          </c:tx>
          <c:spPr>
            <a:solidFill>
              <a:srgbClr val="0070C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Pivot!$A$50:$B$64</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Pivot!$D$50:$D$64</c:f>
              <c:numCache>
                <c:formatCode>0.0</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1-1014-4234-8506-16359C28AD50}"/>
            </c:ext>
          </c:extLst>
        </c:ser>
        <c:dLbls>
          <c:dLblPos val="outEnd"/>
          <c:showLegendKey val="0"/>
          <c:showVal val="1"/>
          <c:showCatName val="0"/>
          <c:showSerName val="0"/>
          <c:showPercent val="0"/>
          <c:showBubbleSize val="0"/>
        </c:dLbls>
        <c:gapWidth val="100"/>
        <c:overlap val="-24"/>
        <c:axId val="448406352"/>
        <c:axId val="448412832"/>
      </c:barChart>
      <c:catAx>
        <c:axId val="44840635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448412832"/>
        <c:crosses val="autoZero"/>
        <c:auto val="1"/>
        <c:lblAlgn val="ctr"/>
        <c:lblOffset val="100"/>
        <c:noMultiLvlLbl val="0"/>
      </c:catAx>
      <c:valAx>
        <c:axId val="4484128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448406352"/>
        <c:crosses val="autoZero"/>
        <c:crossBetween val="between"/>
      </c:valAx>
      <c:spPr>
        <a:noFill/>
        <a:ln>
          <a:noFill/>
        </a:ln>
        <a:effectLst/>
      </c:spPr>
    </c:plotArea>
    <c:legend>
      <c:legendPos val="r"/>
      <c:layout>
        <c:manualLayout>
          <c:xMode val="edge"/>
          <c:yMode val="edge"/>
          <c:x val="0.68098383670392815"/>
          <c:y val="0.757609610879177"/>
          <c:w val="0.1960855641287827"/>
          <c:h val="0.1829515399100398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36171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830285"/>
            <a:ext cx="9124335" cy="2387600"/>
          </a:xfrm>
        </p:spPr>
        <p:txBody>
          <a:bodyPr/>
          <a:lstStyle/>
          <a:p>
            <a:pPr defTabSz="914378"/>
            <a:r>
              <a:rPr lang="en-US" sz="6000" b="1" dirty="0">
                <a:ln w="13462">
                  <a:solidFill>
                    <a:schemeClr val="bg1"/>
                  </a:solidFill>
                  <a:prstDash val="solid"/>
                </a:ln>
                <a:solidFill>
                  <a:srgbClr val="C00000"/>
                </a:solidFill>
                <a:effectLst>
                  <a:outerShdw dist="38100" dir="2700000" algn="bl" rotWithShape="0">
                    <a:schemeClr val="accent5"/>
                  </a:outerShdw>
                </a:effectLst>
                <a:latin typeface="Calibri" pitchFamily="34" charset="0"/>
                <a:ea typeface="Arial" charset="0"/>
                <a:cs typeface="Calibri" pitchFamily="34" charset="0"/>
              </a:rPr>
              <a:t>Zomato Restaurant Management System</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5191431" y="4585262"/>
            <a:ext cx="1789471" cy="910969"/>
          </a:xfrm>
        </p:spPr>
        <p:txBody>
          <a:bodyPr/>
          <a:lstStyle/>
          <a:p>
            <a:r>
              <a:rPr lang="en-US" b="1" dirty="0">
                <a:ln w="22225">
                  <a:solidFill>
                    <a:schemeClr val="accent2"/>
                  </a:solidFill>
                  <a:prstDash val="solid"/>
                </a:ln>
                <a:solidFill>
                  <a:schemeClr val="accent2">
                    <a:lumMod val="40000"/>
                    <a:lumOff val="60000"/>
                  </a:schemeClr>
                </a:solidFill>
              </a:rPr>
              <a:t>Suman Bera</a:t>
            </a:r>
          </a:p>
          <a:p>
            <a:r>
              <a:rPr lang="en-US" b="1" dirty="0">
                <a:ln w="22225">
                  <a:solidFill>
                    <a:schemeClr val="accent2"/>
                  </a:solidFill>
                  <a:prstDash val="solid"/>
                </a:ln>
                <a:solidFill>
                  <a:schemeClr val="accent2">
                    <a:lumMod val="40000"/>
                    <a:lumOff val="60000"/>
                  </a:schemeClr>
                </a:solidFill>
              </a:rPr>
              <a:t>02/12/2024</a:t>
            </a:r>
          </a:p>
        </p:txBody>
      </p:sp>
      <p:pic>
        <p:nvPicPr>
          <p:cNvPr id="12" name="Picture 16" descr="Delivery — LOKE Branded Ordering, Loyalty &amp; Marketing Apps">
            <a:extLst>
              <a:ext uri="{FF2B5EF4-FFF2-40B4-BE49-F238E27FC236}">
                <a16:creationId xmlns:a16="http://schemas.microsoft.com/office/drawing/2014/main" id="{91FA28C1-3C1A-FA42-FCCB-17945B519C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4865" y="0"/>
            <a:ext cx="4857135" cy="291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3F801D0-EACB-AE0B-8A2E-CECE0EF704CC}"/>
              </a:ext>
            </a:extLst>
          </p:cNvPr>
          <p:cNvSpPr>
            <a:spLocks noGrp="1"/>
          </p:cNvSpPr>
          <p:nvPr>
            <p:ph type="title"/>
          </p:nvPr>
        </p:nvSpPr>
        <p:spPr>
          <a:xfrm>
            <a:off x="618111" y="283675"/>
            <a:ext cx="9144000" cy="536133"/>
          </a:xfrm>
        </p:spPr>
        <p:txBody>
          <a:bodyPr/>
          <a:lstStyle/>
          <a:p>
            <a:r>
              <a:rPr lang="en-US" sz="4000" b="1" dirty="0">
                <a:latin typeface="+mn-lt"/>
                <a:cs typeface="Gill Sans Light" panose="020B0302020104020203" pitchFamily="34" charset="-79"/>
              </a:rPr>
              <a:t>Dashboard and Visualizations</a:t>
            </a:r>
            <a:endParaRPr lang="en-US" sz="4000" b="1" dirty="0"/>
          </a:p>
        </p:txBody>
      </p:sp>
      <p:pic>
        <p:nvPicPr>
          <p:cNvPr id="24" name="Picture 23">
            <a:extLst>
              <a:ext uri="{FF2B5EF4-FFF2-40B4-BE49-F238E27FC236}">
                <a16:creationId xmlns:a16="http://schemas.microsoft.com/office/drawing/2014/main" id="{23D77E5B-2C5B-4AB8-C165-DFD00E882008}"/>
              </a:ext>
            </a:extLst>
          </p:cNvPr>
          <p:cNvPicPr>
            <a:picLocks noChangeAspect="1"/>
          </p:cNvPicPr>
          <p:nvPr/>
        </p:nvPicPr>
        <p:blipFill>
          <a:blip r:embed="rId3"/>
          <a:stretch>
            <a:fillRect/>
          </a:stretch>
        </p:blipFill>
        <p:spPr>
          <a:xfrm>
            <a:off x="693683" y="819808"/>
            <a:ext cx="10962289" cy="5496911"/>
          </a:xfrm>
          <a:prstGeom prst="rect">
            <a:avLst/>
          </a:prstGeom>
        </p:spPr>
      </p:pic>
    </p:spTree>
    <p:extLst>
      <p:ext uri="{BB962C8B-B14F-4D97-AF65-F5344CB8AC3E}">
        <p14:creationId xmlns:p14="http://schemas.microsoft.com/office/powerpoint/2010/main" val="32725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heel(1)">
                                      <p:cBhvr>
                                        <p:cTn id="14"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Key Visualization: </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2350008"/>
            <a:ext cx="6464808" cy="1486268"/>
          </a:xfrm>
        </p:spPr>
        <p:txBody>
          <a:bodyPr>
            <a:normAutofit/>
          </a:bodyPr>
          <a:lstStyle/>
          <a:p>
            <a:r>
              <a:rPr lang="en-US" dirty="0"/>
              <a:t>From the dashboard, we can check country wise rating w.r.t number of restaurants.</a:t>
            </a:r>
          </a:p>
          <a:p>
            <a:r>
              <a:rPr lang="en-US" dirty="0"/>
              <a:t>We can also check number of restaurants established year wise using interactive slicers</a:t>
            </a:r>
          </a:p>
          <a:p>
            <a:endParaRPr lang="en-US" dirty="0"/>
          </a:p>
          <a:p>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2" y="3668004"/>
            <a:ext cx="6464808" cy="2249319"/>
          </a:xfrm>
        </p:spPr>
        <p:txBody>
          <a:bodyPr>
            <a:normAutofit/>
          </a:bodyPr>
          <a:lstStyle/>
          <a:p>
            <a:r>
              <a:rPr lang="en-US" dirty="0"/>
              <a:t>Also, we can check average rating of each country from the Dashboard using slicer feature.</a:t>
            </a:r>
          </a:p>
          <a:p>
            <a:r>
              <a:rPr lang="en-US" dirty="0"/>
              <a:t>We can check the “Average price for two using the dropdown menu by restaurant and currency wise to get a better understanding of the pricing.</a:t>
            </a:r>
          </a:p>
          <a:p>
            <a:r>
              <a:rPr lang="en-US" dirty="0"/>
              <a:t>The Dashboard also dictates regarding the relationship between pricing and ratings.</a:t>
            </a:r>
          </a:p>
          <a:p>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
        <p:nvSpPr>
          <p:cNvPr id="11" name="AutoShape 2" descr="6 Easy Steps To Register Your Restaurant on Zomato | Petpooja">
            <a:extLst>
              <a:ext uri="{FF2B5EF4-FFF2-40B4-BE49-F238E27FC236}">
                <a16:creationId xmlns:a16="http://schemas.microsoft.com/office/drawing/2014/main" id="{7C30FDEB-94AC-A1FC-D400-9B62A2C457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descr="6 Easy Steps To Register Your Restaurant on Zomato | Petpooja">
            <a:extLst>
              <a:ext uri="{FF2B5EF4-FFF2-40B4-BE49-F238E27FC236}">
                <a16:creationId xmlns:a16="http://schemas.microsoft.com/office/drawing/2014/main" id="{3FA4D7A2-895A-CE75-80A0-BD3CE9662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559" y="1240221"/>
            <a:ext cx="5276193" cy="4477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60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50"/>
                                        </p:tgtEl>
                                        <p:attrNameLst>
                                          <p:attrName>style.visibility</p:attrName>
                                        </p:attrNameLst>
                                      </p:cBhvr>
                                      <p:to>
                                        <p:strVal val="visible"/>
                                      </p:to>
                                    </p:set>
                                    <p:animEffect transition="in" filter="fade">
                                      <p:cBhvr>
                                        <p:cTn id="14" dur="1000"/>
                                        <p:tgtEl>
                                          <p:spTgt spid="6150"/>
                                        </p:tgtEl>
                                      </p:cBhvr>
                                    </p:animEffect>
                                    <p:anim calcmode="lin" valueType="num">
                                      <p:cBhvr>
                                        <p:cTn id="15" dur="1000" fill="hold"/>
                                        <p:tgtEl>
                                          <p:spTgt spid="6150"/>
                                        </p:tgtEl>
                                        <p:attrNameLst>
                                          <p:attrName>ppt_x</p:attrName>
                                        </p:attrNameLst>
                                      </p:cBhvr>
                                      <p:tavLst>
                                        <p:tav tm="0">
                                          <p:val>
                                            <p:strVal val="#ppt_x"/>
                                          </p:val>
                                        </p:tav>
                                        <p:tav tm="100000">
                                          <p:val>
                                            <p:strVal val="#ppt_x"/>
                                          </p:val>
                                        </p:tav>
                                      </p:tavLst>
                                    </p:anim>
                                    <p:anim calcmode="lin" valueType="num">
                                      <p:cBhvr>
                                        <p:cTn id="16" dur="1000" fill="hold"/>
                                        <p:tgtEl>
                                          <p:spTgt spid="61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1000"/>
                                        <p:tgtEl>
                                          <p:spTgt spid="4">
                                            <p:txEl>
                                              <p:pRg st="0" end="0"/>
                                            </p:txEl>
                                          </p:spTgt>
                                        </p:tgtEl>
                                      </p:cBhvr>
                                    </p:animEffect>
                                    <p:anim calcmode="lin" valueType="num">
                                      <p:cBhvr>
                                        <p:cTn id="2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1000"/>
                                        <p:tgtEl>
                                          <p:spTgt spid="4">
                                            <p:txEl>
                                              <p:pRg st="1" end="1"/>
                                            </p:txEl>
                                          </p:spTgt>
                                        </p:tgtEl>
                                      </p:cBhvr>
                                    </p:animEffect>
                                    <p:anim calcmode="lin" valueType="num">
                                      <p:cBhvr>
                                        <p:cTn id="3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1000"/>
                                        <p:tgtEl>
                                          <p:spTgt spid="7">
                                            <p:txEl>
                                              <p:pRg st="0" end="0"/>
                                            </p:txEl>
                                          </p:spTgt>
                                        </p:tgtEl>
                                      </p:cBhvr>
                                    </p:animEffect>
                                    <p:anim calcmode="lin" valueType="num">
                                      <p:cBhvr>
                                        <p:cTn id="4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Effect transition="in" filter="fade">
                                      <p:cBhvr>
                                        <p:cTn id="49" dur="1000"/>
                                        <p:tgtEl>
                                          <p:spTgt spid="7">
                                            <p:txEl>
                                              <p:pRg st="1" end="1"/>
                                            </p:txEl>
                                          </p:spTgt>
                                        </p:tgtEl>
                                      </p:cBhvr>
                                    </p:animEffect>
                                    <p:anim calcmode="lin" valueType="num">
                                      <p:cBhvr>
                                        <p:cTn id="5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2" end="2"/>
                                            </p:txEl>
                                          </p:spTgt>
                                        </p:tgtEl>
                                        <p:attrNameLst>
                                          <p:attrName>style.visibility</p:attrName>
                                        </p:attrNameLst>
                                      </p:cBhvr>
                                      <p:to>
                                        <p:strVal val="visible"/>
                                      </p:to>
                                    </p:set>
                                    <p:animEffect transition="in" filter="fade">
                                      <p:cBhvr>
                                        <p:cTn id="56" dur="1000"/>
                                        <p:tgtEl>
                                          <p:spTgt spid="7">
                                            <p:txEl>
                                              <p:pRg st="2" end="2"/>
                                            </p:txEl>
                                          </p:spTgt>
                                        </p:tgtEl>
                                      </p:cBhvr>
                                    </p:animEffect>
                                    <p:anim calcmode="lin" valueType="num">
                                      <p:cBhvr>
                                        <p:cTn id="5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481958"/>
            <a:ext cx="5372783" cy="5087007"/>
          </a:xfrm>
        </p:spPr>
        <p:txBody>
          <a:bodyPr>
            <a:normAutofit/>
          </a:bodyPr>
          <a:lstStyle/>
          <a:p>
            <a:r>
              <a:rPr lang="en-US" dirty="0"/>
              <a:t>In conclusion, the Zomato restaurant management system offers a comprehensive solution to streamline operations, improve efficiency, and enhance customer experiences in the hospitality industry. With its robust features such as order management, inventory tracking, and customer feedback analysis, Zomato empowers restaurant owners to optimize their processes and make data-driven decisions. By leveraging technology effectively, Zomato facilitates stronger connections between restaurants and their patrons, ultimately leading to greater satisfaction and loyalty. As we continue to embrace innovation in restaurant management, Zomato stands as a testament to the transformative power of technology in shaping the future of dining experiences.</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12</a:t>
            </a:fld>
            <a:endParaRPr lang="en-US" dirty="0"/>
          </a:p>
        </p:txBody>
      </p:sp>
      <p:pic>
        <p:nvPicPr>
          <p:cNvPr id="7192" name="Picture 24" descr="Marketing Strategy of Zomato | What makes Zomato unique">
            <a:extLst>
              <a:ext uri="{FF2B5EF4-FFF2-40B4-BE49-F238E27FC236}">
                <a16:creationId xmlns:a16="http://schemas.microsoft.com/office/drawing/2014/main" id="{FE3F07AC-C6B4-DA13-B77B-84543E81A35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9512" r="19512"/>
          <a:stretch>
            <a:fillRect/>
          </a:stretch>
        </p:blipFill>
        <p:spPr bwMode="auto">
          <a:xfrm>
            <a:off x="6327228" y="-1"/>
            <a:ext cx="5864772" cy="6253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20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92"/>
                                        </p:tgtEl>
                                        <p:attrNameLst>
                                          <p:attrName>style.visibility</p:attrName>
                                        </p:attrNameLst>
                                      </p:cBhvr>
                                      <p:to>
                                        <p:strVal val="visible"/>
                                      </p:to>
                                    </p:set>
                                    <p:animEffect transition="in" filter="fade">
                                      <p:cBhvr>
                                        <p:cTn id="14" dur="1000"/>
                                        <p:tgtEl>
                                          <p:spTgt spid="7192"/>
                                        </p:tgtEl>
                                      </p:cBhvr>
                                    </p:animEffect>
                                    <p:anim calcmode="lin" valueType="num">
                                      <p:cBhvr>
                                        <p:cTn id="15" dur="1000" fill="hold"/>
                                        <p:tgtEl>
                                          <p:spTgt spid="7192"/>
                                        </p:tgtEl>
                                        <p:attrNameLst>
                                          <p:attrName>ppt_x</p:attrName>
                                        </p:attrNameLst>
                                      </p:cBhvr>
                                      <p:tavLst>
                                        <p:tav tm="0">
                                          <p:val>
                                            <p:strVal val="#ppt_x"/>
                                          </p:val>
                                        </p:tav>
                                        <p:tav tm="100000">
                                          <p:val>
                                            <p:strVal val="#ppt_x"/>
                                          </p:val>
                                        </p:tav>
                                      </p:tavLst>
                                    </p:anim>
                                    <p:anim calcmode="lin" valueType="num">
                                      <p:cBhvr>
                                        <p:cTn id="16" dur="1000" fill="hold"/>
                                        <p:tgtEl>
                                          <p:spTgt spid="719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Suman Bera</a:t>
            </a:r>
          </a:p>
          <a:p>
            <a:r>
              <a:rPr lang="en-US" dirty="0"/>
              <a:t>sumanbera.123@outloolk.com</a:t>
            </a:r>
          </a:p>
        </p:txBody>
      </p:sp>
    </p:spTree>
    <p:extLst>
      <p:ext uri="{BB962C8B-B14F-4D97-AF65-F5344CB8AC3E}">
        <p14:creationId xmlns:p14="http://schemas.microsoft.com/office/powerpoint/2010/main" val="257793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circle(in)">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heel(1)">
                                      <p:cBhvr>
                                        <p:cTn id="3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006149199"/>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Brief Overview of Zomato as a Platform </a:t>
                      </a:r>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Analytical Approach and Tools</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Dashboard and Visualizations</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Conclusion</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836612" y="257958"/>
            <a:ext cx="3932237" cy="916806"/>
          </a:xfrm>
        </p:spPr>
        <p:txBody>
          <a:bodyPr anchor="b">
            <a:normAutofit/>
          </a:bodyPr>
          <a:lstStyle/>
          <a:p>
            <a:r>
              <a:rPr lang="en-US" sz="3600" dirty="0"/>
              <a:t>Introduction</a:t>
            </a:r>
          </a:p>
        </p:txBody>
      </p:sp>
      <p:pic>
        <p:nvPicPr>
          <p:cNvPr id="8" name="Picture 2" descr="Restaurant Delivery is in Demand During the COVID-19 Pandemic: Tips for  Safe Food Delivery — The Rail">
            <a:extLst>
              <a:ext uri="{FF2B5EF4-FFF2-40B4-BE49-F238E27FC236}">
                <a16:creationId xmlns:a16="http://schemas.microsoft.com/office/drawing/2014/main" id="{C826104F-6DA9-E37B-8C29-70FB8023938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723" r="17040" b="2"/>
          <a:stretch/>
        </p:blipFill>
        <p:spPr bwMode="auto">
          <a:xfrm>
            <a:off x="5183188" y="987425"/>
            <a:ext cx="6172200" cy="4873625"/>
          </a:xfrm>
          <a:prstGeom prst="rect">
            <a:avLst/>
          </a:prstGeom>
          <a:solidFill>
            <a:srgbClr val="FFFFFF"/>
          </a:solidFill>
        </p:spPr>
      </p:pic>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839788" y="1251284"/>
            <a:ext cx="3932237" cy="5053263"/>
          </a:xfrm>
        </p:spPr>
        <p:txBody>
          <a:bodyPr>
            <a:normAutofit lnSpcReduction="10000"/>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900" dirty="0"/>
              <a:t>Zomato: Leading online food delivery and restaurant discovery platform.</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dirty="0"/>
              <a:t>Founded in 2008, Zomato has expanded globally, operating in numerous countries.</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dirty="0"/>
              <a:t>Offers a comprehensive database of restaurants, menus, reviews, and ratings.</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dirty="0"/>
              <a:t>Facilitates food ordering, table reservations, and food delivery services.</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nchor="ctr">
            <a:normAutofit/>
          </a:bodyPr>
          <a:lstStyle/>
          <a:p>
            <a:pPr>
              <a:spcAft>
                <a:spcPts val="600"/>
              </a:spcAft>
            </a:pP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3</a:t>
            </a:fld>
            <a:endParaRPr lang="en-US"/>
          </a:p>
        </p:txBody>
      </p:sp>
    </p:spTree>
    <p:extLst>
      <p:ext uri="{BB962C8B-B14F-4D97-AF65-F5344CB8AC3E}">
        <p14:creationId xmlns:p14="http://schemas.microsoft.com/office/powerpoint/2010/main" val="343507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xEl>
                                              <p:pRg st="1" end="1"/>
                                            </p:txEl>
                                          </p:spTgt>
                                        </p:tgtEl>
                                        <p:attrNameLst>
                                          <p:attrName>style.visibility</p:attrName>
                                        </p:attrNameLst>
                                      </p:cBhvr>
                                      <p:to>
                                        <p:strVal val="visible"/>
                                      </p:to>
                                    </p:set>
                                    <p:animEffect transition="in" filter="fade">
                                      <p:cBhvr>
                                        <p:cTn id="14" dur="1000"/>
                                        <p:tgtEl>
                                          <p:spTgt spid="27">
                                            <p:txEl>
                                              <p:pRg st="1" end="1"/>
                                            </p:txEl>
                                          </p:spTgt>
                                        </p:tgtEl>
                                      </p:cBhvr>
                                    </p:animEffect>
                                    <p:anim calcmode="lin" valueType="num">
                                      <p:cBhvr>
                                        <p:cTn id="15" dur="10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xEl>
                                              <p:pRg st="3" end="3"/>
                                            </p:txEl>
                                          </p:spTgt>
                                        </p:tgtEl>
                                        <p:attrNameLst>
                                          <p:attrName>style.visibility</p:attrName>
                                        </p:attrNameLst>
                                      </p:cBhvr>
                                      <p:to>
                                        <p:strVal val="visible"/>
                                      </p:to>
                                    </p:set>
                                    <p:animEffect transition="in" filter="fade">
                                      <p:cBhvr>
                                        <p:cTn id="21" dur="1000"/>
                                        <p:tgtEl>
                                          <p:spTgt spid="27">
                                            <p:txEl>
                                              <p:pRg st="3" end="3"/>
                                            </p:txEl>
                                          </p:spTgt>
                                        </p:tgtEl>
                                      </p:cBhvr>
                                    </p:animEffect>
                                    <p:anim calcmode="lin" valueType="num">
                                      <p:cBhvr>
                                        <p:cTn id="22" dur="1000" fill="hold"/>
                                        <p:tgtEl>
                                          <p:spTgt spid="2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7">
                                            <p:txEl>
                                              <p:pRg st="5" end="5"/>
                                            </p:txEl>
                                          </p:spTgt>
                                        </p:tgtEl>
                                        <p:attrNameLst>
                                          <p:attrName>style.visibility</p:attrName>
                                        </p:attrNameLst>
                                      </p:cBhvr>
                                      <p:to>
                                        <p:strVal val="visible"/>
                                      </p:to>
                                    </p:set>
                                    <p:animEffect transition="in" filter="fade">
                                      <p:cBhvr>
                                        <p:cTn id="28" dur="1000"/>
                                        <p:tgtEl>
                                          <p:spTgt spid="27">
                                            <p:txEl>
                                              <p:pRg st="5" end="5"/>
                                            </p:txEl>
                                          </p:spTgt>
                                        </p:tgtEl>
                                      </p:cBhvr>
                                    </p:animEffect>
                                    <p:anim calcmode="lin" valueType="num">
                                      <p:cBhvr>
                                        <p:cTn id="29" dur="1000" fill="hold"/>
                                        <p:tgtEl>
                                          <p:spTgt spid="2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7">
                                            <p:txEl>
                                              <p:pRg st="7" end="7"/>
                                            </p:txEl>
                                          </p:spTgt>
                                        </p:tgtEl>
                                        <p:attrNameLst>
                                          <p:attrName>style.visibility</p:attrName>
                                        </p:attrNameLst>
                                      </p:cBhvr>
                                      <p:to>
                                        <p:strVal val="visible"/>
                                      </p:to>
                                    </p:set>
                                    <p:animEffect transition="in" filter="fade">
                                      <p:cBhvr>
                                        <p:cTn id="35" dur="1000"/>
                                        <p:tgtEl>
                                          <p:spTgt spid="27">
                                            <p:txEl>
                                              <p:pRg st="7" end="7"/>
                                            </p:txEl>
                                          </p:spTgt>
                                        </p:tgtEl>
                                      </p:cBhvr>
                                    </p:animEffect>
                                    <p:anim calcmode="lin" valueType="num">
                                      <p:cBhvr>
                                        <p:cTn id="36" dur="1000" fill="hold"/>
                                        <p:tgtEl>
                                          <p:spTgt spid="27">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246FE4-85A1-61A8-B6DD-6EB7372C92FF}"/>
              </a:ext>
            </a:extLst>
          </p:cNvPr>
          <p:cNvSpPr>
            <a:spLocks noGrp="1"/>
          </p:cNvSpPr>
          <p:nvPr>
            <p:ph type="body" sz="half" idx="2"/>
          </p:nvPr>
        </p:nvSpPr>
        <p:spPr>
          <a:xfrm>
            <a:off x="576072" y="1462981"/>
            <a:ext cx="4572000" cy="5678798"/>
          </a:xfrm>
        </p:spPr>
        <p:txBody>
          <a:bodyPr>
            <a:normAutofit/>
          </a:bodyPr>
          <a:lstStyle/>
          <a:p>
            <a:pPr marL="285750" indent="-285750">
              <a:lnSpc>
                <a:spcPct val="90000"/>
              </a:lnSpc>
              <a:spcAft>
                <a:spcPts val="600"/>
              </a:spcAft>
              <a:buFont typeface="Arial" panose="020B0604020202020204" pitchFamily="34" charset="0"/>
              <a:buChar char="•"/>
            </a:pPr>
            <a:r>
              <a:rPr lang="en-US" sz="1600" dirty="0"/>
              <a:t>Total number of restaurants across the world: 9551</a:t>
            </a:r>
          </a:p>
          <a:p>
            <a:pPr marL="285750" indent="-285750">
              <a:lnSpc>
                <a:spcPct val="90000"/>
              </a:lnSpc>
              <a:spcAft>
                <a:spcPts val="600"/>
              </a:spcAft>
              <a:buFont typeface="Arial" panose="020B0604020202020204" pitchFamily="34" charset="0"/>
              <a:buChar char="•"/>
            </a:pPr>
            <a:r>
              <a:rPr lang="en-US" sz="1600" dirty="0"/>
              <a:t>Total countries served: 15</a:t>
            </a:r>
          </a:p>
          <a:p>
            <a:pPr marL="285750" indent="-285750">
              <a:lnSpc>
                <a:spcPct val="90000"/>
              </a:lnSpc>
              <a:spcAft>
                <a:spcPts val="600"/>
              </a:spcAft>
              <a:buFont typeface="Arial" panose="020B0604020202020204" pitchFamily="34" charset="0"/>
              <a:buChar char="•"/>
            </a:pPr>
            <a:r>
              <a:rPr lang="en-US" sz="1600" dirty="0"/>
              <a:t>Total type of cuisines available throughout the world: 1825</a:t>
            </a:r>
          </a:p>
          <a:p>
            <a:pPr marL="285750" indent="-285750">
              <a:lnSpc>
                <a:spcPct val="90000"/>
              </a:lnSpc>
              <a:spcAft>
                <a:spcPts val="600"/>
              </a:spcAft>
              <a:buFont typeface="Arial" panose="020B0604020202020204" pitchFamily="34" charset="0"/>
              <a:buChar char="•"/>
            </a:pPr>
            <a:r>
              <a:rPr lang="en-US" sz="1600" dirty="0"/>
              <a:t>Geographical coverage: Services reach 43 Indian cities, showing nationwide penetration.</a:t>
            </a:r>
          </a:p>
          <a:p>
            <a:pPr marL="0" indent="0">
              <a:lnSpc>
                <a:spcPct val="90000"/>
              </a:lnSpc>
              <a:spcAft>
                <a:spcPts val="600"/>
              </a:spcAft>
              <a:buNone/>
            </a:pPr>
            <a:endParaRPr lang="en-US" sz="1400" dirty="0"/>
          </a:p>
          <a:p>
            <a:pPr marL="0" indent="0">
              <a:lnSpc>
                <a:spcPct val="90000"/>
              </a:lnSpc>
              <a:spcAft>
                <a:spcPts val="600"/>
              </a:spcAft>
              <a:buNone/>
            </a:pPr>
            <a:r>
              <a:rPr lang="en-US" sz="1700" b="1" dirty="0"/>
              <a:t>Data cleaning and Preprocessing: </a:t>
            </a:r>
          </a:p>
          <a:p>
            <a:pPr marL="285750" indent="-285750">
              <a:lnSpc>
                <a:spcPct val="90000"/>
              </a:lnSpc>
              <a:spcAft>
                <a:spcPts val="600"/>
              </a:spcAft>
              <a:buFont typeface="Arial" panose="020B0604020202020204" pitchFamily="34" charset="0"/>
              <a:buChar char="•"/>
            </a:pPr>
            <a:r>
              <a:rPr lang="en-US" sz="1600" dirty="0"/>
              <a:t>Unified product categories for a consistent classification across the platform</a:t>
            </a:r>
          </a:p>
          <a:p>
            <a:pPr marL="285750" indent="-285750">
              <a:lnSpc>
                <a:spcPct val="90000"/>
              </a:lnSpc>
              <a:spcAft>
                <a:spcPts val="600"/>
              </a:spcAft>
              <a:buFont typeface="Arial" panose="020B0604020202020204" pitchFamily="34" charset="0"/>
              <a:buChar char="•"/>
            </a:pPr>
            <a:r>
              <a:rPr lang="en-US" sz="1600" dirty="0"/>
              <a:t>Addressed missing values in Cuisines section to enhance data integrity</a:t>
            </a:r>
          </a:p>
          <a:p>
            <a:pPr marL="285750" indent="-285750">
              <a:lnSpc>
                <a:spcPct val="90000"/>
              </a:lnSpc>
              <a:spcAft>
                <a:spcPts val="600"/>
              </a:spcAft>
              <a:buFont typeface="Arial" panose="020B0604020202020204" pitchFamily="34" charset="0"/>
              <a:buChar char="•"/>
            </a:pPr>
            <a:r>
              <a:rPr lang="en-US" sz="1600" dirty="0"/>
              <a:t>This dataset allows for an in-depth understanding of Zomato’s market presence and operational scope.</a:t>
            </a:r>
          </a:p>
          <a:p>
            <a:pPr marL="285750" indent="-285750">
              <a:lnSpc>
                <a:spcPct val="90000"/>
              </a:lnSpc>
              <a:spcAft>
                <a:spcPts val="600"/>
              </a:spcAft>
              <a:buFont typeface="Arial" panose="020B0604020202020204" pitchFamily="34" charset="0"/>
              <a:buChar char="•"/>
            </a:pPr>
            <a:r>
              <a:rPr lang="en-US" sz="1600" dirty="0"/>
              <a:t>Insights from user demographics and order volumes are key to optimizing marketing strategies and expanding product offerings.</a:t>
            </a:r>
          </a:p>
          <a:p>
            <a:pPr marL="0" indent="0">
              <a:lnSpc>
                <a:spcPct val="90000"/>
              </a:lnSpc>
              <a:spcAft>
                <a:spcPts val="600"/>
              </a:spcAft>
              <a:buNone/>
            </a:pPr>
            <a:endParaRPr lang="en-US" sz="1400" dirty="0"/>
          </a:p>
          <a:p>
            <a:pPr>
              <a:lnSpc>
                <a:spcPct val="90000"/>
              </a:lnSpc>
              <a:spcAft>
                <a:spcPts val="600"/>
              </a:spcAft>
            </a:pPr>
            <a:endParaRPr lang="en-US" sz="1400" dirty="0"/>
          </a:p>
        </p:txBody>
      </p:sp>
      <p:sp>
        <p:nvSpPr>
          <p:cNvPr id="14" name="Slide Number Placeholder 4">
            <a:extLst>
              <a:ext uri="{FF2B5EF4-FFF2-40B4-BE49-F238E27FC236}">
                <a16:creationId xmlns:a16="http://schemas.microsoft.com/office/drawing/2014/main" id="{4D26ACC1-8647-A894-1A95-0196C05ECAB7}"/>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4</a:t>
            </a:fld>
            <a:endParaRPr lang="en-US"/>
          </a:p>
        </p:txBody>
      </p:sp>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76072" y="502545"/>
            <a:ext cx="6373368" cy="676656"/>
          </a:xfrm>
        </p:spPr>
        <p:txBody>
          <a:bodyPr anchor="b">
            <a:normAutofit fontScale="90000"/>
          </a:bodyPr>
          <a:lstStyle/>
          <a:p>
            <a:r>
              <a:rPr lang="en-US" sz="3400" b="1" dirty="0"/>
              <a:t>Brief Overview of Zomato as a Platform</a:t>
            </a:r>
          </a:p>
        </p:txBody>
      </p:sp>
      <p:pic>
        <p:nvPicPr>
          <p:cNvPr id="5" name="Picture 4" descr="A group of food on a table&#10;&#10;Description automatically generated">
            <a:extLst>
              <a:ext uri="{FF2B5EF4-FFF2-40B4-BE49-F238E27FC236}">
                <a16:creationId xmlns:a16="http://schemas.microsoft.com/office/drawing/2014/main" id="{6530D9F9-73E4-2F7B-CE02-72956E3C79E1}"/>
              </a:ext>
            </a:extLst>
          </p:cNvPr>
          <p:cNvPicPr>
            <a:picLocks noChangeAspect="1"/>
          </p:cNvPicPr>
          <p:nvPr/>
        </p:nvPicPr>
        <p:blipFill rotWithShape="1">
          <a:blip r:embed="rId3"/>
          <a:srcRect l="34703" r="13390" b="1"/>
          <a:stretch/>
        </p:blipFill>
        <p:spPr>
          <a:xfrm>
            <a:off x="6646264" y="11"/>
            <a:ext cx="5577840" cy="6098181"/>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noFill/>
        </p:spPr>
      </p:pic>
    </p:spTree>
    <p:extLst>
      <p:ext uri="{BB962C8B-B14F-4D97-AF65-F5344CB8AC3E}">
        <p14:creationId xmlns:p14="http://schemas.microsoft.com/office/powerpoint/2010/main" val="52000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1000"/>
                                        <p:tgtEl>
                                          <p:spTgt spid="2">
                                            <p:txEl>
                                              <p:pRg st="2" end="2"/>
                                            </p:txEl>
                                          </p:spTgt>
                                        </p:tgtEl>
                                      </p:cBhvr>
                                    </p:animEffect>
                                    <p:anim calcmode="lin" valueType="num">
                                      <p:cBhvr>
                                        <p:cTn id="3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1000"/>
                                        <p:tgtEl>
                                          <p:spTgt spid="2">
                                            <p:txEl>
                                              <p:pRg st="3" end="3"/>
                                            </p:txEl>
                                          </p:spTgt>
                                        </p:tgtEl>
                                      </p:cBhvr>
                                    </p:animEffect>
                                    <p:anim calcmode="lin" valueType="num">
                                      <p:cBhvr>
                                        <p:cTn id="3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fade">
                                      <p:cBhvr>
                                        <p:cTn id="43" dur="1000"/>
                                        <p:tgtEl>
                                          <p:spTgt spid="2">
                                            <p:txEl>
                                              <p:pRg st="5" end="5"/>
                                            </p:txEl>
                                          </p:spTgt>
                                        </p:tgtEl>
                                      </p:cBhvr>
                                    </p:animEffect>
                                    <p:anim calcmode="lin" valueType="num">
                                      <p:cBhvr>
                                        <p:cTn id="4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Effect transition="in" filter="fade">
                                      <p:cBhvr>
                                        <p:cTn id="50" dur="1000"/>
                                        <p:tgtEl>
                                          <p:spTgt spid="2">
                                            <p:txEl>
                                              <p:pRg st="6" end="6"/>
                                            </p:txEl>
                                          </p:spTgt>
                                        </p:tgtEl>
                                      </p:cBhvr>
                                    </p:animEffect>
                                    <p:anim calcmode="lin" valueType="num">
                                      <p:cBhvr>
                                        <p:cTn id="51"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animEffect transition="in" filter="fade">
                                      <p:cBhvr>
                                        <p:cTn id="55" dur="1000"/>
                                        <p:tgtEl>
                                          <p:spTgt spid="2">
                                            <p:txEl>
                                              <p:pRg st="7" end="7"/>
                                            </p:txEl>
                                          </p:spTgt>
                                        </p:tgtEl>
                                      </p:cBhvr>
                                    </p:animEffect>
                                    <p:anim calcmode="lin" valueType="num">
                                      <p:cBhvr>
                                        <p:cTn id="5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2">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
                                            <p:txEl>
                                              <p:pRg st="8" end="8"/>
                                            </p:txEl>
                                          </p:spTgt>
                                        </p:tgtEl>
                                        <p:attrNameLst>
                                          <p:attrName>style.visibility</p:attrName>
                                        </p:attrNameLst>
                                      </p:cBhvr>
                                      <p:to>
                                        <p:strVal val="visible"/>
                                      </p:to>
                                    </p:set>
                                    <p:animEffect transition="in" filter="fade">
                                      <p:cBhvr>
                                        <p:cTn id="60" dur="1000"/>
                                        <p:tgtEl>
                                          <p:spTgt spid="2">
                                            <p:txEl>
                                              <p:pRg st="8" end="8"/>
                                            </p:txEl>
                                          </p:spTgt>
                                        </p:tgtEl>
                                      </p:cBhvr>
                                    </p:animEffect>
                                    <p:anim calcmode="lin" valueType="num">
                                      <p:cBhvr>
                                        <p:cTn id="6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
                                            <p:txEl>
                                              <p:pRg st="9" end="9"/>
                                            </p:txEl>
                                          </p:spTgt>
                                        </p:tgtEl>
                                        <p:attrNameLst>
                                          <p:attrName>style.visibility</p:attrName>
                                        </p:attrNameLst>
                                      </p:cBhvr>
                                      <p:to>
                                        <p:strVal val="visible"/>
                                      </p:to>
                                    </p:set>
                                    <p:animEffect transition="in" filter="fade">
                                      <p:cBhvr>
                                        <p:cTn id="65" dur="1000"/>
                                        <p:tgtEl>
                                          <p:spTgt spid="2">
                                            <p:txEl>
                                              <p:pRg st="9" end="9"/>
                                            </p:txEl>
                                          </p:spTgt>
                                        </p:tgtEl>
                                      </p:cBhvr>
                                    </p:animEffect>
                                    <p:anim calcmode="lin" valueType="num">
                                      <p:cBhvr>
                                        <p:cTn id="66"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Cleansing">
            <a:extLst>
              <a:ext uri="{FF2B5EF4-FFF2-40B4-BE49-F238E27FC236}">
                <a16:creationId xmlns:a16="http://schemas.microsoft.com/office/drawing/2014/main" id="{2D8EF8F9-C1FF-84D6-FFDA-31E003D1E5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1844453"/>
            <a:ext cx="5100145" cy="4313681"/>
          </a:xfrm>
          <a:prstGeom prst="rect">
            <a:avLst/>
          </a:prstGeom>
          <a:solidFill>
            <a:srgbClr val="FFFFFF"/>
          </a:solidFill>
        </p:spPr>
      </p:pic>
      <p:sp>
        <p:nvSpPr>
          <p:cNvPr id="5" name="Content Placeholder 4">
            <a:extLst>
              <a:ext uri="{FF2B5EF4-FFF2-40B4-BE49-F238E27FC236}">
                <a16:creationId xmlns:a16="http://schemas.microsoft.com/office/drawing/2014/main" id="{E141D783-8F31-DE5D-E852-24E857973FCF}"/>
              </a:ext>
            </a:extLst>
          </p:cNvPr>
          <p:cNvSpPr>
            <a:spLocks noGrp="1"/>
          </p:cNvSpPr>
          <p:nvPr>
            <p:ph sz="half" idx="2"/>
          </p:nvPr>
        </p:nvSpPr>
        <p:spPr>
          <a:xfrm>
            <a:off x="6172200" y="1825625"/>
            <a:ext cx="5181600" cy="4351338"/>
          </a:xfrm>
        </p:spPr>
        <p:txBody>
          <a:bodyPr>
            <a:normAutofit/>
          </a:bodyPr>
          <a:lstStyle/>
          <a:p>
            <a:r>
              <a:rPr lang="en-US" sz="2000" b="1" dirty="0"/>
              <a:t>Data Cleaning:</a:t>
            </a:r>
            <a:r>
              <a:rPr lang="en-US" sz="2000" dirty="0"/>
              <a:t> Utilized functions like Trim, and IF with Mode function to ensure data accuracy and dealing with the missing values.</a:t>
            </a:r>
          </a:p>
          <a:p>
            <a:r>
              <a:rPr lang="en-US" sz="2000" b="1" dirty="0"/>
              <a:t>Data Enrichment: </a:t>
            </a:r>
            <a:r>
              <a:rPr lang="en-US" sz="2000" dirty="0"/>
              <a:t>Enhanced the dataset with additional variables using VLOOKUP and XLOOKUP to cross reference external data sources.</a:t>
            </a:r>
          </a:p>
          <a:p>
            <a:r>
              <a:rPr lang="en-US" sz="2000" b="1" dirty="0"/>
              <a:t>Descriptive Analysis: </a:t>
            </a:r>
            <a:r>
              <a:rPr lang="en-US" sz="2000" dirty="0"/>
              <a:t>Employed Pivot Tables for summarizing key metrics and identifying distribution patterns across different regions and cuisines category.</a:t>
            </a:r>
          </a:p>
          <a:p>
            <a:r>
              <a:rPr lang="en-US" sz="2000" b="1" dirty="0"/>
              <a:t>Visualization: </a:t>
            </a:r>
            <a:r>
              <a:rPr lang="en-US" sz="2000" dirty="0"/>
              <a:t>Created dynamic charts and dashboards for data representation, enabling interactive data exploration.</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5</a:t>
            </a:fld>
            <a:endParaRPr lang="en-US"/>
          </a:p>
        </p:txBody>
      </p:sp>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1" y="704088"/>
            <a:ext cx="9144000" cy="676656"/>
          </a:xfrm>
        </p:spPr>
        <p:txBody>
          <a:bodyPr anchor="b">
            <a:normAutofit/>
          </a:bodyPr>
          <a:lstStyle/>
          <a:p>
            <a:r>
              <a:rPr lang="en-US" sz="4100" dirty="0"/>
              <a:t>Analytical Approach and Tools</a:t>
            </a:r>
          </a:p>
        </p:txBody>
      </p:sp>
    </p:spTree>
    <p:extLst>
      <p:ext uri="{BB962C8B-B14F-4D97-AF65-F5344CB8AC3E}">
        <p14:creationId xmlns:p14="http://schemas.microsoft.com/office/powerpoint/2010/main" val="275285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heel(1)">
                                      <p:cBhvr>
                                        <p:cTn id="14" dur="20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fade">
                                      <p:cBhvr>
                                        <p:cTn id="26" dur="1000"/>
                                        <p:tgtEl>
                                          <p:spTgt spid="5">
                                            <p:txEl>
                                              <p:pRg st="1" end="1"/>
                                            </p:txEl>
                                          </p:spTgt>
                                        </p:tgtEl>
                                      </p:cBhvr>
                                    </p:animEffect>
                                    <p:anim calcmode="lin" valueType="num">
                                      <p:cBhvr>
                                        <p:cTn id="2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fade">
                                      <p:cBhvr>
                                        <p:cTn id="33" dur="1000"/>
                                        <p:tgtEl>
                                          <p:spTgt spid="5">
                                            <p:txEl>
                                              <p:pRg st="2" end="2"/>
                                            </p:txEl>
                                          </p:spTgt>
                                        </p:tgtEl>
                                      </p:cBhvr>
                                    </p:animEffect>
                                    <p:anim calcmode="lin" valueType="num">
                                      <p:cBhvr>
                                        <p:cTn id="3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1000"/>
                                        <p:tgtEl>
                                          <p:spTgt spid="5">
                                            <p:txEl>
                                              <p:pRg st="3" end="3"/>
                                            </p:txEl>
                                          </p:spTgt>
                                        </p:tgtEl>
                                      </p:cBhvr>
                                    </p:animEffect>
                                    <p:anim calcmode="lin" valueType="num">
                                      <p:cBhvr>
                                        <p:cTn id="4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0191677D-615D-5424-15BA-A1AEC8CE2A05}"/>
              </a:ext>
            </a:extLst>
          </p:cNvPr>
          <p:cNvSpPr>
            <a:spLocks noGrp="1"/>
          </p:cNvSpPr>
          <p:nvPr>
            <p:ph sz="half" idx="2"/>
          </p:nvPr>
        </p:nvSpPr>
        <p:spPr>
          <a:xfrm>
            <a:off x="5192110" y="1317866"/>
            <a:ext cx="6161690" cy="5247026"/>
          </a:xfrm>
        </p:spPr>
        <p:txBody>
          <a:bodyPr/>
          <a:lstStyle/>
          <a:p>
            <a:pPr marL="0" indent="0">
              <a:buNone/>
            </a:pPr>
            <a:r>
              <a:rPr lang="en-US" sz="1800" dirty="0"/>
              <a:t>Here we can see the data for opening new restaurants based on the aforementioned matrix:</a:t>
            </a:r>
          </a:p>
          <a:p>
            <a:r>
              <a:rPr lang="en-US" sz="1600" dirty="0"/>
              <a:t>We can see where the number of restaurants are lesser than 40, we can grow our business there.</a:t>
            </a:r>
          </a:p>
          <a:p>
            <a:r>
              <a:rPr lang="en-US" sz="1600" dirty="0"/>
              <a:t>We can also reach out to the places where the average rating of the food is equal to or above 3.6 to be considered to be a good show of ratings in terms of services provided.</a:t>
            </a:r>
          </a:p>
          <a:p>
            <a:r>
              <a:rPr lang="en-US" sz="1600" dirty="0"/>
              <a:t>From that ,we can conclude these countries to be ideal:</a:t>
            </a:r>
          </a:p>
          <a:p>
            <a:pPr marL="0" indent="0">
              <a:buNone/>
            </a:pPr>
            <a:r>
              <a:rPr lang="en-US" sz="1800" b="1" dirty="0"/>
              <a:t>   </a:t>
            </a:r>
            <a:r>
              <a:rPr lang="en-US" sz="1600" b="1" dirty="0"/>
              <a:t>Australia, Canada, Indonesia, Philippines, Qatar, Singapore and Sri Lanka</a:t>
            </a:r>
          </a:p>
          <a:p>
            <a:endParaRPr lang="en-US" sz="1600"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6</a:t>
            </a:fld>
            <a:endParaRPr lang="en-US"/>
          </a:p>
        </p:txBody>
      </p:sp>
      <p:sp>
        <p:nvSpPr>
          <p:cNvPr id="12" name="Title 6">
            <a:extLst>
              <a:ext uri="{FF2B5EF4-FFF2-40B4-BE49-F238E27FC236}">
                <a16:creationId xmlns:a16="http://schemas.microsoft.com/office/drawing/2014/main" id="{9240D257-D3BD-C1E2-E5B6-CF98DC3A7A7B}"/>
              </a:ext>
            </a:extLst>
          </p:cNvPr>
          <p:cNvSpPr>
            <a:spLocks noGrp="1"/>
          </p:cNvSpPr>
          <p:nvPr>
            <p:ph type="title"/>
          </p:nvPr>
        </p:nvSpPr>
        <p:spPr>
          <a:xfrm>
            <a:off x="365760" y="482154"/>
            <a:ext cx="9144000" cy="676656"/>
          </a:xfrm>
        </p:spPr>
        <p:txBody>
          <a:bodyPr/>
          <a:lstStyle/>
          <a:p>
            <a:r>
              <a:rPr lang="en-US" dirty="0"/>
              <a:t>New restaurant opening ideas:</a:t>
            </a:r>
          </a:p>
        </p:txBody>
      </p:sp>
      <p:graphicFrame>
        <p:nvGraphicFramePr>
          <p:cNvPr id="13" name="Table 8">
            <a:extLst>
              <a:ext uri="{FF2B5EF4-FFF2-40B4-BE49-F238E27FC236}">
                <a16:creationId xmlns:a16="http://schemas.microsoft.com/office/drawing/2014/main" id="{AF7DF6C7-4433-C179-BB6A-797812F55762}"/>
              </a:ext>
            </a:extLst>
          </p:cNvPr>
          <p:cNvGraphicFramePr>
            <a:graphicFrameLocks noGrp="1"/>
          </p:cNvGraphicFramePr>
          <p:nvPr>
            <p:extLst>
              <p:ext uri="{D42A27DB-BD31-4B8C-83A1-F6EECF244321}">
                <p14:modId xmlns:p14="http://schemas.microsoft.com/office/powerpoint/2010/main" val="3257674402"/>
              </p:ext>
            </p:extLst>
          </p:nvPr>
        </p:nvGraphicFramePr>
        <p:xfrm>
          <a:off x="365760" y="1317866"/>
          <a:ext cx="4548996" cy="4481408"/>
        </p:xfrm>
        <a:graphic>
          <a:graphicData uri="http://schemas.openxmlformats.org/drawingml/2006/table">
            <a:tbl>
              <a:tblPr/>
              <a:tblGrid>
                <a:gridCol w="1858347">
                  <a:extLst>
                    <a:ext uri="{9D8B030D-6E8A-4147-A177-3AD203B41FA5}">
                      <a16:colId xmlns:a16="http://schemas.microsoft.com/office/drawing/2014/main" val="606426513"/>
                    </a:ext>
                  </a:extLst>
                </a:gridCol>
                <a:gridCol w="1433904">
                  <a:extLst>
                    <a:ext uri="{9D8B030D-6E8A-4147-A177-3AD203B41FA5}">
                      <a16:colId xmlns:a16="http://schemas.microsoft.com/office/drawing/2014/main" val="1195198774"/>
                    </a:ext>
                  </a:extLst>
                </a:gridCol>
                <a:gridCol w="1256745">
                  <a:extLst>
                    <a:ext uri="{9D8B030D-6E8A-4147-A177-3AD203B41FA5}">
                      <a16:colId xmlns:a16="http://schemas.microsoft.com/office/drawing/2014/main" val="3171576531"/>
                    </a:ext>
                  </a:extLst>
                </a:gridCol>
              </a:tblGrid>
              <a:tr h="265934">
                <a:tc>
                  <a:txBody>
                    <a:bodyPr/>
                    <a:lstStyle/>
                    <a:p>
                      <a:pPr algn="ctr" fontAlgn="b">
                        <a:spcBef>
                          <a:spcPts val="0"/>
                        </a:spcBef>
                        <a:spcAft>
                          <a:spcPts val="0"/>
                        </a:spcAft>
                      </a:pPr>
                      <a:r>
                        <a:rPr lang="en-US" sz="1400" b="1" i="0" u="none" strike="noStrike" dirty="0">
                          <a:solidFill>
                            <a:srgbClr val="000000"/>
                          </a:solidFill>
                          <a:effectLst/>
                          <a:latin typeface="Calibri" panose="020F0502020204030204" pitchFamily="34" charset="0"/>
                        </a:rPr>
                        <a:t>Country</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spcBef>
                          <a:spcPts val="0"/>
                        </a:spcBef>
                        <a:spcAft>
                          <a:spcPts val="0"/>
                        </a:spcAft>
                      </a:pPr>
                      <a:r>
                        <a:rPr lang="en-US" sz="1400" b="1" i="0" u="none" strike="noStrike" dirty="0">
                          <a:solidFill>
                            <a:srgbClr val="000000"/>
                          </a:solidFill>
                          <a:effectLst/>
                          <a:latin typeface="Calibri" panose="020F0502020204030204" pitchFamily="34" charset="0"/>
                        </a:rPr>
                        <a:t>Average of Rating</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spcBef>
                          <a:spcPts val="0"/>
                        </a:spcBef>
                        <a:spcAft>
                          <a:spcPts val="0"/>
                        </a:spcAft>
                      </a:pPr>
                      <a:r>
                        <a:rPr lang="en-US" sz="1400" b="1" i="0" u="none" strike="noStrike">
                          <a:solidFill>
                            <a:srgbClr val="000000"/>
                          </a:solidFill>
                          <a:effectLst/>
                          <a:latin typeface="Calibri" panose="020F0502020204030204" pitchFamily="34" charset="0"/>
                        </a:rPr>
                        <a:t>Restaurant Count</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69641365"/>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Australia</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3.7</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24</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E7D3"/>
                    </a:solidFill>
                  </a:tcPr>
                </a:tc>
                <a:extLst>
                  <a:ext uri="{0D108BD9-81ED-4DB2-BD59-A6C34878D82A}">
                    <a16:rowId xmlns:a16="http://schemas.microsoft.com/office/drawing/2014/main" val="1037933465"/>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Brazil</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3.8</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60</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3962406465"/>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Canada</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3.6</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4</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002684465"/>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India</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2.8</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8652</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617640601"/>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Indonesia</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4.3</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21</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E1C5"/>
                    </a:solidFill>
                  </a:tcPr>
                </a:tc>
                <a:extLst>
                  <a:ext uri="{0D108BD9-81ED-4DB2-BD59-A6C34878D82A}">
                    <a16:rowId xmlns:a16="http://schemas.microsoft.com/office/drawing/2014/main" val="2503129262"/>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New Zealand</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4.3</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40</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376595398"/>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Philippines</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4.5</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22</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E3CA"/>
                    </a:solidFill>
                  </a:tcPr>
                </a:tc>
                <a:extLst>
                  <a:ext uri="{0D108BD9-81ED-4DB2-BD59-A6C34878D82A}">
                    <a16:rowId xmlns:a16="http://schemas.microsoft.com/office/drawing/2014/main" val="3343744381"/>
                  </a:ext>
                </a:extLst>
              </a:tr>
              <a:tr h="271959">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Qatar</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4.1</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20</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FC1"/>
                    </a:solidFill>
                  </a:tcPr>
                </a:tc>
                <a:extLst>
                  <a:ext uri="{0D108BD9-81ED-4DB2-BD59-A6C34878D82A}">
                    <a16:rowId xmlns:a16="http://schemas.microsoft.com/office/drawing/2014/main" val="3496530178"/>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Singapore</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3.6</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20</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FC1"/>
                    </a:solidFill>
                  </a:tcPr>
                </a:tc>
                <a:extLst>
                  <a:ext uri="{0D108BD9-81ED-4DB2-BD59-A6C34878D82A}">
                    <a16:rowId xmlns:a16="http://schemas.microsoft.com/office/drawing/2014/main" val="514370909"/>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South Africa</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4.2</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60</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1225976697"/>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Sri Lanka</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3.9</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20</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FC1"/>
                    </a:solidFill>
                  </a:tcPr>
                </a:tc>
                <a:extLst>
                  <a:ext uri="{0D108BD9-81ED-4DB2-BD59-A6C34878D82A}">
                    <a16:rowId xmlns:a16="http://schemas.microsoft.com/office/drawing/2014/main" val="2807929373"/>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Turkey</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4.3</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34</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2906591410"/>
                  </a:ext>
                </a:extLst>
              </a:tr>
              <a:tr h="239061">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United Arab Emirates</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4.2</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60</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3084027939"/>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United Kingdom</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4.1</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a:solidFill>
                            <a:srgbClr val="000000"/>
                          </a:solidFill>
                          <a:effectLst/>
                          <a:latin typeface="Calibri" panose="020F0502020204030204" pitchFamily="34" charset="0"/>
                        </a:rPr>
                        <a:t>80</a:t>
                      </a:r>
                      <a:endParaRPr lang="en-US" sz="2300" b="0" i="0" u="none" strike="noStrike">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1137224596"/>
                  </a:ext>
                </a:extLst>
              </a:tr>
              <a:tr h="271959">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United States of America</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4.0</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434</a:t>
                      </a:r>
                      <a:endParaRPr lang="en-US" sz="2300" b="0" i="0" u="none" strike="noStrike" dirty="0">
                        <a:effectLst/>
                        <a:latin typeface="Arial" panose="020B0604020202020204" pitchFamily="34" charset="0"/>
                      </a:endParaRPr>
                    </a:p>
                  </a:txBody>
                  <a:tcPr marL="8201" marR="8201" marT="8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6F9"/>
                    </a:solidFill>
                  </a:tcPr>
                </a:tc>
                <a:extLst>
                  <a:ext uri="{0D108BD9-81ED-4DB2-BD59-A6C34878D82A}">
                    <a16:rowId xmlns:a16="http://schemas.microsoft.com/office/drawing/2014/main" val="2676118232"/>
                  </a:ext>
                </a:extLst>
              </a:tr>
            </a:tbl>
          </a:graphicData>
        </a:graphic>
      </p:graphicFrame>
      <p:graphicFrame>
        <p:nvGraphicFramePr>
          <p:cNvPr id="15" name="Chart 14">
            <a:extLst>
              <a:ext uri="{FF2B5EF4-FFF2-40B4-BE49-F238E27FC236}">
                <a16:creationId xmlns:a16="http://schemas.microsoft.com/office/drawing/2014/main" id="{C5C606B6-CD96-43D2-A547-9CE3D2DBAB42}"/>
              </a:ext>
            </a:extLst>
          </p:cNvPr>
          <p:cNvGraphicFramePr>
            <a:graphicFrameLocks/>
          </p:cNvGraphicFramePr>
          <p:nvPr>
            <p:extLst>
              <p:ext uri="{D42A27DB-BD31-4B8C-83A1-F6EECF244321}">
                <p14:modId xmlns:p14="http://schemas.microsoft.com/office/powerpoint/2010/main" val="4134087560"/>
              </p:ext>
            </p:extLst>
          </p:nvPr>
        </p:nvGraphicFramePr>
        <p:xfrm>
          <a:off x="5376519" y="3941379"/>
          <a:ext cx="5977281" cy="2286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671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anim calcmode="lin" valueType="num">
                                      <p:cBhvr>
                                        <p:cTn id="2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fade">
                                      <p:cBhvr>
                                        <p:cTn id="28" dur="1000"/>
                                        <p:tgtEl>
                                          <p:spTgt spid="11">
                                            <p:txEl>
                                              <p:pRg st="1" end="1"/>
                                            </p:txEl>
                                          </p:spTgt>
                                        </p:tgtEl>
                                      </p:cBhvr>
                                    </p:animEffect>
                                    <p:anim calcmode="lin" valueType="num">
                                      <p:cBhvr>
                                        <p:cTn id="29"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fade">
                                      <p:cBhvr>
                                        <p:cTn id="35" dur="1000"/>
                                        <p:tgtEl>
                                          <p:spTgt spid="11">
                                            <p:txEl>
                                              <p:pRg st="2" end="2"/>
                                            </p:txEl>
                                          </p:spTgt>
                                        </p:tgtEl>
                                      </p:cBhvr>
                                    </p:animEffect>
                                    <p:anim calcmode="lin" valueType="num">
                                      <p:cBhvr>
                                        <p:cTn id="36"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circle(in)">
                                      <p:cBhvr>
                                        <p:cTn id="42" dur="2000"/>
                                        <p:tgtEl>
                                          <p:spTgt spid="11">
                                            <p:txEl>
                                              <p:pRg st="3" end="3"/>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animEffect transition="in" filter="circle(in)">
                                      <p:cBhvr>
                                        <p:cTn id="45" dur="2000"/>
                                        <p:tgtEl>
                                          <p:spTgt spid="11">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1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74021DD9-5B26-A1B2-AC48-5EE8E1065779}"/>
              </a:ext>
            </a:extLst>
          </p:cNvPr>
          <p:cNvSpPr>
            <a:spLocks noGrp="1"/>
          </p:cNvSpPr>
          <p:nvPr>
            <p:ph type="title"/>
          </p:nvPr>
        </p:nvSpPr>
        <p:spPr>
          <a:xfrm>
            <a:off x="702196" y="572814"/>
            <a:ext cx="10515600" cy="676656"/>
          </a:xfrm>
        </p:spPr>
        <p:txBody>
          <a:bodyPr/>
          <a:lstStyle/>
          <a:p>
            <a:r>
              <a:rPr lang="en-US" dirty="0"/>
              <a:t>Expenditure vs 	Ratings Analysis</a:t>
            </a:r>
          </a:p>
        </p:txBody>
      </p:sp>
      <p:sp>
        <p:nvSpPr>
          <p:cNvPr id="41" name="Content Placeholder 40">
            <a:extLst>
              <a:ext uri="{FF2B5EF4-FFF2-40B4-BE49-F238E27FC236}">
                <a16:creationId xmlns:a16="http://schemas.microsoft.com/office/drawing/2014/main" id="{6B490FA4-C7C3-C625-6E58-0EC6BF4B1F2D}"/>
              </a:ext>
            </a:extLst>
          </p:cNvPr>
          <p:cNvSpPr>
            <a:spLocks noGrp="1"/>
          </p:cNvSpPr>
          <p:nvPr>
            <p:ph idx="1"/>
          </p:nvPr>
        </p:nvSpPr>
        <p:spPr>
          <a:xfrm>
            <a:off x="702196" y="1490472"/>
            <a:ext cx="8736094" cy="3877056"/>
          </a:xfrm>
        </p:spPr>
        <p:txBody>
          <a:bodyPr>
            <a:normAutofit/>
          </a:bodyPr>
          <a:lstStyle/>
          <a:p>
            <a:r>
              <a:rPr lang="en-GB" sz="2000" dirty="0"/>
              <a:t>As per the current calculation if we issue a pivot chart for average price range vs ratings and number of restaurants suggested, we can see that most of them falls between 2 and 3, and only Qatar and Singapore are at 4, where the ratings are good but no’s of restaurants are less.</a:t>
            </a:r>
            <a:endParaRPr lang="en-US" sz="2000" dirty="0"/>
          </a:p>
          <a:p>
            <a:r>
              <a:rPr lang="en-US" sz="2000" dirty="0"/>
              <a:t>People are liking more expensive food and ambience rather than cheaper options available.</a:t>
            </a:r>
          </a:p>
          <a:p>
            <a:r>
              <a:rPr lang="en-US" sz="2000" dirty="0"/>
              <a:t>The below mentioned graph shows the data exactly:</a:t>
            </a:r>
          </a:p>
          <a:p>
            <a:endParaRPr lang="en-US" sz="1800" dirty="0"/>
          </a:p>
          <a:p>
            <a:pPr marL="0" indent="0">
              <a:buNone/>
            </a:pPr>
            <a:endParaRPr lang="en-US" sz="1800" dirty="0"/>
          </a:p>
        </p:txBody>
      </p:sp>
      <p:graphicFrame>
        <p:nvGraphicFramePr>
          <p:cNvPr id="42" name="Chart 41">
            <a:extLst>
              <a:ext uri="{FF2B5EF4-FFF2-40B4-BE49-F238E27FC236}">
                <a16:creationId xmlns:a16="http://schemas.microsoft.com/office/drawing/2014/main" id="{1B754C2B-8CB1-60DF-D220-759D36FDD7AB}"/>
              </a:ext>
            </a:extLst>
          </p:cNvPr>
          <p:cNvGraphicFramePr/>
          <p:nvPr>
            <p:extLst>
              <p:ext uri="{D42A27DB-BD31-4B8C-83A1-F6EECF244321}">
                <p14:modId xmlns:p14="http://schemas.microsoft.com/office/powerpoint/2010/main" val="1680121956"/>
              </p:ext>
            </p:extLst>
          </p:nvPr>
        </p:nvGraphicFramePr>
        <p:xfrm>
          <a:off x="775768" y="3815256"/>
          <a:ext cx="8315681" cy="2469930"/>
        </p:xfrm>
        <a:graphic>
          <a:graphicData uri="http://schemas.openxmlformats.org/drawingml/2006/chart">
            <c:chart xmlns:c="http://schemas.openxmlformats.org/drawingml/2006/chart" xmlns:r="http://schemas.openxmlformats.org/officeDocument/2006/relationships" r:id="rId2"/>
          </a:graphicData>
        </a:graphic>
      </p:graphicFrame>
      <p:pic>
        <p:nvPicPr>
          <p:cNvPr id="43" name="Picture 2" descr="Food Home Delivery | Jubilee Restaurant | Restaurant in Sulthan Bathery,  Wayanad | Call +91 9526893344">
            <a:extLst>
              <a:ext uri="{FF2B5EF4-FFF2-40B4-BE49-F238E27FC236}">
                <a16:creationId xmlns:a16="http://schemas.microsoft.com/office/drawing/2014/main" id="{C55A1F2F-894F-281E-C773-65F3C5303A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7876" y="2338553"/>
            <a:ext cx="2977686" cy="194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0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
                                            <p:txEl>
                                              <p:pRg st="0" end="0"/>
                                            </p:txEl>
                                          </p:spTgt>
                                        </p:tgtEl>
                                        <p:attrNameLst>
                                          <p:attrName>style.visibility</p:attrName>
                                        </p:attrNameLst>
                                      </p:cBhvr>
                                      <p:to>
                                        <p:strVal val="visible"/>
                                      </p:to>
                                    </p:set>
                                    <p:animEffect transition="in" filter="fade">
                                      <p:cBhvr>
                                        <p:cTn id="14" dur="1000"/>
                                        <p:tgtEl>
                                          <p:spTgt spid="41">
                                            <p:txEl>
                                              <p:pRg st="0" end="0"/>
                                            </p:txEl>
                                          </p:spTgt>
                                        </p:tgtEl>
                                      </p:cBhvr>
                                    </p:animEffect>
                                    <p:anim calcmode="lin" valueType="num">
                                      <p:cBhvr>
                                        <p:cTn id="15"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1">
                                            <p:txEl>
                                              <p:pRg st="1" end="1"/>
                                            </p:txEl>
                                          </p:spTgt>
                                        </p:tgtEl>
                                        <p:attrNameLst>
                                          <p:attrName>style.visibility</p:attrName>
                                        </p:attrNameLst>
                                      </p:cBhvr>
                                      <p:to>
                                        <p:strVal val="visible"/>
                                      </p:to>
                                    </p:set>
                                    <p:animEffect transition="in" filter="fade">
                                      <p:cBhvr>
                                        <p:cTn id="21" dur="1000"/>
                                        <p:tgtEl>
                                          <p:spTgt spid="41">
                                            <p:txEl>
                                              <p:pRg st="1" end="1"/>
                                            </p:txEl>
                                          </p:spTgt>
                                        </p:tgtEl>
                                      </p:cBhvr>
                                    </p:animEffect>
                                    <p:anim calcmode="lin" valueType="num">
                                      <p:cBhvr>
                                        <p:cTn id="22" dur="1000" fill="hold"/>
                                        <p:tgtEl>
                                          <p:spTgt spid="4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1">
                                            <p:txEl>
                                              <p:pRg st="2" end="2"/>
                                            </p:txEl>
                                          </p:spTgt>
                                        </p:tgtEl>
                                        <p:attrNameLst>
                                          <p:attrName>style.visibility</p:attrName>
                                        </p:attrNameLst>
                                      </p:cBhvr>
                                      <p:to>
                                        <p:strVal val="visible"/>
                                      </p:to>
                                    </p:set>
                                    <p:animEffect transition="in" filter="fade">
                                      <p:cBhvr>
                                        <p:cTn id="28" dur="1000"/>
                                        <p:tgtEl>
                                          <p:spTgt spid="41">
                                            <p:txEl>
                                              <p:pRg st="2" end="2"/>
                                            </p:txEl>
                                          </p:spTgt>
                                        </p:tgtEl>
                                      </p:cBhvr>
                                    </p:animEffect>
                                    <p:anim calcmode="lin" valueType="num">
                                      <p:cBhvr>
                                        <p:cTn id="29" dur="1000" fill="hold"/>
                                        <p:tgtEl>
                                          <p:spTgt spid="4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circle(in)">
                                      <p:cBhvr>
                                        <p:cTn id="35"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build="p"/>
      <p:bldGraphic spid="4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DEFA3BE4-0111-C39B-909A-C93044E2DB8F}"/>
              </a:ext>
            </a:extLst>
          </p:cNvPr>
          <p:cNvSpPr>
            <a:spLocks noGrp="1"/>
          </p:cNvSpPr>
          <p:nvPr>
            <p:ph type="title"/>
          </p:nvPr>
        </p:nvSpPr>
        <p:spPr/>
        <p:txBody>
          <a:bodyPr/>
          <a:lstStyle/>
          <a:p>
            <a:r>
              <a:rPr lang="en-US" dirty="0"/>
              <a:t>Biggest and lowest competitors:</a:t>
            </a:r>
          </a:p>
        </p:txBody>
      </p:sp>
      <p:sp>
        <p:nvSpPr>
          <p:cNvPr id="70" name="Content Placeholder 69">
            <a:extLst>
              <a:ext uri="{FF2B5EF4-FFF2-40B4-BE49-F238E27FC236}">
                <a16:creationId xmlns:a16="http://schemas.microsoft.com/office/drawing/2014/main" id="{6BCF9686-1552-9399-46B4-573AA76D8FF5}"/>
              </a:ext>
            </a:extLst>
          </p:cNvPr>
          <p:cNvSpPr>
            <a:spLocks noGrp="1"/>
          </p:cNvSpPr>
          <p:nvPr>
            <p:ph idx="1"/>
          </p:nvPr>
        </p:nvSpPr>
        <p:spPr>
          <a:xfrm>
            <a:off x="576072" y="1901952"/>
            <a:ext cx="4458383" cy="3877056"/>
          </a:xfrm>
        </p:spPr>
        <p:txBody>
          <a:bodyPr/>
          <a:lstStyle/>
          <a:p>
            <a:r>
              <a:rPr lang="en-GB" sz="1800" dirty="0">
                <a:effectLst/>
                <a:latin typeface="Arial" panose="020B0604020202020204" pitchFamily="34" charset="0"/>
                <a:ea typeface="Arial" panose="020B0604020202020204" pitchFamily="34" charset="0"/>
              </a:rPr>
              <a:t>Restaurants that are our biggest competitors in suggested countries: 72 in total are above 4.0 Rating.</a:t>
            </a:r>
            <a:endParaRPr lang="en-GB" sz="1800" dirty="0">
              <a:latin typeface="Arial" panose="020B0604020202020204" pitchFamily="34" charset="0"/>
              <a:ea typeface="Arial" panose="020B0604020202020204" pitchFamily="34" charset="0"/>
            </a:endParaRPr>
          </a:p>
          <a:p>
            <a:endParaRPr lang="en-US" sz="1800" dirty="0">
              <a:effectLst/>
              <a:latin typeface="Arial" panose="020B0604020202020204" pitchFamily="34" charset="0"/>
              <a:ea typeface="Arial" panose="020B0604020202020204" pitchFamily="34" charset="0"/>
            </a:endParaRPr>
          </a:p>
        </p:txBody>
      </p:sp>
      <p:sp>
        <p:nvSpPr>
          <p:cNvPr id="77" name="Content Placeholder 69">
            <a:extLst>
              <a:ext uri="{FF2B5EF4-FFF2-40B4-BE49-F238E27FC236}">
                <a16:creationId xmlns:a16="http://schemas.microsoft.com/office/drawing/2014/main" id="{292EDDBF-57F1-DABA-A607-107ADED4AF3B}"/>
              </a:ext>
            </a:extLst>
          </p:cNvPr>
          <p:cNvSpPr txBox="1">
            <a:spLocks/>
          </p:cNvSpPr>
          <p:nvPr/>
        </p:nvSpPr>
        <p:spPr>
          <a:xfrm>
            <a:off x="6061926" y="1807359"/>
            <a:ext cx="4458383" cy="38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15000"/>
              </a:lnSpc>
              <a:spcBef>
                <a:spcPts val="0"/>
              </a:spcBef>
              <a:spcAft>
                <a:spcPts val="0"/>
              </a:spcAft>
              <a:buFont typeface="Symbol" panose="05050102010706020507" pitchFamily="18" charset="2"/>
              <a:buChar char=""/>
            </a:pPr>
            <a:r>
              <a:rPr lang="en-GB" sz="1800" dirty="0">
                <a:effectLst/>
                <a:latin typeface="Arial" panose="020B0604020202020204" pitchFamily="34" charset="0"/>
                <a:ea typeface="Arial" panose="020B0604020202020204" pitchFamily="34" charset="0"/>
              </a:rPr>
              <a:t>Restaurants that are rated below 3: Only 7 found.</a:t>
            </a:r>
          </a:p>
        </p:txBody>
      </p:sp>
      <p:graphicFrame>
        <p:nvGraphicFramePr>
          <p:cNvPr id="79" name="Table 78">
            <a:extLst>
              <a:ext uri="{FF2B5EF4-FFF2-40B4-BE49-F238E27FC236}">
                <a16:creationId xmlns:a16="http://schemas.microsoft.com/office/drawing/2014/main" id="{37F707FE-9D15-4DAB-EDBA-B29731BC24F0}"/>
              </a:ext>
            </a:extLst>
          </p:cNvPr>
          <p:cNvGraphicFramePr>
            <a:graphicFrameLocks noGrp="1"/>
          </p:cNvGraphicFramePr>
          <p:nvPr>
            <p:extLst>
              <p:ext uri="{D42A27DB-BD31-4B8C-83A1-F6EECF244321}">
                <p14:modId xmlns:p14="http://schemas.microsoft.com/office/powerpoint/2010/main" val="2651965208"/>
              </p:ext>
            </p:extLst>
          </p:nvPr>
        </p:nvGraphicFramePr>
        <p:xfrm>
          <a:off x="894420" y="3180610"/>
          <a:ext cx="3152063" cy="2996154"/>
        </p:xfrm>
        <a:graphic>
          <a:graphicData uri="http://schemas.openxmlformats.org/drawingml/2006/table">
            <a:tbl>
              <a:tblPr firstRow="1" firstCol="1" bandRow="1">
                <a:tableStyleId>{5DA37D80-6434-44D0-A028-1B22A696006F}</a:tableStyleId>
              </a:tblPr>
              <a:tblGrid>
                <a:gridCol w="2157319">
                  <a:extLst>
                    <a:ext uri="{9D8B030D-6E8A-4147-A177-3AD203B41FA5}">
                      <a16:colId xmlns:a16="http://schemas.microsoft.com/office/drawing/2014/main" val="214219786"/>
                    </a:ext>
                  </a:extLst>
                </a:gridCol>
                <a:gridCol w="994744">
                  <a:extLst>
                    <a:ext uri="{9D8B030D-6E8A-4147-A177-3AD203B41FA5}">
                      <a16:colId xmlns:a16="http://schemas.microsoft.com/office/drawing/2014/main" val="3149330980"/>
                    </a:ext>
                  </a:extLst>
                </a:gridCol>
              </a:tblGrid>
              <a:tr h="359950">
                <a:tc>
                  <a:txBody>
                    <a:bodyPr/>
                    <a:lstStyle/>
                    <a:p>
                      <a:pPr marL="0" marR="0" algn="l">
                        <a:lnSpc>
                          <a:spcPct val="115000"/>
                        </a:lnSpc>
                        <a:spcBef>
                          <a:spcPts val="0"/>
                        </a:spcBef>
                        <a:spcAft>
                          <a:spcPts val="0"/>
                        </a:spcAft>
                      </a:pPr>
                      <a:r>
                        <a:rPr lang="en-US" sz="1400" b="1" dirty="0">
                          <a:solidFill>
                            <a:srgbClr val="000000"/>
                          </a:solidFill>
                          <a:effectLst/>
                        </a:rPr>
                        <a:t>Restaurant Name</a:t>
                      </a:r>
                      <a:endParaRPr lang="en-US" sz="14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b="1" dirty="0">
                          <a:solidFill>
                            <a:srgbClr val="000000"/>
                          </a:solidFill>
                          <a:effectLst/>
                        </a:rPr>
                        <a:t>Rating</a:t>
                      </a:r>
                      <a:endParaRPr lang="en-US" sz="14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467489279"/>
                  </a:ext>
                </a:extLst>
              </a:tr>
              <a:tr h="359950">
                <a:tc>
                  <a:txBody>
                    <a:bodyPr/>
                    <a:lstStyle/>
                    <a:p>
                      <a:pPr marL="0" marR="0" algn="l">
                        <a:lnSpc>
                          <a:spcPct val="115000"/>
                        </a:lnSpc>
                        <a:spcBef>
                          <a:spcPts val="0"/>
                        </a:spcBef>
                        <a:spcAft>
                          <a:spcPts val="0"/>
                        </a:spcAft>
                      </a:pPr>
                      <a:r>
                        <a:rPr lang="en-US" sz="1400" dirty="0">
                          <a:solidFill>
                            <a:srgbClr val="000000"/>
                          </a:solidFill>
                          <a:effectLst/>
                        </a:rPr>
                        <a:t>Mainland China Restaurant</a:t>
                      </a:r>
                      <a:endParaRPr lang="en-US" sz="14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rgbClr val="000000"/>
                          </a:solidFill>
                          <a:effectLst/>
                        </a:rPr>
                        <a:t>4.9</a:t>
                      </a:r>
                      <a:endParaRPr lang="en-US" sz="14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892735161"/>
                  </a:ext>
                </a:extLst>
              </a:tr>
              <a:tr h="359950">
                <a:tc>
                  <a:txBody>
                    <a:bodyPr/>
                    <a:lstStyle/>
                    <a:p>
                      <a:pPr marL="0" marR="0" algn="l">
                        <a:lnSpc>
                          <a:spcPct val="115000"/>
                        </a:lnSpc>
                        <a:spcBef>
                          <a:spcPts val="0"/>
                        </a:spcBef>
                        <a:spcAft>
                          <a:spcPts val="0"/>
                        </a:spcAft>
                      </a:pPr>
                      <a:r>
                        <a:rPr lang="en-US" sz="1400">
                          <a:solidFill>
                            <a:srgbClr val="000000"/>
                          </a:solidFill>
                          <a:effectLst/>
                        </a:rPr>
                        <a:t>Ooma</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rgbClr val="000000"/>
                          </a:solidFill>
                          <a:effectLst/>
                        </a:rPr>
                        <a:t>4.9</a:t>
                      </a:r>
                      <a:endParaRPr lang="en-US" sz="14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548322339"/>
                  </a:ext>
                </a:extLst>
              </a:tr>
              <a:tr h="359950">
                <a:tc>
                  <a:txBody>
                    <a:bodyPr/>
                    <a:lstStyle/>
                    <a:p>
                      <a:pPr marL="0" marR="0" algn="l">
                        <a:lnSpc>
                          <a:spcPct val="115000"/>
                        </a:lnSpc>
                        <a:spcBef>
                          <a:spcPts val="0"/>
                        </a:spcBef>
                        <a:spcAft>
                          <a:spcPts val="0"/>
                        </a:spcAft>
                      </a:pPr>
                      <a:r>
                        <a:rPr lang="en-US" sz="1400">
                          <a:solidFill>
                            <a:srgbClr val="000000"/>
                          </a:solidFill>
                          <a:effectLst/>
                        </a:rPr>
                        <a:t>Ministry of Crab</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rgbClr val="000000"/>
                          </a:solidFill>
                          <a:effectLst/>
                        </a:rPr>
                        <a:t>4.9</a:t>
                      </a:r>
                      <a:endParaRPr lang="en-US" sz="14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860704242"/>
                  </a:ext>
                </a:extLst>
              </a:tr>
              <a:tr h="453654">
                <a:tc>
                  <a:txBody>
                    <a:bodyPr/>
                    <a:lstStyle/>
                    <a:p>
                      <a:pPr marL="0" marR="0" algn="l">
                        <a:lnSpc>
                          <a:spcPct val="115000"/>
                        </a:lnSpc>
                        <a:spcBef>
                          <a:spcPts val="0"/>
                        </a:spcBef>
                        <a:spcAft>
                          <a:spcPts val="0"/>
                        </a:spcAft>
                      </a:pPr>
                      <a:r>
                        <a:rPr lang="en-US" sz="1400">
                          <a:solidFill>
                            <a:srgbClr val="000000"/>
                          </a:solidFill>
                          <a:effectLst/>
                        </a:rPr>
                        <a:t>Spiral - Sofitel Philippine Plaza Manila</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rgbClr val="000000"/>
                          </a:solidFill>
                          <a:effectLst/>
                        </a:rPr>
                        <a:t>4.9</a:t>
                      </a:r>
                      <a:endParaRPr lang="en-US" sz="14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624193038"/>
                  </a:ext>
                </a:extLst>
              </a:tr>
              <a:tr h="359950">
                <a:tc>
                  <a:txBody>
                    <a:bodyPr/>
                    <a:lstStyle/>
                    <a:p>
                      <a:pPr marL="0" marR="0" algn="l">
                        <a:lnSpc>
                          <a:spcPct val="115000"/>
                        </a:lnSpc>
                        <a:spcBef>
                          <a:spcPts val="0"/>
                        </a:spcBef>
                        <a:spcAft>
                          <a:spcPts val="0"/>
                        </a:spcAft>
                      </a:pPr>
                      <a:r>
                        <a:rPr lang="en-US" sz="1400">
                          <a:solidFill>
                            <a:srgbClr val="000000"/>
                          </a:solidFill>
                          <a:effectLst/>
                        </a:rPr>
                        <a:t>Talaga Sampireun</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rgbClr val="000000"/>
                          </a:solidFill>
                          <a:effectLst/>
                        </a:rPr>
                        <a:t>4.9</a:t>
                      </a:r>
                      <a:endParaRPr lang="en-US" sz="14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053985667"/>
                  </a:ext>
                </a:extLst>
              </a:tr>
              <a:tr h="359950">
                <a:tc>
                  <a:txBody>
                    <a:bodyPr/>
                    <a:lstStyle/>
                    <a:p>
                      <a:pPr marL="0" marR="0" algn="l">
                        <a:lnSpc>
                          <a:spcPct val="115000"/>
                        </a:lnSpc>
                        <a:spcBef>
                          <a:spcPts val="0"/>
                        </a:spcBef>
                        <a:spcAft>
                          <a:spcPts val="0"/>
                        </a:spcAft>
                      </a:pPr>
                      <a:r>
                        <a:rPr lang="en-US" sz="1400">
                          <a:solidFill>
                            <a:srgbClr val="000000"/>
                          </a:solidFill>
                          <a:effectLst/>
                        </a:rPr>
                        <a:t>Sushi Masa</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rgbClr val="000000"/>
                          </a:solidFill>
                          <a:effectLst/>
                        </a:rPr>
                        <a:t>4.9</a:t>
                      </a:r>
                      <a:endParaRPr lang="en-US" sz="14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544784864"/>
                  </a:ext>
                </a:extLst>
              </a:tr>
              <a:tr h="359950">
                <a:tc>
                  <a:txBody>
                    <a:bodyPr/>
                    <a:lstStyle/>
                    <a:p>
                      <a:pPr marL="0" marR="0" algn="l">
                        <a:lnSpc>
                          <a:spcPct val="115000"/>
                        </a:lnSpc>
                        <a:spcBef>
                          <a:spcPts val="0"/>
                        </a:spcBef>
                        <a:spcAft>
                          <a:spcPts val="0"/>
                        </a:spcAft>
                      </a:pPr>
                      <a:r>
                        <a:rPr lang="en-US" sz="1400">
                          <a:solidFill>
                            <a:srgbClr val="000000"/>
                          </a:solidFill>
                          <a:effectLst/>
                        </a:rPr>
                        <a:t>Talaga Sampireun</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rgbClr val="000000"/>
                          </a:solidFill>
                          <a:effectLst/>
                        </a:rPr>
                        <a:t>4.9</a:t>
                      </a:r>
                      <a:endParaRPr lang="en-US" sz="14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021328511"/>
                  </a:ext>
                </a:extLst>
              </a:tr>
            </a:tbl>
          </a:graphicData>
        </a:graphic>
      </p:graphicFrame>
      <p:graphicFrame>
        <p:nvGraphicFramePr>
          <p:cNvPr id="89" name="Table 88">
            <a:extLst>
              <a:ext uri="{FF2B5EF4-FFF2-40B4-BE49-F238E27FC236}">
                <a16:creationId xmlns:a16="http://schemas.microsoft.com/office/drawing/2014/main" id="{6D48B4E6-CB9D-5D9D-999B-B3395DB16609}"/>
              </a:ext>
            </a:extLst>
          </p:cNvPr>
          <p:cNvGraphicFramePr>
            <a:graphicFrameLocks noGrp="1"/>
          </p:cNvGraphicFramePr>
          <p:nvPr>
            <p:extLst>
              <p:ext uri="{D42A27DB-BD31-4B8C-83A1-F6EECF244321}">
                <p14:modId xmlns:p14="http://schemas.microsoft.com/office/powerpoint/2010/main" val="3109812427"/>
              </p:ext>
            </p:extLst>
          </p:nvPr>
        </p:nvGraphicFramePr>
        <p:xfrm>
          <a:off x="6334650" y="3180610"/>
          <a:ext cx="3366398" cy="2973304"/>
        </p:xfrm>
        <a:graphic>
          <a:graphicData uri="http://schemas.openxmlformats.org/drawingml/2006/table">
            <a:tbl>
              <a:tblPr firstRow="1" firstCol="1" bandRow="1">
                <a:tableStyleId>{D7AC3CCA-C797-4891-BE02-D94E43425B78}</a:tableStyleId>
              </a:tblPr>
              <a:tblGrid>
                <a:gridCol w="2451998">
                  <a:extLst>
                    <a:ext uri="{9D8B030D-6E8A-4147-A177-3AD203B41FA5}">
                      <a16:colId xmlns:a16="http://schemas.microsoft.com/office/drawing/2014/main" val="1321138770"/>
                    </a:ext>
                  </a:extLst>
                </a:gridCol>
                <a:gridCol w="914400">
                  <a:extLst>
                    <a:ext uri="{9D8B030D-6E8A-4147-A177-3AD203B41FA5}">
                      <a16:colId xmlns:a16="http://schemas.microsoft.com/office/drawing/2014/main" val="258050701"/>
                    </a:ext>
                  </a:extLst>
                </a:gridCol>
              </a:tblGrid>
              <a:tr h="371663">
                <a:tc>
                  <a:txBody>
                    <a:bodyPr/>
                    <a:lstStyle/>
                    <a:p>
                      <a:pPr marL="0" marR="0">
                        <a:lnSpc>
                          <a:spcPct val="115000"/>
                        </a:lnSpc>
                        <a:spcBef>
                          <a:spcPts val="0"/>
                        </a:spcBef>
                        <a:spcAft>
                          <a:spcPts val="0"/>
                        </a:spcAft>
                      </a:pPr>
                      <a:r>
                        <a:rPr lang="en-US" sz="1400" b="1" dirty="0">
                          <a:solidFill>
                            <a:srgbClr val="000000"/>
                          </a:solidFill>
                          <a:effectLst/>
                        </a:rPr>
                        <a:t>Restaurant Name</a:t>
                      </a:r>
                      <a:endParaRPr lang="en-US" sz="14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US" sz="1400" b="1">
                          <a:solidFill>
                            <a:srgbClr val="000000"/>
                          </a:solidFill>
                          <a:effectLst/>
                        </a:rPr>
                        <a:t>Rating</a:t>
                      </a:r>
                      <a:endParaRPr lang="en-US" sz="14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187845982"/>
                  </a:ext>
                </a:extLst>
              </a:tr>
              <a:tr h="371663">
                <a:tc>
                  <a:txBody>
                    <a:bodyPr/>
                    <a:lstStyle/>
                    <a:p>
                      <a:pPr marL="0" marR="0">
                        <a:lnSpc>
                          <a:spcPct val="115000"/>
                        </a:lnSpc>
                        <a:spcBef>
                          <a:spcPts val="0"/>
                        </a:spcBef>
                        <a:spcAft>
                          <a:spcPts val="0"/>
                        </a:spcAft>
                      </a:pPr>
                      <a:r>
                        <a:rPr lang="en-US" sz="1400">
                          <a:solidFill>
                            <a:srgbClr val="000000"/>
                          </a:solidFill>
                          <a:effectLst/>
                        </a:rPr>
                        <a:t>Pier 70</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a:solidFill>
                            <a:srgbClr val="000000"/>
                          </a:solidFill>
                          <a:effectLst/>
                        </a:rPr>
                        <a:t>2.6</a:t>
                      </a:r>
                      <a:endParaRPr lang="en-US" sz="14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775729578"/>
                  </a:ext>
                </a:extLst>
              </a:tr>
              <a:tr h="371663">
                <a:tc>
                  <a:txBody>
                    <a:bodyPr/>
                    <a:lstStyle/>
                    <a:p>
                      <a:pPr marL="0" marR="0">
                        <a:lnSpc>
                          <a:spcPct val="115000"/>
                        </a:lnSpc>
                        <a:spcBef>
                          <a:spcPts val="0"/>
                        </a:spcBef>
                        <a:spcAft>
                          <a:spcPts val="0"/>
                        </a:spcAft>
                      </a:pPr>
                      <a:r>
                        <a:rPr lang="en-US" sz="1400">
                          <a:solidFill>
                            <a:srgbClr val="000000"/>
                          </a:solidFill>
                          <a:effectLst/>
                        </a:rPr>
                        <a:t>Consort Restaurant</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a:solidFill>
                            <a:srgbClr val="000000"/>
                          </a:solidFill>
                          <a:effectLst/>
                        </a:rPr>
                        <a:t>3</a:t>
                      </a:r>
                      <a:endParaRPr lang="en-US" sz="14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484237703"/>
                  </a:ext>
                </a:extLst>
              </a:tr>
              <a:tr h="371663">
                <a:tc>
                  <a:txBody>
                    <a:bodyPr/>
                    <a:lstStyle/>
                    <a:p>
                      <a:pPr marL="0" marR="0">
                        <a:lnSpc>
                          <a:spcPct val="115000"/>
                        </a:lnSpc>
                        <a:spcBef>
                          <a:spcPts val="0"/>
                        </a:spcBef>
                        <a:spcAft>
                          <a:spcPts val="0"/>
                        </a:spcAft>
                      </a:pPr>
                      <a:r>
                        <a:rPr lang="en-US" sz="1400">
                          <a:solidFill>
                            <a:srgbClr val="000000"/>
                          </a:solidFill>
                          <a:effectLst/>
                        </a:rPr>
                        <a:t>Makansutra Gluttons Bay</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a:solidFill>
                            <a:srgbClr val="000000"/>
                          </a:solidFill>
                          <a:effectLst/>
                        </a:rPr>
                        <a:t>3</a:t>
                      </a:r>
                      <a:endParaRPr lang="en-US" sz="14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531875869"/>
                  </a:ext>
                </a:extLst>
              </a:tr>
              <a:tr h="371663">
                <a:tc>
                  <a:txBody>
                    <a:bodyPr/>
                    <a:lstStyle/>
                    <a:p>
                      <a:pPr marL="0" marR="0">
                        <a:lnSpc>
                          <a:spcPct val="115000"/>
                        </a:lnSpc>
                        <a:spcBef>
                          <a:spcPts val="0"/>
                        </a:spcBef>
                        <a:spcAft>
                          <a:spcPts val="0"/>
                        </a:spcAft>
                      </a:pPr>
                      <a:r>
                        <a:rPr lang="en-US" sz="1400">
                          <a:solidFill>
                            <a:srgbClr val="000000"/>
                          </a:solidFill>
                          <a:effectLst/>
                        </a:rPr>
                        <a:t>Poets Cafe</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a:solidFill>
                            <a:srgbClr val="000000"/>
                          </a:solidFill>
                          <a:effectLst/>
                        </a:rPr>
                        <a:t>2.4</a:t>
                      </a:r>
                      <a:endParaRPr lang="en-US" sz="14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344560680"/>
                  </a:ext>
                </a:extLst>
              </a:tr>
              <a:tr h="371663">
                <a:tc>
                  <a:txBody>
                    <a:bodyPr/>
                    <a:lstStyle/>
                    <a:p>
                      <a:pPr marL="0" marR="0">
                        <a:lnSpc>
                          <a:spcPct val="115000"/>
                        </a:lnSpc>
                        <a:spcBef>
                          <a:spcPts val="0"/>
                        </a:spcBef>
                        <a:spcAft>
                          <a:spcPts val="0"/>
                        </a:spcAft>
                      </a:pPr>
                      <a:r>
                        <a:rPr lang="en-US" sz="1400">
                          <a:solidFill>
                            <a:srgbClr val="000000"/>
                          </a:solidFill>
                          <a:effectLst/>
                        </a:rPr>
                        <a:t>Star Buffet</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a:solidFill>
                            <a:srgbClr val="000000"/>
                          </a:solidFill>
                          <a:effectLst/>
                        </a:rPr>
                        <a:t>2.9</a:t>
                      </a:r>
                      <a:endParaRPr lang="en-US" sz="14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76245600"/>
                  </a:ext>
                </a:extLst>
              </a:tr>
              <a:tr h="371663">
                <a:tc>
                  <a:txBody>
                    <a:bodyPr/>
                    <a:lstStyle/>
                    <a:p>
                      <a:pPr marL="0" marR="0">
                        <a:lnSpc>
                          <a:spcPct val="115000"/>
                        </a:lnSpc>
                        <a:spcBef>
                          <a:spcPts val="0"/>
                        </a:spcBef>
                        <a:spcAft>
                          <a:spcPts val="0"/>
                        </a:spcAft>
                      </a:pPr>
                      <a:r>
                        <a:rPr lang="en-US" sz="1400">
                          <a:solidFill>
                            <a:srgbClr val="000000"/>
                          </a:solidFill>
                          <a:effectLst/>
                        </a:rPr>
                        <a:t>Elite Indian Restaurant</a:t>
                      </a:r>
                      <a:endParaRPr lang="en-US" sz="14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a:solidFill>
                            <a:srgbClr val="000000"/>
                          </a:solidFill>
                          <a:effectLst/>
                        </a:rPr>
                        <a:t>2.4</a:t>
                      </a:r>
                      <a:endParaRPr lang="en-US" sz="14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738440614"/>
                  </a:ext>
                </a:extLst>
              </a:tr>
              <a:tr h="371663">
                <a:tc>
                  <a:txBody>
                    <a:bodyPr/>
                    <a:lstStyle/>
                    <a:p>
                      <a:pPr marL="0" marR="0">
                        <a:lnSpc>
                          <a:spcPct val="115000"/>
                        </a:lnSpc>
                        <a:spcBef>
                          <a:spcPts val="0"/>
                        </a:spcBef>
                        <a:spcAft>
                          <a:spcPts val="0"/>
                        </a:spcAft>
                      </a:pPr>
                      <a:r>
                        <a:rPr lang="en-US" sz="1400" dirty="0">
                          <a:solidFill>
                            <a:srgbClr val="000000"/>
                          </a:solidFill>
                          <a:effectLst/>
                        </a:rPr>
                        <a:t>Queen's Cafe</a:t>
                      </a:r>
                      <a:endParaRPr lang="en-US" sz="14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dirty="0">
                          <a:solidFill>
                            <a:srgbClr val="000000"/>
                          </a:solidFill>
                          <a:effectLst/>
                        </a:rPr>
                        <a:t>2.5</a:t>
                      </a:r>
                      <a:endParaRPr lang="en-US" sz="14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610234781"/>
                  </a:ext>
                </a:extLst>
              </a:tr>
            </a:tbl>
          </a:graphicData>
        </a:graphic>
      </p:graphicFrame>
    </p:spTree>
    <p:extLst>
      <p:ext uri="{BB962C8B-B14F-4D97-AF65-F5344CB8AC3E}">
        <p14:creationId xmlns:p14="http://schemas.microsoft.com/office/powerpoint/2010/main" val="144501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0">
                                            <p:txEl>
                                              <p:pRg st="0" end="0"/>
                                            </p:txEl>
                                          </p:spTgt>
                                        </p:tgtEl>
                                        <p:attrNameLst>
                                          <p:attrName>style.visibility</p:attrName>
                                        </p:attrNameLst>
                                      </p:cBhvr>
                                      <p:to>
                                        <p:strVal val="visible"/>
                                      </p:to>
                                    </p:set>
                                    <p:animEffect transition="in" filter="fade">
                                      <p:cBhvr>
                                        <p:cTn id="14" dur="1000"/>
                                        <p:tgtEl>
                                          <p:spTgt spid="70">
                                            <p:txEl>
                                              <p:pRg st="0" end="0"/>
                                            </p:txEl>
                                          </p:spTgt>
                                        </p:tgtEl>
                                      </p:cBhvr>
                                    </p:animEffect>
                                    <p:anim calcmode="lin" valueType="num">
                                      <p:cBhvr>
                                        <p:cTn id="15" dur="1000" fill="hold"/>
                                        <p:tgtEl>
                                          <p:spTgt spid="7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7">
                                            <p:txEl>
                                              <p:pRg st="0" end="0"/>
                                            </p:txEl>
                                          </p:spTgt>
                                        </p:tgtEl>
                                        <p:attrNameLst>
                                          <p:attrName>style.visibility</p:attrName>
                                        </p:attrNameLst>
                                      </p:cBhvr>
                                      <p:to>
                                        <p:strVal val="visible"/>
                                      </p:to>
                                    </p:set>
                                    <p:animEffect transition="in" filter="fade">
                                      <p:cBhvr>
                                        <p:cTn id="28" dur="1000"/>
                                        <p:tgtEl>
                                          <p:spTgt spid="77">
                                            <p:txEl>
                                              <p:pRg st="0" end="0"/>
                                            </p:txEl>
                                          </p:spTgt>
                                        </p:tgtEl>
                                      </p:cBhvr>
                                    </p:animEffect>
                                    <p:anim calcmode="lin" valueType="num">
                                      <p:cBhvr>
                                        <p:cTn id="29" dur="1000" fill="hold"/>
                                        <p:tgtEl>
                                          <p:spTgt spid="7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fade">
                                      <p:cBhvr>
                                        <p:cTn id="35" dur="1000"/>
                                        <p:tgtEl>
                                          <p:spTgt spid="89"/>
                                        </p:tgtEl>
                                      </p:cBhvr>
                                    </p:animEffect>
                                    <p:anim calcmode="lin" valueType="num">
                                      <p:cBhvr>
                                        <p:cTn id="36" dur="1000" fill="hold"/>
                                        <p:tgtEl>
                                          <p:spTgt spid="89"/>
                                        </p:tgtEl>
                                        <p:attrNameLst>
                                          <p:attrName>ppt_x</p:attrName>
                                        </p:attrNameLst>
                                      </p:cBhvr>
                                      <p:tavLst>
                                        <p:tav tm="0">
                                          <p:val>
                                            <p:strVal val="#ppt_x"/>
                                          </p:val>
                                        </p:tav>
                                        <p:tav tm="100000">
                                          <p:val>
                                            <p:strVal val="#ppt_x"/>
                                          </p:val>
                                        </p:tav>
                                      </p:tavLst>
                                    </p:anim>
                                    <p:anim calcmode="lin" valueType="num">
                                      <p:cBhvr>
                                        <p:cTn id="37"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D99AF9C-577D-06E0-E47E-D329CE82D961}"/>
              </a:ext>
            </a:extLst>
          </p:cNvPr>
          <p:cNvSpPr>
            <a:spLocks noGrp="1"/>
          </p:cNvSpPr>
          <p:nvPr>
            <p:ph sz="half" idx="1"/>
          </p:nvPr>
        </p:nvSpPr>
        <p:spPr>
          <a:xfrm>
            <a:off x="576071" y="1730829"/>
            <a:ext cx="6238385" cy="5464628"/>
          </a:xfrm>
        </p:spPr>
        <p:txBody>
          <a:bodyPr>
            <a:normAutofit/>
          </a:bodyPr>
          <a:lstStyle/>
          <a:p>
            <a:r>
              <a:rPr lang="en-US" sz="1600" b="1" dirty="0"/>
              <a:t>Analyzing Market Demand:</a:t>
            </a:r>
          </a:p>
          <a:p>
            <a:pPr lvl="1"/>
            <a:r>
              <a:rPr lang="en-US" sz="1600" dirty="0"/>
              <a:t>Use the "Number of Restaurants" and "Average Rating" metrics to identify countries/cities with high demand and positive reception for restaurants.</a:t>
            </a:r>
          </a:p>
          <a:p>
            <a:pPr lvl="1"/>
            <a:r>
              <a:rPr lang="en-US" sz="1600" dirty="0"/>
              <a:t>Utilize "Average_Cost_for_two" to understand the affordability factor in different areas.</a:t>
            </a:r>
          </a:p>
          <a:p>
            <a:r>
              <a:rPr lang="en-US" sz="1600" b="1" dirty="0"/>
              <a:t>Identifying Untapped Markets:</a:t>
            </a:r>
          </a:p>
          <a:p>
            <a:pPr lvl="1"/>
            <a:r>
              <a:rPr lang="en-US" sz="1600" dirty="0"/>
              <a:t>Examine countries/cities with fewer existing restaurants, potentially indicating underserved markets.</a:t>
            </a:r>
          </a:p>
          <a:p>
            <a:pPr lvl="1"/>
            <a:r>
              <a:rPr lang="en-US" sz="1600" dirty="0"/>
              <a:t>Look for locations with low competition but high population density or tourism traffic.</a:t>
            </a:r>
          </a:p>
          <a:p>
            <a:r>
              <a:rPr lang="en-US" sz="1600" b="1" dirty="0"/>
              <a:t>Assessing Economic Viability:</a:t>
            </a:r>
          </a:p>
          <a:p>
            <a:pPr lvl="1"/>
            <a:r>
              <a:rPr lang="en-US" sz="1600" dirty="0"/>
              <a:t>Consider the currency and average cost for two to evaluate the economic feasibility of opening a restaurant in different countries/cities.</a:t>
            </a:r>
          </a:p>
          <a:p>
            <a:pPr lvl="1"/>
            <a:r>
              <a:rPr lang="en-US" sz="1600" dirty="0"/>
              <a:t>Analyze GDP per capita and economic growth indicators of potential locations.</a:t>
            </a:r>
          </a:p>
          <a:p>
            <a:endParaRPr lang="en-US" sz="1600" dirty="0"/>
          </a:p>
        </p:txBody>
      </p:sp>
      <p:pic>
        <p:nvPicPr>
          <p:cNvPr id="5122" name="Picture 2" descr="Zomato Finds New Bosses For Food Delivery, Hyperpure Verticals">
            <a:extLst>
              <a:ext uri="{FF2B5EF4-FFF2-40B4-BE49-F238E27FC236}">
                <a16:creationId xmlns:a16="http://schemas.microsoft.com/office/drawing/2014/main" id="{B41B8AA1-DE70-5088-77D5-A5AC9821DB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01543" y="1593056"/>
            <a:ext cx="5018314" cy="4351338"/>
          </a:xfrm>
          <a:prstGeom prst="rect">
            <a:avLst/>
          </a:prstGeom>
          <a:solidFill>
            <a:srgbClr val="FFFFFF"/>
          </a:solidFill>
        </p:spPr>
      </p:pic>
      <p:sp>
        <p:nvSpPr>
          <p:cNvPr id="5132" name="Slide Number Placeholder 5">
            <a:extLst>
              <a:ext uri="{FF2B5EF4-FFF2-40B4-BE49-F238E27FC236}">
                <a16:creationId xmlns:a16="http://schemas.microsoft.com/office/drawing/2014/main" id="{96DA0A79-5EF7-626F-47FA-B361EEA343DC}"/>
              </a:ext>
            </a:extLst>
          </p:cNvPr>
          <p:cNvSpPr>
            <a:spLocks noGrp="1"/>
          </p:cNvSpPr>
          <p:nvPr>
            <p:ph type="sldNum" sz="quarter" idx="12"/>
          </p:nvPr>
        </p:nvSpPr>
        <p:spPr>
          <a:xfrm>
            <a:off x="11027664" y="6464808"/>
            <a:ext cx="987552" cy="310896"/>
          </a:xfrm>
        </p:spPr>
        <p:txBody>
          <a:bodyPr/>
          <a:lstStyle/>
          <a:p>
            <a:pPr>
              <a:spcAft>
                <a:spcPts val="600"/>
              </a:spcAft>
            </a:pPr>
            <a:fld id="{58FB4751-880F-D840-AAA9-3A15815CC996}" type="slidenum">
              <a:rPr lang="en-US" smtClean="0"/>
              <a:pPr>
                <a:spcAft>
                  <a:spcPts val="600"/>
                </a:spcAft>
              </a:pPr>
              <a:t>9</a:t>
            </a:fld>
            <a:endParaRPr lang="en-US"/>
          </a:p>
        </p:txBody>
      </p:sp>
      <p:sp>
        <p:nvSpPr>
          <p:cNvPr id="5" name="Title 4">
            <a:extLst>
              <a:ext uri="{FF2B5EF4-FFF2-40B4-BE49-F238E27FC236}">
                <a16:creationId xmlns:a16="http://schemas.microsoft.com/office/drawing/2014/main" id="{7BA43CBE-DF30-31F6-121B-F9873F53F847}"/>
              </a:ext>
            </a:extLst>
          </p:cNvPr>
          <p:cNvSpPr>
            <a:spLocks noGrp="1"/>
          </p:cNvSpPr>
          <p:nvPr>
            <p:ph type="title"/>
          </p:nvPr>
        </p:nvSpPr>
        <p:spPr>
          <a:xfrm>
            <a:off x="576071" y="704088"/>
            <a:ext cx="9144000" cy="676656"/>
          </a:xfrm>
        </p:spPr>
        <p:txBody>
          <a:bodyPr anchor="b">
            <a:normAutofit/>
          </a:bodyPr>
          <a:lstStyle/>
          <a:p>
            <a:r>
              <a:rPr lang="en-US" sz="4100" dirty="0"/>
              <a:t>Explanation of approaches:</a:t>
            </a:r>
          </a:p>
        </p:txBody>
      </p:sp>
    </p:spTree>
    <p:extLst>
      <p:ext uri="{BB962C8B-B14F-4D97-AF65-F5344CB8AC3E}">
        <p14:creationId xmlns:p14="http://schemas.microsoft.com/office/powerpoint/2010/main" val="123413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wheel(1)">
                                      <p:cBhvr>
                                        <p:cTn id="14" dur="2000"/>
                                        <p:tgtEl>
                                          <p:spTgt spid="512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anim calcmode="lin" valueType="num">
                                      <p:cBhvr>
                                        <p:cTn id="2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1000"/>
                                        <p:tgtEl>
                                          <p:spTgt spid="8">
                                            <p:txEl>
                                              <p:pRg st="1" end="1"/>
                                            </p:txEl>
                                          </p:spTgt>
                                        </p:tgtEl>
                                      </p:cBhvr>
                                    </p:animEffect>
                                    <p:anim calcmode="lin" valueType="num">
                                      <p:cBhvr>
                                        <p:cTn id="2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1000"/>
                                        <p:tgtEl>
                                          <p:spTgt spid="8">
                                            <p:txEl>
                                              <p:pRg st="2" end="2"/>
                                            </p:txEl>
                                          </p:spTgt>
                                        </p:tgtEl>
                                      </p:cBhvr>
                                    </p:animEffect>
                                    <p:anim calcmode="lin" valueType="num">
                                      <p:cBhvr>
                                        <p:cTn id="3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fade">
                                      <p:cBhvr>
                                        <p:cTn id="36" dur="1000"/>
                                        <p:tgtEl>
                                          <p:spTgt spid="8">
                                            <p:txEl>
                                              <p:pRg st="3" end="3"/>
                                            </p:txEl>
                                          </p:spTgt>
                                        </p:tgtEl>
                                      </p:cBhvr>
                                    </p:animEffect>
                                    <p:anim calcmode="lin" valueType="num">
                                      <p:cBhvr>
                                        <p:cTn id="3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xEl>
                                              <p:pRg st="5" end="5"/>
                                            </p:txEl>
                                          </p:spTgt>
                                        </p:tgtEl>
                                        <p:attrNameLst>
                                          <p:attrName>style.visibility</p:attrName>
                                        </p:attrNameLst>
                                      </p:cBhvr>
                                      <p:to>
                                        <p:strVal val="visible"/>
                                      </p:to>
                                    </p:set>
                                    <p:animEffect transition="in" filter="fade">
                                      <p:cBhvr>
                                        <p:cTn id="46" dur="1000"/>
                                        <p:tgtEl>
                                          <p:spTgt spid="8">
                                            <p:txEl>
                                              <p:pRg st="5" end="5"/>
                                            </p:txEl>
                                          </p:spTgt>
                                        </p:tgtEl>
                                      </p:cBhvr>
                                    </p:animEffect>
                                    <p:anim calcmode="lin" valueType="num">
                                      <p:cBhvr>
                                        <p:cTn id="47"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animEffect transition="in" filter="fade">
                                      <p:cBhvr>
                                        <p:cTn id="53" dur="1000"/>
                                        <p:tgtEl>
                                          <p:spTgt spid="8">
                                            <p:txEl>
                                              <p:pRg st="6" end="6"/>
                                            </p:txEl>
                                          </p:spTgt>
                                        </p:tgtEl>
                                      </p:cBhvr>
                                    </p:animEffect>
                                    <p:anim calcmode="lin" valueType="num">
                                      <p:cBhvr>
                                        <p:cTn id="54"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8">
                                            <p:txEl>
                                              <p:pRg st="7" end="7"/>
                                            </p:txEl>
                                          </p:spTgt>
                                        </p:tgtEl>
                                        <p:attrNameLst>
                                          <p:attrName>style.visibility</p:attrName>
                                        </p:attrNameLst>
                                      </p:cBhvr>
                                      <p:to>
                                        <p:strVal val="visible"/>
                                      </p:to>
                                    </p:set>
                                    <p:animEffect transition="in" filter="fade">
                                      <p:cBhvr>
                                        <p:cTn id="58" dur="1000"/>
                                        <p:tgtEl>
                                          <p:spTgt spid="8">
                                            <p:txEl>
                                              <p:pRg st="7" end="7"/>
                                            </p:txEl>
                                          </p:spTgt>
                                        </p:tgtEl>
                                      </p:cBhvr>
                                    </p:animEffect>
                                    <p:anim calcmode="lin" valueType="num">
                                      <p:cBhvr>
                                        <p:cTn id="59"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8">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8">
                                            <p:txEl>
                                              <p:pRg st="8" end="8"/>
                                            </p:txEl>
                                          </p:spTgt>
                                        </p:tgtEl>
                                        <p:attrNameLst>
                                          <p:attrName>style.visibility</p:attrName>
                                        </p:attrNameLst>
                                      </p:cBhvr>
                                      <p:to>
                                        <p:strVal val="visible"/>
                                      </p:to>
                                    </p:set>
                                    <p:animEffect transition="in" filter="fade">
                                      <p:cBhvr>
                                        <p:cTn id="63" dur="1000"/>
                                        <p:tgtEl>
                                          <p:spTgt spid="8">
                                            <p:txEl>
                                              <p:pRg st="8" end="8"/>
                                            </p:txEl>
                                          </p:spTgt>
                                        </p:tgtEl>
                                      </p:cBhvr>
                                    </p:animEffect>
                                    <p:anim calcmode="lin" valueType="num">
                                      <p:cBhvr>
                                        <p:cTn id="64"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{FB427E37-F671-4075-A2AC-BA886555C517}tf11964407_win32</Template>
  <TotalTime>319</TotalTime>
  <Words>967</Words>
  <Application>Microsoft Office PowerPoint</Application>
  <PresentationFormat>Widescreen</PresentationFormat>
  <Paragraphs>167</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Gill Sans Nova</vt:lpstr>
      <vt:lpstr>Gill Sans Nova Light</vt:lpstr>
      <vt:lpstr>Sagona Book</vt:lpstr>
      <vt:lpstr>Symbol</vt:lpstr>
      <vt:lpstr>Office Theme</vt:lpstr>
      <vt:lpstr>Zomato Restaurant Management System</vt:lpstr>
      <vt:lpstr>agenda</vt:lpstr>
      <vt:lpstr>Introduction</vt:lpstr>
      <vt:lpstr>Brief Overview of Zomato as a Platform</vt:lpstr>
      <vt:lpstr>Analytical Approach and Tools</vt:lpstr>
      <vt:lpstr>New restaurant opening ideas:</vt:lpstr>
      <vt:lpstr>Expenditure vs  Ratings Analysis</vt:lpstr>
      <vt:lpstr>Biggest and lowest competitors:</vt:lpstr>
      <vt:lpstr>Explanation of approaches:</vt:lpstr>
      <vt:lpstr>Dashboard and Visualizations</vt:lpstr>
      <vt:lpstr>areas of focus</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Management System</dc:title>
  <dc:creator>Bera, Suman</dc:creator>
  <cp:lastModifiedBy>Bera, Suman</cp:lastModifiedBy>
  <cp:revision>1</cp:revision>
  <dcterms:created xsi:type="dcterms:W3CDTF">2024-02-12T15:06:29Z</dcterms:created>
  <dcterms:modified xsi:type="dcterms:W3CDTF">2024-02-17T10:31:21Z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