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sldIdLst>
    <p:sldId id="530" r:id="rId5"/>
    <p:sldId id="531" r:id="rId6"/>
    <p:sldId id="533" r:id="rId7"/>
    <p:sldId id="534" r:id="rId8"/>
    <p:sldId id="535" r:id="rId9"/>
    <p:sldId id="536" r:id="rId10"/>
    <p:sldId id="537" r:id="rId11"/>
    <p:sldId id="546" r:id="rId12"/>
    <p:sldId id="547" r:id="rId13"/>
    <p:sldId id="538" r:id="rId14"/>
    <p:sldId id="539" r:id="rId15"/>
    <p:sldId id="548" r:id="rId16"/>
    <p:sldId id="549" r:id="rId17"/>
    <p:sldId id="550" r:id="rId18"/>
    <p:sldId id="551" r:id="rId19"/>
    <p:sldId id="552" r:id="rId20"/>
    <p:sldId id="554" r:id="rId21"/>
    <p:sldId id="553" r:id="rId22"/>
    <p:sldId id="556" r:id="rId23"/>
    <p:sldId id="555" r:id="rId24"/>
    <p:sldId id="54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739D8F-95DF-4A8C-9C10-04F5B262E055}" v="191" dt="2024-05-17T18:27:23.5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422"/>
  </p:normalViewPr>
  <p:slideViewPr>
    <p:cSldViewPr snapToGrid="0">
      <p:cViewPr varScale="1">
        <p:scale>
          <a:sx n="61" d="100"/>
          <a:sy n="61" d="100"/>
        </p:scale>
        <p:origin x="60"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a, Suman" userId="d0d460b4-17d3-437e-b9b5-7c893b4ef3f7" providerId="ADAL" clId="{33739D8F-95DF-4A8C-9C10-04F5B262E055}"/>
    <pc:docChg chg="undo redo custSel addSld delSld modSld sldOrd">
      <pc:chgData name="Bera, Suman" userId="d0d460b4-17d3-437e-b9b5-7c893b4ef3f7" providerId="ADAL" clId="{33739D8F-95DF-4A8C-9C10-04F5B262E055}" dt="2024-05-17T18:27:23.582" v="1907"/>
      <pc:docMkLst>
        <pc:docMk/>
      </pc:docMkLst>
      <pc:sldChg chg="modTransition modAnim">
        <pc:chgData name="Bera, Suman" userId="d0d460b4-17d3-437e-b9b5-7c893b4ef3f7" providerId="ADAL" clId="{33739D8F-95DF-4A8C-9C10-04F5B262E055}" dt="2024-05-17T18:13:26.727" v="1754"/>
        <pc:sldMkLst>
          <pc:docMk/>
          <pc:sldMk cId="1723491119" sldId="530"/>
        </pc:sldMkLst>
      </pc:sldChg>
      <pc:sldChg chg="delSp mod modAnim">
        <pc:chgData name="Bera, Suman" userId="d0d460b4-17d3-437e-b9b5-7c893b4ef3f7" providerId="ADAL" clId="{33739D8F-95DF-4A8C-9C10-04F5B262E055}" dt="2024-05-17T18:12:46.576" v="1749"/>
        <pc:sldMkLst>
          <pc:docMk/>
          <pc:sldMk cId="3548027083" sldId="531"/>
        </pc:sldMkLst>
        <pc:spChg chg="del">
          <ac:chgData name="Bera, Suman" userId="d0d460b4-17d3-437e-b9b5-7c893b4ef3f7" providerId="ADAL" clId="{33739D8F-95DF-4A8C-9C10-04F5B262E055}" dt="2024-05-17T14:49:40.559" v="106" actId="478"/>
          <ac:spMkLst>
            <pc:docMk/>
            <pc:sldMk cId="3548027083" sldId="531"/>
            <ac:spMk id="4" creationId="{DDD0AE42-75AF-229C-2692-C10ADA4FFA83}"/>
          </ac:spMkLst>
        </pc:spChg>
      </pc:sldChg>
      <pc:sldChg chg="modAnim">
        <pc:chgData name="Bera, Suman" userId="d0d460b4-17d3-437e-b9b5-7c893b4ef3f7" providerId="ADAL" clId="{33739D8F-95DF-4A8C-9C10-04F5B262E055}" dt="2024-05-17T18:14:23.535" v="1769"/>
        <pc:sldMkLst>
          <pc:docMk/>
          <pc:sldMk cId="3380759881" sldId="533"/>
        </pc:sldMkLst>
      </pc:sldChg>
      <pc:sldChg chg="modSp mod modTransition modAnim">
        <pc:chgData name="Bera, Suman" userId="d0d460b4-17d3-437e-b9b5-7c893b4ef3f7" providerId="ADAL" clId="{33739D8F-95DF-4A8C-9C10-04F5B262E055}" dt="2024-05-17T18:16:04.958" v="1778"/>
        <pc:sldMkLst>
          <pc:docMk/>
          <pc:sldMk cId="548476299" sldId="534"/>
        </pc:sldMkLst>
        <pc:spChg chg="mod">
          <ac:chgData name="Bera, Suman" userId="d0d460b4-17d3-437e-b9b5-7c893b4ef3f7" providerId="ADAL" clId="{33739D8F-95DF-4A8C-9C10-04F5B262E055}" dt="2024-05-17T16:54:16.641" v="596" actId="1076"/>
          <ac:spMkLst>
            <pc:docMk/>
            <pc:sldMk cId="548476299" sldId="534"/>
            <ac:spMk id="2" creationId="{797310B5-D907-A977-7A9C-69F8BEB7BB3F}"/>
          </ac:spMkLst>
        </pc:spChg>
        <pc:spChg chg="mod">
          <ac:chgData name="Bera, Suman" userId="d0d460b4-17d3-437e-b9b5-7c893b4ef3f7" providerId="ADAL" clId="{33739D8F-95DF-4A8C-9C10-04F5B262E055}" dt="2024-05-17T18:15:22.096" v="1775" actId="14100"/>
          <ac:spMkLst>
            <pc:docMk/>
            <pc:sldMk cId="548476299" sldId="534"/>
            <ac:spMk id="3" creationId="{C05FF0B8-5B51-7376-0271-8D849CA3F8A8}"/>
          </ac:spMkLst>
        </pc:spChg>
      </pc:sldChg>
      <pc:sldChg chg="addSp delSp modSp mod modTransition modAnim">
        <pc:chgData name="Bera, Suman" userId="d0d460b4-17d3-437e-b9b5-7c893b4ef3f7" providerId="ADAL" clId="{33739D8F-95DF-4A8C-9C10-04F5B262E055}" dt="2024-05-17T18:16:48.278" v="1789"/>
        <pc:sldMkLst>
          <pc:docMk/>
          <pc:sldMk cId="1372651910" sldId="535"/>
        </pc:sldMkLst>
        <pc:spChg chg="mod">
          <ac:chgData name="Bera, Suman" userId="d0d460b4-17d3-437e-b9b5-7c893b4ef3f7" providerId="ADAL" clId="{33739D8F-95DF-4A8C-9C10-04F5B262E055}" dt="2024-05-17T14:41:05.916" v="5" actId="1076"/>
          <ac:spMkLst>
            <pc:docMk/>
            <pc:sldMk cId="1372651910" sldId="535"/>
            <ac:spMk id="2" creationId="{C8152FE8-2F9C-9C12-4EB3-9742EA91D653}"/>
          </ac:spMkLst>
        </pc:spChg>
        <pc:spChg chg="del">
          <ac:chgData name="Bera, Suman" userId="d0d460b4-17d3-437e-b9b5-7c893b4ef3f7" providerId="ADAL" clId="{33739D8F-95DF-4A8C-9C10-04F5B262E055}" dt="2024-05-17T14:49:47.321" v="107" actId="478"/>
          <ac:spMkLst>
            <pc:docMk/>
            <pc:sldMk cId="1372651910" sldId="535"/>
            <ac:spMk id="3" creationId="{723252A1-51AE-36E1-CE3B-D88466BA8814}"/>
          </ac:spMkLst>
        </pc:spChg>
        <pc:spChg chg="add mod">
          <ac:chgData name="Bera, Suman" userId="d0d460b4-17d3-437e-b9b5-7c893b4ef3f7" providerId="ADAL" clId="{33739D8F-95DF-4A8C-9C10-04F5B262E055}" dt="2024-05-17T16:29:27.634" v="432" actId="5793"/>
          <ac:spMkLst>
            <pc:docMk/>
            <pc:sldMk cId="1372651910" sldId="535"/>
            <ac:spMk id="7" creationId="{3CA55C0B-3537-D27B-0127-F66CB201EAA3}"/>
          </ac:spMkLst>
        </pc:spChg>
        <pc:graphicFrameChg chg="del">
          <ac:chgData name="Bera, Suman" userId="d0d460b4-17d3-437e-b9b5-7c893b4ef3f7" providerId="ADAL" clId="{33739D8F-95DF-4A8C-9C10-04F5B262E055}" dt="2024-05-17T14:41:15.302" v="6" actId="478"/>
          <ac:graphicFrameMkLst>
            <pc:docMk/>
            <pc:sldMk cId="1372651910" sldId="535"/>
            <ac:graphicFrameMk id="4" creationId="{9F02851F-DB0A-09AB-B52A-BE347DDCBD1D}"/>
          </ac:graphicFrameMkLst>
        </pc:graphicFrameChg>
      </pc:sldChg>
      <pc:sldChg chg="addSp delSp modSp mod modAnim">
        <pc:chgData name="Bera, Suman" userId="d0d460b4-17d3-437e-b9b5-7c893b4ef3f7" providerId="ADAL" clId="{33739D8F-95DF-4A8C-9C10-04F5B262E055}" dt="2024-05-17T18:17:02.177" v="1790"/>
        <pc:sldMkLst>
          <pc:docMk/>
          <pc:sldMk cId="1208724409" sldId="536"/>
        </pc:sldMkLst>
        <pc:spChg chg="del mod">
          <ac:chgData name="Bera, Suman" userId="d0d460b4-17d3-437e-b9b5-7c893b4ef3f7" providerId="ADAL" clId="{33739D8F-95DF-4A8C-9C10-04F5B262E055}" dt="2024-05-17T14:50:45.898" v="120" actId="478"/>
          <ac:spMkLst>
            <pc:docMk/>
            <pc:sldMk cId="1208724409" sldId="536"/>
            <ac:spMk id="2" creationId="{EE30DEE9-2DBD-C997-C208-027230B5A3EA}"/>
          </ac:spMkLst>
        </pc:spChg>
        <pc:spChg chg="del">
          <ac:chgData name="Bera, Suman" userId="d0d460b4-17d3-437e-b9b5-7c893b4ef3f7" providerId="ADAL" clId="{33739D8F-95DF-4A8C-9C10-04F5B262E055}" dt="2024-05-17T14:49:50.211" v="108" actId="478"/>
          <ac:spMkLst>
            <pc:docMk/>
            <pc:sldMk cId="1208724409" sldId="536"/>
            <ac:spMk id="3" creationId="{D534491D-AF3A-C879-49E6-F11A17AC3008}"/>
          </ac:spMkLst>
        </pc:spChg>
        <pc:spChg chg="add mod">
          <ac:chgData name="Bera, Suman" userId="d0d460b4-17d3-437e-b9b5-7c893b4ef3f7" providerId="ADAL" clId="{33739D8F-95DF-4A8C-9C10-04F5B262E055}" dt="2024-05-17T14:52:24.633" v="153" actId="1076"/>
          <ac:spMkLst>
            <pc:docMk/>
            <pc:sldMk cId="1208724409" sldId="536"/>
            <ac:spMk id="7" creationId="{FE06741A-308F-D134-2BC7-4EDCDE64C043}"/>
          </ac:spMkLst>
        </pc:spChg>
        <pc:spChg chg="add del mod">
          <ac:chgData name="Bera, Suman" userId="d0d460b4-17d3-437e-b9b5-7c893b4ef3f7" providerId="ADAL" clId="{33739D8F-95DF-4A8C-9C10-04F5B262E055}" dt="2024-05-17T14:50:48.694" v="121" actId="478"/>
          <ac:spMkLst>
            <pc:docMk/>
            <pc:sldMk cId="1208724409" sldId="536"/>
            <ac:spMk id="9" creationId="{97659442-3824-6F39-F6BF-6DF7797E03B4}"/>
          </ac:spMkLst>
        </pc:spChg>
        <pc:graphicFrameChg chg="del modGraphic">
          <ac:chgData name="Bera, Suman" userId="d0d460b4-17d3-437e-b9b5-7c893b4ef3f7" providerId="ADAL" clId="{33739D8F-95DF-4A8C-9C10-04F5B262E055}" dt="2024-05-17T14:48:01.382" v="100" actId="478"/>
          <ac:graphicFrameMkLst>
            <pc:docMk/>
            <pc:sldMk cId="1208724409" sldId="536"/>
            <ac:graphicFrameMk id="4" creationId="{49C20947-A133-32C2-D0F4-654D337A74ED}"/>
          </ac:graphicFrameMkLst>
        </pc:graphicFrameChg>
      </pc:sldChg>
      <pc:sldChg chg="addSp delSp modSp mod modAnim">
        <pc:chgData name="Bera, Suman" userId="d0d460b4-17d3-437e-b9b5-7c893b4ef3f7" providerId="ADAL" clId="{33739D8F-95DF-4A8C-9C10-04F5B262E055}" dt="2024-05-17T18:18:11.661" v="1814"/>
        <pc:sldMkLst>
          <pc:docMk/>
          <pc:sldMk cId="1213210011" sldId="537"/>
        </pc:sldMkLst>
        <pc:spChg chg="mod">
          <ac:chgData name="Bera, Suman" userId="d0d460b4-17d3-437e-b9b5-7c893b4ef3f7" providerId="ADAL" clId="{33739D8F-95DF-4A8C-9C10-04F5B262E055}" dt="2024-05-17T14:53:27.062" v="162" actId="1076"/>
          <ac:spMkLst>
            <pc:docMk/>
            <pc:sldMk cId="1213210011" sldId="537"/>
            <ac:spMk id="2" creationId="{D04F090D-C862-CF85-1001-A82E54365597}"/>
          </ac:spMkLst>
        </pc:spChg>
        <pc:spChg chg="del">
          <ac:chgData name="Bera, Suman" userId="d0d460b4-17d3-437e-b9b5-7c893b4ef3f7" providerId="ADAL" clId="{33739D8F-95DF-4A8C-9C10-04F5B262E055}" dt="2024-05-17T14:53:16.515" v="159" actId="478"/>
          <ac:spMkLst>
            <pc:docMk/>
            <pc:sldMk cId="1213210011" sldId="537"/>
            <ac:spMk id="3" creationId="{4CE82C04-6445-9E02-B0E8-8D809278C37D}"/>
          </ac:spMkLst>
        </pc:spChg>
        <pc:spChg chg="add del mod">
          <ac:chgData name="Bera, Suman" userId="d0d460b4-17d3-437e-b9b5-7c893b4ef3f7" providerId="ADAL" clId="{33739D8F-95DF-4A8C-9C10-04F5B262E055}" dt="2024-05-17T14:53:21.844" v="160" actId="478"/>
          <ac:spMkLst>
            <pc:docMk/>
            <pc:sldMk cId="1213210011" sldId="537"/>
            <ac:spMk id="11" creationId="{06D5CEC1-B482-9AB1-06CA-ACC903510785}"/>
          </ac:spMkLst>
        </pc:spChg>
        <pc:grpChg chg="mod">
          <ac:chgData name="Bera, Suman" userId="d0d460b4-17d3-437e-b9b5-7c893b4ef3f7" providerId="ADAL" clId="{33739D8F-95DF-4A8C-9C10-04F5B262E055}" dt="2024-05-17T14:53:35.783" v="164" actId="1076"/>
          <ac:grpSpMkLst>
            <pc:docMk/>
            <pc:sldMk cId="1213210011" sldId="537"/>
            <ac:grpSpMk id="4" creationId="{B4C44EC9-F730-00B6-E479-530EC276D851}"/>
          </ac:grpSpMkLst>
        </pc:grpChg>
        <pc:grpChg chg="mod">
          <ac:chgData name="Bera, Suman" userId="d0d460b4-17d3-437e-b9b5-7c893b4ef3f7" providerId="ADAL" clId="{33739D8F-95DF-4A8C-9C10-04F5B262E055}" dt="2024-05-17T14:53:30.929" v="163" actId="1076"/>
          <ac:grpSpMkLst>
            <pc:docMk/>
            <pc:sldMk cId="1213210011" sldId="537"/>
            <ac:grpSpMk id="7" creationId="{56B0BED4-B4D2-A8C2-9E8E-FA7D1819E15A}"/>
          </ac:grpSpMkLst>
        </pc:grpChg>
      </pc:sldChg>
      <pc:sldChg chg="addSp delSp modSp mod modAnim">
        <pc:chgData name="Bera, Suman" userId="d0d460b4-17d3-437e-b9b5-7c893b4ef3f7" providerId="ADAL" clId="{33739D8F-95DF-4A8C-9C10-04F5B262E055}" dt="2024-05-17T18:20:20.587" v="1838"/>
        <pc:sldMkLst>
          <pc:docMk/>
          <pc:sldMk cId="765210901" sldId="538"/>
        </pc:sldMkLst>
        <pc:spChg chg="mod">
          <ac:chgData name="Bera, Suman" userId="d0d460b4-17d3-437e-b9b5-7c893b4ef3f7" providerId="ADAL" clId="{33739D8F-95DF-4A8C-9C10-04F5B262E055}" dt="2024-05-17T18:19:39.660" v="1827" actId="20577"/>
          <ac:spMkLst>
            <pc:docMk/>
            <pc:sldMk cId="765210901" sldId="538"/>
            <ac:spMk id="2" creationId="{D249E45E-D6A7-9780-F652-BAF86DFBCC00}"/>
          </ac:spMkLst>
        </pc:spChg>
        <pc:spChg chg="mod">
          <ac:chgData name="Bera, Suman" userId="d0d460b4-17d3-437e-b9b5-7c893b4ef3f7" providerId="ADAL" clId="{33739D8F-95DF-4A8C-9C10-04F5B262E055}" dt="2024-05-17T16:22:42.812" v="324" actId="404"/>
          <ac:spMkLst>
            <pc:docMk/>
            <pc:sldMk cId="765210901" sldId="538"/>
            <ac:spMk id="3" creationId="{C31605EE-24B6-95D8-DE5E-BEC2F03ECECA}"/>
          </ac:spMkLst>
        </pc:spChg>
        <pc:spChg chg="mod">
          <ac:chgData name="Bera, Suman" userId="d0d460b4-17d3-437e-b9b5-7c893b4ef3f7" providerId="ADAL" clId="{33739D8F-95DF-4A8C-9C10-04F5B262E055}" dt="2024-05-17T16:25:24.637" v="362" actId="1076"/>
          <ac:spMkLst>
            <pc:docMk/>
            <pc:sldMk cId="765210901" sldId="538"/>
            <ac:spMk id="4" creationId="{BE22F651-7ABC-015D-B5C4-622708A64CB1}"/>
          </ac:spMkLst>
        </pc:spChg>
        <pc:spChg chg="mod">
          <ac:chgData name="Bera, Suman" userId="d0d460b4-17d3-437e-b9b5-7c893b4ef3f7" providerId="ADAL" clId="{33739D8F-95DF-4A8C-9C10-04F5B262E055}" dt="2024-05-17T16:24:16.044" v="344" actId="20577"/>
          <ac:spMkLst>
            <pc:docMk/>
            <pc:sldMk cId="765210901" sldId="538"/>
            <ac:spMk id="5" creationId="{6A1E0F07-3291-4EE2-1286-04C97165BA68}"/>
          </ac:spMkLst>
        </pc:spChg>
        <pc:spChg chg="mod">
          <ac:chgData name="Bera, Suman" userId="d0d460b4-17d3-437e-b9b5-7c893b4ef3f7" providerId="ADAL" clId="{33739D8F-95DF-4A8C-9C10-04F5B262E055}" dt="2024-05-17T16:24:24.196" v="347" actId="1076"/>
          <ac:spMkLst>
            <pc:docMk/>
            <pc:sldMk cId="765210901" sldId="538"/>
            <ac:spMk id="6" creationId="{3DF22CC9-1295-2B21-05A9-68A44E669B8F}"/>
          </ac:spMkLst>
        </pc:spChg>
        <pc:spChg chg="del">
          <ac:chgData name="Bera, Suman" userId="d0d460b4-17d3-437e-b9b5-7c893b4ef3f7" providerId="ADAL" clId="{33739D8F-95DF-4A8C-9C10-04F5B262E055}" dt="2024-05-17T14:49:58.141" v="110" actId="478"/>
          <ac:spMkLst>
            <pc:docMk/>
            <pc:sldMk cId="765210901" sldId="538"/>
            <ac:spMk id="7" creationId="{A9F57080-19CA-8BBA-6050-8494551D4615}"/>
          </ac:spMkLst>
        </pc:spChg>
        <pc:spChg chg="add mod">
          <ac:chgData name="Bera, Suman" userId="d0d460b4-17d3-437e-b9b5-7c893b4ef3f7" providerId="ADAL" clId="{33739D8F-95DF-4A8C-9C10-04F5B262E055}" dt="2024-05-17T16:25:10.598" v="359" actId="14100"/>
          <ac:spMkLst>
            <pc:docMk/>
            <pc:sldMk cId="765210901" sldId="538"/>
            <ac:spMk id="9" creationId="{F629A4C0-7A7C-29E1-F50B-675964074C27}"/>
          </ac:spMkLst>
        </pc:spChg>
        <pc:spChg chg="add mod">
          <ac:chgData name="Bera, Suman" userId="d0d460b4-17d3-437e-b9b5-7c893b4ef3f7" providerId="ADAL" clId="{33739D8F-95DF-4A8C-9C10-04F5B262E055}" dt="2024-05-17T16:27:32.943" v="397" actId="14100"/>
          <ac:spMkLst>
            <pc:docMk/>
            <pc:sldMk cId="765210901" sldId="538"/>
            <ac:spMk id="10" creationId="{2EC524A9-2705-B3D1-E4FC-CD489D619E8B}"/>
          </ac:spMkLst>
        </pc:spChg>
        <pc:spChg chg="add mod">
          <ac:chgData name="Bera, Suman" userId="d0d460b4-17d3-437e-b9b5-7c893b4ef3f7" providerId="ADAL" clId="{33739D8F-95DF-4A8C-9C10-04F5B262E055}" dt="2024-05-17T16:25:49.894" v="370" actId="1076"/>
          <ac:spMkLst>
            <pc:docMk/>
            <pc:sldMk cId="765210901" sldId="538"/>
            <ac:spMk id="11" creationId="{B3E1C77C-C33D-44F3-F1BA-3935D3B6D823}"/>
          </ac:spMkLst>
        </pc:spChg>
        <pc:spChg chg="add mod">
          <ac:chgData name="Bera, Suman" userId="d0d460b4-17d3-437e-b9b5-7c893b4ef3f7" providerId="ADAL" clId="{33739D8F-95DF-4A8C-9C10-04F5B262E055}" dt="2024-05-17T16:27:37" v="398" actId="1076"/>
          <ac:spMkLst>
            <pc:docMk/>
            <pc:sldMk cId="765210901" sldId="538"/>
            <ac:spMk id="12" creationId="{531380EE-67B9-CE7D-1952-446D0503B18C}"/>
          </ac:spMkLst>
        </pc:spChg>
        <pc:spChg chg="add mod">
          <ac:chgData name="Bera, Suman" userId="d0d460b4-17d3-437e-b9b5-7c893b4ef3f7" providerId="ADAL" clId="{33739D8F-95DF-4A8C-9C10-04F5B262E055}" dt="2024-05-17T16:27:06.687" v="391"/>
          <ac:spMkLst>
            <pc:docMk/>
            <pc:sldMk cId="765210901" sldId="538"/>
            <ac:spMk id="15" creationId="{3E68273E-6A19-DAD8-767C-9C4420546C11}"/>
          </ac:spMkLst>
        </pc:spChg>
        <pc:spChg chg="add mod">
          <ac:chgData name="Bera, Suman" userId="d0d460b4-17d3-437e-b9b5-7c893b4ef3f7" providerId="ADAL" clId="{33739D8F-95DF-4A8C-9C10-04F5B262E055}" dt="2024-05-17T16:27:49.264" v="399" actId="1076"/>
          <ac:spMkLst>
            <pc:docMk/>
            <pc:sldMk cId="765210901" sldId="538"/>
            <ac:spMk id="16" creationId="{82232B53-3D0B-3693-1AA9-5943F322595B}"/>
          </ac:spMkLst>
        </pc:spChg>
        <pc:picChg chg="add del">
          <ac:chgData name="Bera, Suman" userId="d0d460b4-17d3-437e-b9b5-7c893b4ef3f7" providerId="ADAL" clId="{33739D8F-95DF-4A8C-9C10-04F5B262E055}" dt="2024-05-17T16:26:17.112" v="377" actId="478"/>
          <ac:picMkLst>
            <pc:docMk/>
            <pc:sldMk cId="765210901" sldId="538"/>
            <ac:picMk id="14" creationId="{EC643724-29DE-91E2-DDAD-C689187C0BB2}"/>
          </ac:picMkLst>
        </pc:picChg>
      </pc:sldChg>
      <pc:sldChg chg="addSp delSp modSp mod modAnim">
        <pc:chgData name="Bera, Suman" userId="d0d460b4-17d3-437e-b9b5-7c893b4ef3f7" providerId="ADAL" clId="{33739D8F-95DF-4A8C-9C10-04F5B262E055}" dt="2024-05-17T18:21:01.051" v="1845"/>
        <pc:sldMkLst>
          <pc:docMk/>
          <pc:sldMk cId="1877080978" sldId="539"/>
        </pc:sldMkLst>
        <pc:spChg chg="mod">
          <ac:chgData name="Bera, Suman" userId="d0d460b4-17d3-437e-b9b5-7c893b4ef3f7" providerId="ADAL" clId="{33739D8F-95DF-4A8C-9C10-04F5B262E055}" dt="2024-05-17T18:20:41.368" v="1839" actId="20577"/>
          <ac:spMkLst>
            <pc:docMk/>
            <pc:sldMk cId="1877080978" sldId="539"/>
            <ac:spMk id="2" creationId="{189E73D4-535B-6DCC-2268-43A5E9E12C45}"/>
          </ac:spMkLst>
        </pc:spChg>
        <pc:spChg chg="mod">
          <ac:chgData name="Bera, Suman" userId="d0d460b4-17d3-437e-b9b5-7c893b4ef3f7" providerId="ADAL" clId="{33739D8F-95DF-4A8C-9C10-04F5B262E055}" dt="2024-05-17T16:32:27.446" v="468" actId="1076"/>
          <ac:spMkLst>
            <pc:docMk/>
            <pc:sldMk cId="1877080978" sldId="539"/>
            <ac:spMk id="3" creationId="{5830852F-3FB7-6D2E-F6AC-1F6B9CAD2158}"/>
          </ac:spMkLst>
        </pc:spChg>
        <pc:spChg chg="del">
          <ac:chgData name="Bera, Suman" userId="d0d460b4-17d3-437e-b9b5-7c893b4ef3f7" providerId="ADAL" clId="{33739D8F-95DF-4A8C-9C10-04F5B262E055}" dt="2024-05-17T14:50:00.357" v="111" actId="478"/>
          <ac:spMkLst>
            <pc:docMk/>
            <pc:sldMk cId="1877080978" sldId="539"/>
            <ac:spMk id="4" creationId="{A107ABA7-FC97-4D42-C4BC-897A88CF39AF}"/>
          </ac:spMkLst>
        </pc:spChg>
        <pc:spChg chg="mod">
          <ac:chgData name="Bera, Suman" userId="d0d460b4-17d3-437e-b9b5-7c893b4ef3f7" providerId="ADAL" clId="{33739D8F-95DF-4A8C-9C10-04F5B262E055}" dt="2024-05-17T16:32:50.544" v="474" actId="1076"/>
          <ac:spMkLst>
            <pc:docMk/>
            <pc:sldMk cId="1877080978" sldId="539"/>
            <ac:spMk id="5" creationId="{BE5F7BD8-DA37-58AB-1F45-D0F045DF4B7B}"/>
          </ac:spMkLst>
        </pc:spChg>
        <pc:spChg chg="add del mod">
          <ac:chgData name="Bera, Suman" userId="d0d460b4-17d3-437e-b9b5-7c893b4ef3f7" providerId="ADAL" clId="{33739D8F-95DF-4A8C-9C10-04F5B262E055}" dt="2024-05-17T16:32:02.013" v="464" actId="478"/>
          <ac:spMkLst>
            <pc:docMk/>
            <pc:sldMk cId="1877080978" sldId="539"/>
            <ac:spMk id="8" creationId="{2D016D2E-A415-8D3E-62B8-9398DA05D562}"/>
          </ac:spMkLst>
        </pc:spChg>
        <pc:spChg chg="mod">
          <ac:chgData name="Bera, Suman" userId="d0d460b4-17d3-437e-b9b5-7c893b4ef3f7" providerId="ADAL" clId="{33739D8F-95DF-4A8C-9C10-04F5B262E055}" dt="2024-05-17T16:32:46.800" v="473" actId="14100"/>
          <ac:spMkLst>
            <pc:docMk/>
            <pc:sldMk cId="1877080978" sldId="539"/>
            <ac:spMk id="10" creationId="{E135D3F1-0C33-3404-5D49-E70C9D100F2A}"/>
          </ac:spMkLst>
        </pc:spChg>
        <pc:spChg chg="mod">
          <ac:chgData name="Bera, Suman" userId="d0d460b4-17d3-437e-b9b5-7c893b4ef3f7" providerId="ADAL" clId="{33739D8F-95DF-4A8C-9C10-04F5B262E055}" dt="2024-05-17T16:33:07.239" v="478" actId="1076"/>
          <ac:spMkLst>
            <pc:docMk/>
            <pc:sldMk cId="1877080978" sldId="539"/>
            <ac:spMk id="11" creationId="{724F2AAC-B18D-1D49-15F1-2D69101664AA}"/>
          </ac:spMkLst>
        </pc:spChg>
        <pc:spChg chg="del">
          <ac:chgData name="Bera, Suman" userId="d0d460b4-17d3-437e-b9b5-7c893b4ef3f7" providerId="ADAL" clId="{33739D8F-95DF-4A8C-9C10-04F5B262E055}" dt="2024-05-17T16:32:00.139" v="463" actId="478"/>
          <ac:spMkLst>
            <pc:docMk/>
            <pc:sldMk cId="1877080978" sldId="539"/>
            <ac:spMk id="12" creationId="{5E68EFF0-69C3-F9AE-1107-E08A22BCF938}"/>
          </ac:spMkLst>
        </pc:spChg>
        <pc:spChg chg="del">
          <ac:chgData name="Bera, Suman" userId="d0d460b4-17d3-437e-b9b5-7c893b4ef3f7" providerId="ADAL" clId="{33739D8F-95DF-4A8C-9C10-04F5B262E055}" dt="2024-05-17T16:32:03.961" v="465" actId="478"/>
          <ac:spMkLst>
            <pc:docMk/>
            <pc:sldMk cId="1877080978" sldId="539"/>
            <ac:spMk id="13" creationId="{4D6980BD-0225-0DD6-3D62-B0B1E983AB52}"/>
          </ac:spMkLst>
        </pc:spChg>
        <pc:spChg chg="add del mod">
          <ac:chgData name="Bera, Suman" userId="d0d460b4-17d3-437e-b9b5-7c893b4ef3f7" providerId="ADAL" clId="{33739D8F-95DF-4A8C-9C10-04F5B262E055}" dt="2024-05-17T16:32:05.066" v="466" actId="478"/>
          <ac:spMkLst>
            <pc:docMk/>
            <pc:sldMk cId="1877080978" sldId="539"/>
            <ac:spMk id="14" creationId="{9F6CEB11-8DD0-C250-7173-5845F18A889F}"/>
          </ac:spMkLst>
        </pc:spChg>
        <pc:picChg chg="add mod">
          <ac:chgData name="Bera, Suman" userId="d0d460b4-17d3-437e-b9b5-7c893b4ef3f7" providerId="ADAL" clId="{33739D8F-95DF-4A8C-9C10-04F5B262E055}" dt="2024-05-17T16:35:11.643" v="485" actId="1440"/>
          <ac:picMkLst>
            <pc:docMk/>
            <pc:sldMk cId="1877080978" sldId="539"/>
            <ac:picMk id="16" creationId="{54F8D3BC-8FFB-0A22-EB1A-D1546B4B948B}"/>
          </ac:picMkLst>
        </pc:picChg>
      </pc:sldChg>
      <pc:sldChg chg="delSp del mod">
        <pc:chgData name="Bera, Suman" userId="d0d460b4-17d3-437e-b9b5-7c893b4ef3f7" providerId="ADAL" clId="{33739D8F-95DF-4A8C-9C10-04F5B262E055}" dt="2024-05-17T16:38:57.751" v="490" actId="47"/>
        <pc:sldMkLst>
          <pc:docMk/>
          <pc:sldMk cId="1579562137" sldId="540"/>
        </pc:sldMkLst>
        <pc:spChg chg="del">
          <ac:chgData name="Bera, Suman" userId="d0d460b4-17d3-437e-b9b5-7c893b4ef3f7" providerId="ADAL" clId="{33739D8F-95DF-4A8C-9C10-04F5B262E055}" dt="2024-05-17T14:50:02.400" v="112" actId="478"/>
          <ac:spMkLst>
            <pc:docMk/>
            <pc:sldMk cId="1579562137" sldId="540"/>
            <ac:spMk id="2" creationId="{23DFDBA5-4CFB-88D0-C90E-69D151F5BFCA}"/>
          </ac:spMkLst>
        </pc:spChg>
      </pc:sldChg>
      <pc:sldChg chg="delSp del mod">
        <pc:chgData name="Bera, Suman" userId="d0d460b4-17d3-437e-b9b5-7c893b4ef3f7" providerId="ADAL" clId="{33739D8F-95DF-4A8C-9C10-04F5B262E055}" dt="2024-05-17T16:38:57.751" v="490" actId="47"/>
        <pc:sldMkLst>
          <pc:docMk/>
          <pc:sldMk cId="840605972" sldId="541"/>
        </pc:sldMkLst>
        <pc:spChg chg="del">
          <ac:chgData name="Bera, Suman" userId="d0d460b4-17d3-437e-b9b5-7c893b4ef3f7" providerId="ADAL" clId="{33739D8F-95DF-4A8C-9C10-04F5B262E055}" dt="2024-05-17T14:50:05.250" v="113" actId="478"/>
          <ac:spMkLst>
            <pc:docMk/>
            <pc:sldMk cId="840605972" sldId="541"/>
            <ac:spMk id="2" creationId="{E0C0AB0C-E0B6-7838-D865-2AB638122FD9}"/>
          </ac:spMkLst>
        </pc:spChg>
      </pc:sldChg>
      <pc:sldChg chg="del">
        <pc:chgData name="Bera, Suman" userId="d0d460b4-17d3-437e-b9b5-7c893b4ef3f7" providerId="ADAL" clId="{33739D8F-95DF-4A8C-9C10-04F5B262E055}" dt="2024-05-17T17:59:27.729" v="1586" actId="47"/>
        <pc:sldMkLst>
          <pc:docMk/>
          <pc:sldMk cId="1958759625" sldId="543"/>
        </pc:sldMkLst>
      </pc:sldChg>
      <pc:sldChg chg="modSp mod modTransition">
        <pc:chgData name="Bera, Suman" userId="d0d460b4-17d3-437e-b9b5-7c893b4ef3f7" providerId="ADAL" clId="{33739D8F-95DF-4A8C-9C10-04F5B262E055}" dt="2024-05-17T18:27:23.582" v="1907"/>
        <pc:sldMkLst>
          <pc:docMk/>
          <pc:sldMk cId="1877701230" sldId="544"/>
        </pc:sldMkLst>
        <pc:spChg chg="mod">
          <ac:chgData name="Bera, Suman" userId="d0d460b4-17d3-437e-b9b5-7c893b4ef3f7" providerId="ADAL" clId="{33739D8F-95DF-4A8C-9C10-04F5B262E055}" dt="2024-05-17T18:04:43.825" v="1732" actId="14100"/>
          <ac:spMkLst>
            <pc:docMk/>
            <pc:sldMk cId="1877701230" sldId="544"/>
            <ac:spMk id="3" creationId="{55519D01-29BE-BE76-41C5-9D58AD8119DC}"/>
          </ac:spMkLst>
        </pc:spChg>
      </pc:sldChg>
      <pc:sldChg chg="addSp delSp modSp del mod">
        <pc:chgData name="Bera, Suman" userId="d0d460b4-17d3-437e-b9b5-7c893b4ef3f7" providerId="ADAL" clId="{33739D8F-95DF-4A8C-9C10-04F5B262E055}" dt="2024-05-17T15:22:31.656" v="225" actId="47"/>
        <pc:sldMkLst>
          <pc:docMk/>
          <pc:sldMk cId="3510130985" sldId="545"/>
        </pc:sldMkLst>
        <pc:spChg chg="add del">
          <ac:chgData name="Bera, Suman" userId="d0d460b4-17d3-437e-b9b5-7c893b4ef3f7" providerId="ADAL" clId="{33739D8F-95DF-4A8C-9C10-04F5B262E055}" dt="2024-05-17T15:22:03.418" v="216" actId="478"/>
          <ac:spMkLst>
            <pc:docMk/>
            <pc:sldMk cId="3510130985" sldId="545"/>
            <ac:spMk id="3" creationId="{0CF4EECB-47E7-26A0-F3A1-ACAE7AEE5741}"/>
          </ac:spMkLst>
        </pc:spChg>
        <pc:spChg chg="add del mod">
          <ac:chgData name="Bera, Suman" userId="d0d460b4-17d3-437e-b9b5-7c893b4ef3f7" providerId="ADAL" clId="{33739D8F-95DF-4A8C-9C10-04F5B262E055}" dt="2024-05-17T15:22:03.418" v="216" actId="478"/>
          <ac:spMkLst>
            <pc:docMk/>
            <pc:sldMk cId="3510130985" sldId="545"/>
            <ac:spMk id="4" creationId="{746B8AFD-51B0-11D2-5704-AC0DBD04F86A}"/>
          </ac:spMkLst>
        </pc:spChg>
        <pc:spChg chg="add del">
          <ac:chgData name="Bera, Suman" userId="d0d460b4-17d3-437e-b9b5-7c893b4ef3f7" providerId="ADAL" clId="{33739D8F-95DF-4A8C-9C10-04F5B262E055}" dt="2024-05-17T15:22:03.418" v="216" actId="478"/>
          <ac:spMkLst>
            <pc:docMk/>
            <pc:sldMk cId="3510130985" sldId="545"/>
            <ac:spMk id="5" creationId="{AC2F0535-53EA-30FB-770D-0C92BEEF3F6D}"/>
          </ac:spMkLst>
        </pc:spChg>
        <pc:spChg chg="add del">
          <ac:chgData name="Bera, Suman" userId="d0d460b4-17d3-437e-b9b5-7c893b4ef3f7" providerId="ADAL" clId="{33739D8F-95DF-4A8C-9C10-04F5B262E055}" dt="2024-05-17T15:22:03.418" v="216" actId="478"/>
          <ac:spMkLst>
            <pc:docMk/>
            <pc:sldMk cId="3510130985" sldId="545"/>
            <ac:spMk id="7" creationId="{31511481-29C6-275B-963E-B5AF2E87ADA2}"/>
          </ac:spMkLst>
        </pc:spChg>
        <pc:spChg chg="add del mod">
          <ac:chgData name="Bera, Suman" userId="d0d460b4-17d3-437e-b9b5-7c893b4ef3f7" providerId="ADAL" clId="{33739D8F-95DF-4A8C-9C10-04F5B262E055}" dt="2024-05-17T15:22:03.418" v="216" actId="478"/>
          <ac:spMkLst>
            <pc:docMk/>
            <pc:sldMk cId="3510130985" sldId="545"/>
            <ac:spMk id="8" creationId="{A0E8097E-5107-C8EB-7CD6-586DDC30B0EC}"/>
          </ac:spMkLst>
        </pc:spChg>
        <pc:spChg chg="add del">
          <ac:chgData name="Bera, Suman" userId="d0d460b4-17d3-437e-b9b5-7c893b4ef3f7" providerId="ADAL" clId="{33739D8F-95DF-4A8C-9C10-04F5B262E055}" dt="2024-05-17T15:22:03.418" v="216" actId="478"/>
          <ac:spMkLst>
            <pc:docMk/>
            <pc:sldMk cId="3510130985" sldId="545"/>
            <ac:spMk id="9" creationId="{2F32973A-CF94-1C2B-BB12-B563173CC79A}"/>
          </ac:spMkLst>
        </pc:spChg>
        <pc:spChg chg="add del">
          <ac:chgData name="Bera, Suman" userId="d0d460b4-17d3-437e-b9b5-7c893b4ef3f7" providerId="ADAL" clId="{33739D8F-95DF-4A8C-9C10-04F5B262E055}" dt="2024-05-17T15:22:03.418" v="216" actId="478"/>
          <ac:spMkLst>
            <pc:docMk/>
            <pc:sldMk cId="3510130985" sldId="545"/>
            <ac:spMk id="11" creationId="{CE7AA813-84F0-DB50-F6B6-A29A94662DAD}"/>
          </ac:spMkLst>
        </pc:spChg>
        <pc:spChg chg="add del mod">
          <ac:chgData name="Bera, Suman" userId="d0d460b4-17d3-437e-b9b5-7c893b4ef3f7" providerId="ADAL" clId="{33739D8F-95DF-4A8C-9C10-04F5B262E055}" dt="2024-05-17T15:22:03.418" v="216" actId="478"/>
          <ac:spMkLst>
            <pc:docMk/>
            <pc:sldMk cId="3510130985" sldId="545"/>
            <ac:spMk id="12" creationId="{EC93BF58-5358-F162-A59A-05A302467CFD}"/>
          </ac:spMkLst>
        </pc:spChg>
        <pc:spChg chg="add del mod">
          <ac:chgData name="Bera, Suman" userId="d0d460b4-17d3-437e-b9b5-7c893b4ef3f7" providerId="ADAL" clId="{33739D8F-95DF-4A8C-9C10-04F5B262E055}" dt="2024-05-17T15:22:03.418" v="216" actId="478"/>
          <ac:spMkLst>
            <pc:docMk/>
            <pc:sldMk cId="3510130985" sldId="545"/>
            <ac:spMk id="14" creationId="{B3BFA9E3-2150-28A8-FD56-D0269FBE49D9}"/>
          </ac:spMkLst>
        </pc:spChg>
        <pc:spChg chg="add del mod">
          <ac:chgData name="Bera, Suman" userId="d0d460b4-17d3-437e-b9b5-7c893b4ef3f7" providerId="ADAL" clId="{33739D8F-95DF-4A8C-9C10-04F5B262E055}" dt="2024-05-17T15:22:03.418" v="216" actId="478"/>
          <ac:spMkLst>
            <pc:docMk/>
            <pc:sldMk cId="3510130985" sldId="545"/>
            <ac:spMk id="16" creationId="{61BB6B96-B698-F171-2B35-A28E0C408760}"/>
          </ac:spMkLst>
        </pc:spChg>
        <pc:spChg chg="add del mod">
          <ac:chgData name="Bera, Suman" userId="d0d460b4-17d3-437e-b9b5-7c893b4ef3f7" providerId="ADAL" clId="{33739D8F-95DF-4A8C-9C10-04F5B262E055}" dt="2024-05-17T15:22:03.418" v="216" actId="478"/>
          <ac:spMkLst>
            <pc:docMk/>
            <pc:sldMk cId="3510130985" sldId="545"/>
            <ac:spMk id="18" creationId="{2F448612-5200-527B-4156-67D102EB1614}"/>
          </ac:spMkLst>
        </pc:spChg>
        <pc:spChg chg="add del mod">
          <ac:chgData name="Bera, Suman" userId="d0d460b4-17d3-437e-b9b5-7c893b4ef3f7" providerId="ADAL" clId="{33739D8F-95DF-4A8C-9C10-04F5B262E055}" dt="2024-05-17T15:22:03.418" v="216" actId="478"/>
          <ac:spMkLst>
            <pc:docMk/>
            <pc:sldMk cId="3510130985" sldId="545"/>
            <ac:spMk id="20" creationId="{9359AC95-A628-4AA9-1018-1E961D10ED38}"/>
          </ac:spMkLst>
        </pc:spChg>
        <pc:spChg chg="add del mod">
          <ac:chgData name="Bera, Suman" userId="d0d460b4-17d3-437e-b9b5-7c893b4ef3f7" providerId="ADAL" clId="{33739D8F-95DF-4A8C-9C10-04F5B262E055}" dt="2024-05-17T15:22:03.418" v="216" actId="478"/>
          <ac:spMkLst>
            <pc:docMk/>
            <pc:sldMk cId="3510130985" sldId="545"/>
            <ac:spMk id="22" creationId="{0FC85121-C71C-3137-7237-1F15D5F696C0}"/>
          </ac:spMkLst>
        </pc:spChg>
        <pc:spChg chg="add del mod">
          <ac:chgData name="Bera, Suman" userId="d0d460b4-17d3-437e-b9b5-7c893b4ef3f7" providerId="ADAL" clId="{33739D8F-95DF-4A8C-9C10-04F5B262E055}" dt="2024-05-17T15:22:03.418" v="216" actId="478"/>
          <ac:spMkLst>
            <pc:docMk/>
            <pc:sldMk cId="3510130985" sldId="545"/>
            <ac:spMk id="24" creationId="{B31FBD02-8237-366B-FEDA-C04D63198B09}"/>
          </ac:spMkLst>
        </pc:spChg>
        <pc:spChg chg="add del mod">
          <ac:chgData name="Bera, Suman" userId="d0d460b4-17d3-437e-b9b5-7c893b4ef3f7" providerId="ADAL" clId="{33739D8F-95DF-4A8C-9C10-04F5B262E055}" dt="2024-05-17T15:22:03.418" v="216" actId="478"/>
          <ac:spMkLst>
            <pc:docMk/>
            <pc:sldMk cId="3510130985" sldId="545"/>
            <ac:spMk id="26" creationId="{977BED21-3F76-FA5C-E4F4-518E1189F2FE}"/>
          </ac:spMkLst>
        </pc:spChg>
        <pc:spChg chg="add del mod">
          <ac:chgData name="Bera, Suman" userId="d0d460b4-17d3-437e-b9b5-7c893b4ef3f7" providerId="ADAL" clId="{33739D8F-95DF-4A8C-9C10-04F5B262E055}" dt="2024-05-17T15:22:03.418" v="216" actId="478"/>
          <ac:spMkLst>
            <pc:docMk/>
            <pc:sldMk cId="3510130985" sldId="545"/>
            <ac:spMk id="28" creationId="{8C07214D-02D5-4639-B69A-E5BB52E9420F}"/>
          </ac:spMkLst>
        </pc:spChg>
        <pc:spChg chg="add del mod">
          <ac:chgData name="Bera, Suman" userId="d0d460b4-17d3-437e-b9b5-7c893b4ef3f7" providerId="ADAL" clId="{33739D8F-95DF-4A8C-9C10-04F5B262E055}" dt="2024-05-17T15:22:03.418" v="216" actId="478"/>
          <ac:spMkLst>
            <pc:docMk/>
            <pc:sldMk cId="3510130985" sldId="545"/>
            <ac:spMk id="30" creationId="{27E94692-DA7C-0A1B-E551-D0FE57FBA070}"/>
          </ac:spMkLst>
        </pc:spChg>
        <pc:spChg chg="add del mod">
          <ac:chgData name="Bera, Suman" userId="d0d460b4-17d3-437e-b9b5-7c893b4ef3f7" providerId="ADAL" clId="{33739D8F-95DF-4A8C-9C10-04F5B262E055}" dt="2024-05-17T15:22:03.418" v="216" actId="478"/>
          <ac:spMkLst>
            <pc:docMk/>
            <pc:sldMk cId="3510130985" sldId="545"/>
            <ac:spMk id="64" creationId="{169FE0AB-90EA-D392-8283-EA3E972BBBB9}"/>
          </ac:spMkLst>
        </pc:spChg>
        <pc:spChg chg="add del mod">
          <ac:chgData name="Bera, Suman" userId="d0d460b4-17d3-437e-b9b5-7c893b4ef3f7" providerId="ADAL" clId="{33739D8F-95DF-4A8C-9C10-04F5B262E055}" dt="2024-05-17T15:22:03.418" v="216" actId="478"/>
          <ac:spMkLst>
            <pc:docMk/>
            <pc:sldMk cId="3510130985" sldId="545"/>
            <ac:spMk id="66" creationId="{E4CB4440-6EAC-F21C-A47D-BCA281E5BFBF}"/>
          </ac:spMkLst>
        </pc:spChg>
        <pc:spChg chg="add del mod">
          <ac:chgData name="Bera, Suman" userId="d0d460b4-17d3-437e-b9b5-7c893b4ef3f7" providerId="ADAL" clId="{33739D8F-95DF-4A8C-9C10-04F5B262E055}" dt="2024-05-17T15:22:03.418" v="216" actId="478"/>
          <ac:spMkLst>
            <pc:docMk/>
            <pc:sldMk cId="3510130985" sldId="545"/>
            <ac:spMk id="68" creationId="{872D5045-2EFD-1817-E210-DA7E4E1F9172}"/>
          </ac:spMkLst>
        </pc:spChg>
        <pc:spChg chg="add del">
          <ac:chgData name="Bera, Suman" userId="d0d460b4-17d3-437e-b9b5-7c893b4ef3f7" providerId="ADAL" clId="{33739D8F-95DF-4A8C-9C10-04F5B262E055}" dt="2024-05-17T15:22:03.418" v="216" actId="478"/>
          <ac:spMkLst>
            <pc:docMk/>
            <pc:sldMk cId="3510130985" sldId="545"/>
            <ac:spMk id="69" creationId="{4BBDF45D-9B32-0154-7602-2C43DAF6C0A6}"/>
          </ac:spMkLst>
        </pc:spChg>
        <pc:spChg chg="add del">
          <ac:chgData name="Bera, Suman" userId="d0d460b4-17d3-437e-b9b5-7c893b4ef3f7" providerId="ADAL" clId="{33739D8F-95DF-4A8C-9C10-04F5B262E055}" dt="2024-05-17T15:22:03.418" v="216" actId="478"/>
          <ac:spMkLst>
            <pc:docMk/>
            <pc:sldMk cId="3510130985" sldId="545"/>
            <ac:spMk id="70" creationId="{38FF6C9F-C7C5-37D5-4C61-BA14A636B732}"/>
          </ac:spMkLst>
        </pc:spChg>
        <pc:spChg chg="add del">
          <ac:chgData name="Bera, Suman" userId="d0d460b4-17d3-437e-b9b5-7c893b4ef3f7" providerId="ADAL" clId="{33739D8F-95DF-4A8C-9C10-04F5B262E055}" dt="2024-05-17T15:22:03.418" v="216" actId="478"/>
          <ac:spMkLst>
            <pc:docMk/>
            <pc:sldMk cId="3510130985" sldId="545"/>
            <ac:spMk id="71" creationId="{5973BD56-1612-983E-EA67-F4039B062085}"/>
          </ac:spMkLst>
        </pc:spChg>
        <pc:spChg chg="add del">
          <ac:chgData name="Bera, Suman" userId="d0d460b4-17d3-437e-b9b5-7c893b4ef3f7" providerId="ADAL" clId="{33739D8F-95DF-4A8C-9C10-04F5B262E055}" dt="2024-05-17T15:22:03.418" v="216" actId="478"/>
          <ac:spMkLst>
            <pc:docMk/>
            <pc:sldMk cId="3510130985" sldId="545"/>
            <ac:spMk id="72" creationId="{840CFADA-CAD6-2A04-5B15-5DB4DD6A84E0}"/>
          </ac:spMkLst>
        </pc:spChg>
        <pc:spChg chg="add del">
          <ac:chgData name="Bera, Suman" userId="d0d460b4-17d3-437e-b9b5-7c893b4ef3f7" providerId="ADAL" clId="{33739D8F-95DF-4A8C-9C10-04F5B262E055}" dt="2024-05-17T15:22:03.418" v="216" actId="478"/>
          <ac:spMkLst>
            <pc:docMk/>
            <pc:sldMk cId="3510130985" sldId="545"/>
            <ac:spMk id="73" creationId="{DB3347BB-2913-A230-8362-2B778394E7CE}"/>
          </ac:spMkLst>
        </pc:spChg>
        <pc:spChg chg="mod">
          <ac:chgData name="Bera, Suman" userId="d0d460b4-17d3-437e-b9b5-7c893b4ef3f7" providerId="ADAL" clId="{33739D8F-95DF-4A8C-9C10-04F5B262E055}" dt="2024-05-17T15:22:05.915" v="219"/>
          <ac:spMkLst>
            <pc:docMk/>
            <pc:sldMk cId="3510130985" sldId="545"/>
            <ac:spMk id="106" creationId="{734F8B63-0C1D-770B-CA9D-EE7ACF817C1F}"/>
          </ac:spMkLst>
        </pc:spChg>
        <pc:spChg chg="add del">
          <ac:chgData name="Bera, Suman" userId="d0d460b4-17d3-437e-b9b5-7c893b4ef3f7" providerId="ADAL" clId="{33739D8F-95DF-4A8C-9C10-04F5B262E055}" dt="2024-05-17T15:22:03.418" v="216" actId="478"/>
          <ac:spMkLst>
            <pc:docMk/>
            <pc:sldMk cId="3510130985" sldId="545"/>
            <ac:spMk id="133" creationId="{0D7DF893-CDC1-A213-86BF-C9C73F979CC5}"/>
          </ac:spMkLst>
        </pc:spChg>
        <pc:spChg chg="add del">
          <ac:chgData name="Bera, Suman" userId="d0d460b4-17d3-437e-b9b5-7c893b4ef3f7" providerId="ADAL" clId="{33739D8F-95DF-4A8C-9C10-04F5B262E055}" dt="2024-05-17T15:22:03.418" v="216" actId="478"/>
          <ac:spMkLst>
            <pc:docMk/>
            <pc:sldMk cId="3510130985" sldId="545"/>
            <ac:spMk id="134" creationId="{9CE100CE-4574-F901-234D-B9BEED642B9B}"/>
          </ac:spMkLst>
        </pc:spChg>
        <pc:spChg chg="add del">
          <ac:chgData name="Bera, Suman" userId="d0d460b4-17d3-437e-b9b5-7c893b4ef3f7" providerId="ADAL" clId="{33739D8F-95DF-4A8C-9C10-04F5B262E055}" dt="2024-05-17T15:22:03.418" v="216" actId="478"/>
          <ac:spMkLst>
            <pc:docMk/>
            <pc:sldMk cId="3510130985" sldId="545"/>
            <ac:spMk id="135" creationId="{288EBDBE-0ABC-82CE-4598-09F65E315AD7}"/>
          </ac:spMkLst>
        </pc:spChg>
        <pc:spChg chg="add del">
          <ac:chgData name="Bera, Suman" userId="d0d460b4-17d3-437e-b9b5-7c893b4ef3f7" providerId="ADAL" clId="{33739D8F-95DF-4A8C-9C10-04F5B262E055}" dt="2024-05-17T15:22:03.418" v="216" actId="478"/>
          <ac:spMkLst>
            <pc:docMk/>
            <pc:sldMk cId="3510130985" sldId="545"/>
            <ac:spMk id="136" creationId="{14F6CD04-2A18-A6BD-AAB9-1D30D1563399}"/>
          </ac:spMkLst>
        </pc:spChg>
        <pc:spChg chg="add del">
          <ac:chgData name="Bera, Suman" userId="d0d460b4-17d3-437e-b9b5-7c893b4ef3f7" providerId="ADAL" clId="{33739D8F-95DF-4A8C-9C10-04F5B262E055}" dt="2024-05-17T15:22:03.418" v="216" actId="478"/>
          <ac:spMkLst>
            <pc:docMk/>
            <pc:sldMk cId="3510130985" sldId="545"/>
            <ac:spMk id="137" creationId="{C171CBDB-4593-F4D1-30E9-A47F4C7CADAF}"/>
          </ac:spMkLst>
        </pc:spChg>
        <pc:spChg chg="del">
          <ac:chgData name="Bera, Suman" userId="d0d460b4-17d3-437e-b9b5-7c893b4ef3f7" providerId="ADAL" clId="{33739D8F-95DF-4A8C-9C10-04F5B262E055}" dt="2024-05-17T14:49:55.912" v="109" actId="478"/>
          <ac:spMkLst>
            <pc:docMk/>
            <pc:sldMk cId="3510130985" sldId="545"/>
            <ac:spMk id="138" creationId="{8BC11123-4B26-8100-E85C-F218651524A5}"/>
          </ac:spMkLst>
        </pc:spChg>
        <pc:picChg chg="add del">
          <ac:chgData name="Bera, Suman" userId="d0d460b4-17d3-437e-b9b5-7c893b4ef3f7" providerId="ADAL" clId="{33739D8F-95DF-4A8C-9C10-04F5B262E055}" dt="2024-05-17T15:22:03.418" v="216" actId="478"/>
          <ac:picMkLst>
            <pc:docMk/>
            <pc:sldMk cId="3510130985" sldId="545"/>
            <ac:picMk id="85" creationId="{D65F5CE9-1D9A-9BF0-5ADD-C4E2693DA4CB}"/>
          </ac:picMkLst>
        </pc:picChg>
        <pc:picChg chg="add del">
          <ac:chgData name="Bera, Suman" userId="d0d460b4-17d3-437e-b9b5-7c893b4ef3f7" providerId="ADAL" clId="{33739D8F-95DF-4A8C-9C10-04F5B262E055}" dt="2024-05-17T15:22:03.418" v="216" actId="478"/>
          <ac:picMkLst>
            <pc:docMk/>
            <pc:sldMk cId="3510130985" sldId="545"/>
            <ac:picMk id="86" creationId="{EDC60F06-D73E-F719-14FA-A6F1ECF09300}"/>
          </ac:picMkLst>
        </pc:picChg>
        <pc:picChg chg="add del">
          <ac:chgData name="Bera, Suman" userId="d0d460b4-17d3-437e-b9b5-7c893b4ef3f7" providerId="ADAL" clId="{33739D8F-95DF-4A8C-9C10-04F5B262E055}" dt="2024-05-17T15:22:03.418" v="216" actId="478"/>
          <ac:picMkLst>
            <pc:docMk/>
            <pc:sldMk cId="3510130985" sldId="545"/>
            <ac:picMk id="87" creationId="{ED53247D-56A2-6AB9-6FF9-0313BD7DB9E8}"/>
          </ac:picMkLst>
        </pc:picChg>
        <pc:picChg chg="add del">
          <ac:chgData name="Bera, Suman" userId="d0d460b4-17d3-437e-b9b5-7c893b4ef3f7" providerId="ADAL" clId="{33739D8F-95DF-4A8C-9C10-04F5B262E055}" dt="2024-05-17T15:22:03.418" v="216" actId="478"/>
          <ac:picMkLst>
            <pc:docMk/>
            <pc:sldMk cId="3510130985" sldId="545"/>
            <ac:picMk id="88" creationId="{32BC0F61-A0C8-5BEF-A6E9-0E7ADE645FA6}"/>
          </ac:picMkLst>
        </pc:picChg>
        <pc:picChg chg="add del">
          <ac:chgData name="Bera, Suman" userId="d0d460b4-17d3-437e-b9b5-7c893b4ef3f7" providerId="ADAL" clId="{33739D8F-95DF-4A8C-9C10-04F5B262E055}" dt="2024-05-17T15:22:03.418" v="216" actId="478"/>
          <ac:picMkLst>
            <pc:docMk/>
            <pc:sldMk cId="3510130985" sldId="545"/>
            <ac:picMk id="90" creationId="{86472D92-CAA9-AF6F-549B-2EE170C70DD7}"/>
          </ac:picMkLst>
        </pc:picChg>
      </pc:sldChg>
      <pc:sldChg chg="addSp delSp modSp mod modClrScheme modAnim chgLayout">
        <pc:chgData name="Bera, Suman" userId="d0d460b4-17d3-437e-b9b5-7c893b4ef3f7" providerId="ADAL" clId="{33739D8F-95DF-4A8C-9C10-04F5B262E055}" dt="2024-05-17T18:18:41.630" v="1820"/>
        <pc:sldMkLst>
          <pc:docMk/>
          <pc:sldMk cId="1430138192" sldId="546"/>
        </pc:sldMkLst>
        <pc:spChg chg="del">
          <ac:chgData name="Bera, Suman" userId="d0d460b4-17d3-437e-b9b5-7c893b4ef3f7" providerId="ADAL" clId="{33739D8F-95DF-4A8C-9C10-04F5B262E055}" dt="2024-05-17T15:00:53.675" v="175" actId="478"/>
          <ac:spMkLst>
            <pc:docMk/>
            <pc:sldMk cId="1430138192" sldId="546"/>
            <ac:spMk id="2" creationId="{D733E31E-F298-485B-42BF-303CC635241F}"/>
          </ac:spMkLst>
        </pc:spChg>
        <pc:spChg chg="add del mod">
          <ac:chgData name="Bera, Suman" userId="d0d460b4-17d3-437e-b9b5-7c893b4ef3f7" providerId="ADAL" clId="{33739D8F-95DF-4A8C-9C10-04F5B262E055}" dt="2024-05-17T15:00:45.181" v="174" actId="478"/>
          <ac:spMkLst>
            <pc:docMk/>
            <pc:sldMk cId="1430138192" sldId="546"/>
            <ac:spMk id="3" creationId="{D9FB7E55-3C88-A0E5-8E4A-BE1A278A6385}"/>
          </ac:spMkLst>
        </pc:spChg>
        <pc:spChg chg="del">
          <ac:chgData name="Bera, Suman" userId="d0d460b4-17d3-437e-b9b5-7c893b4ef3f7" providerId="ADAL" clId="{33739D8F-95DF-4A8C-9C10-04F5B262E055}" dt="2024-05-17T15:00:53.675" v="175" actId="478"/>
          <ac:spMkLst>
            <pc:docMk/>
            <pc:sldMk cId="1430138192" sldId="546"/>
            <ac:spMk id="4" creationId="{55DA2D8B-92F5-22B2-084C-934BCBC00DFD}"/>
          </ac:spMkLst>
        </pc:spChg>
        <pc:spChg chg="del">
          <ac:chgData name="Bera, Suman" userId="d0d460b4-17d3-437e-b9b5-7c893b4ef3f7" providerId="ADAL" clId="{33739D8F-95DF-4A8C-9C10-04F5B262E055}" dt="2024-05-17T15:00:53.675" v="175" actId="478"/>
          <ac:spMkLst>
            <pc:docMk/>
            <pc:sldMk cId="1430138192" sldId="546"/>
            <ac:spMk id="5" creationId="{8B004B5D-BB88-E446-FDC1-8BE748EFE8B6}"/>
          </ac:spMkLst>
        </pc:spChg>
        <pc:spChg chg="del">
          <ac:chgData name="Bera, Suman" userId="d0d460b4-17d3-437e-b9b5-7c893b4ef3f7" providerId="ADAL" clId="{33739D8F-95DF-4A8C-9C10-04F5B262E055}" dt="2024-05-17T15:00:53.675" v="175" actId="478"/>
          <ac:spMkLst>
            <pc:docMk/>
            <pc:sldMk cId="1430138192" sldId="546"/>
            <ac:spMk id="6" creationId="{98AC0C5B-16A7-E317-7222-BF9FA26C0DC6}"/>
          </ac:spMkLst>
        </pc:spChg>
        <pc:spChg chg="del">
          <ac:chgData name="Bera, Suman" userId="d0d460b4-17d3-437e-b9b5-7c893b4ef3f7" providerId="ADAL" clId="{33739D8F-95DF-4A8C-9C10-04F5B262E055}" dt="2024-05-17T15:00:53.675" v="175" actId="478"/>
          <ac:spMkLst>
            <pc:docMk/>
            <pc:sldMk cId="1430138192" sldId="546"/>
            <ac:spMk id="7" creationId="{77D9B67F-AD02-4BA5-209B-C91070303A72}"/>
          </ac:spMkLst>
        </pc:spChg>
        <pc:spChg chg="del">
          <ac:chgData name="Bera, Suman" userId="d0d460b4-17d3-437e-b9b5-7c893b4ef3f7" providerId="ADAL" clId="{33739D8F-95DF-4A8C-9C10-04F5B262E055}" dt="2024-05-17T15:00:53.675" v="175" actId="478"/>
          <ac:spMkLst>
            <pc:docMk/>
            <pc:sldMk cId="1430138192" sldId="546"/>
            <ac:spMk id="8" creationId="{6269FBD2-F371-6F7E-1D42-95EFADFA10DD}"/>
          </ac:spMkLst>
        </pc:spChg>
        <pc:spChg chg="del">
          <ac:chgData name="Bera, Suman" userId="d0d460b4-17d3-437e-b9b5-7c893b4ef3f7" providerId="ADAL" clId="{33739D8F-95DF-4A8C-9C10-04F5B262E055}" dt="2024-05-17T15:00:53.675" v="175" actId="478"/>
          <ac:spMkLst>
            <pc:docMk/>
            <pc:sldMk cId="1430138192" sldId="546"/>
            <ac:spMk id="9" creationId="{F039B280-D4F1-D5B7-9D62-C1DA10C605C9}"/>
          </ac:spMkLst>
        </pc:spChg>
        <pc:spChg chg="del">
          <ac:chgData name="Bera, Suman" userId="d0d460b4-17d3-437e-b9b5-7c893b4ef3f7" providerId="ADAL" clId="{33739D8F-95DF-4A8C-9C10-04F5B262E055}" dt="2024-05-17T15:00:53.675" v="175" actId="478"/>
          <ac:spMkLst>
            <pc:docMk/>
            <pc:sldMk cId="1430138192" sldId="546"/>
            <ac:spMk id="10" creationId="{6A9C835B-EE7B-2801-6842-7044F690144A}"/>
          </ac:spMkLst>
        </pc:spChg>
        <pc:spChg chg="del">
          <ac:chgData name="Bera, Suman" userId="d0d460b4-17d3-437e-b9b5-7c893b4ef3f7" providerId="ADAL" clId="{33739D8F-95DF-4A8C-9C10-04F5B262E055}" dt="2024-05-17T15:00:53.675" v="175" actId="478"/>
          <ac:spMkLst>
            <pc:docMk/>
            <pc:sldMk cId="1430138192" sldId="546"/>
            <ac:spMk id="11" creationId="{429544CE-BE3D-F6DD-FADE-D85F729A9BCC}"/>
          </ac:spMkLst>
        </pc:spChg>
        <pc:spChg chg="add del mod">
          <ac:chgData name="Bera, Suman" userId="d0d460b4-17d3-437e-b9b5-7c893b4ef3f7" providerId="ADAL" clId="{33739D8F-95DF-4A8C-9C10-04F5B262E055}" dt="2024-05-17T15:00:45.181" v="174" actId="478"/>
          <ac:spMkLst>
            <pc:docMk/>
            <pc:sldMk cId="1430138192" sldId="546"/>
            <ac:spMk id="12" creationId="{C1132105-80A5-78A0-6B95-B5474532A999}"/>
          </ac:spMkLst>
        </pc:spChg>
        <pc:spChg chg="add del mod">
          <ac:chgData name="Bera, Suman" userId="d0d460b4-17d3-437e-b9b5-7c893b4ef3f7" providerId="ADAL" clId="{33739D8F-95DF-4A8C-9C10-04F5B262E055}" dt="2024-05-17T15:00:45.181" v="174" actId="478"/>
          <ac:spMkLst>
            <pc:docMk/>
            <pc:sldMk cId="1430138192" sldId="546"/>
            <ac:spMk id="13" creationId="{6CFEA986-DBB7-60A1-981F-67EF6F1AB829}"/>
          </ac:spMkLst>
        </pc:spChg>
        <pc:spChg chg="add del mod">
          <ac:chgData name="Bera, Suman" userId="d0d460b4-17d3-437e-b9b5-7c893b4ef3f7" providerId="ADAL" clId="{33739D8F-95DF-4A8C-9C10-04F5B262E055}" dt="2024-05-17T15:00:45.181" v="174" actId="478"/>
          <ac:spMkLst>
            <pc:docMk/>
            <pc:sldMk cId="1430138192" sldId="546"/>
            <ac:spMk id="14" creationId="{A1718387-ECB3-C357-081A-7ACC0D20D2AA}"/>
          </ac:spMkLst>
        </pc:spChg>
        <pc:spChg chg="add del mod">
          <ac:chgData name="Bera, Suman" userId="d0d460b4-17d3-437e-b9b5-7c893b4ef3f7" providerId="ADAL" clId="{33739D8F-95DF-4A8C-9C10-04F5B262E055}" dt="2024-05-17T15:00:45.181" v="174" actId="478"/>
          <ac:spMkLst>
            <pc:docMk/>
            <pc:sldMk cId="1430138192" sldId="546"/>
            <ac:spMk id="15" creationId="{E658D7B1-979B-43BC-F792-4E018D65EA71}"/>
          </ac:spMkLst>
        </pc:spChg>
        <pc:spChg chg="add del mod">
          <ac:chgData name="Bera, Suman" userId="d0d460b4-17d3-437e-b9b5-7c893b4ef3f7" providerId="ADAL" clId="{33739D8F-95DF-4A8C-9C10-04F5B262E055}" dt="2024-05-17T15:00:59.355" v="176" actId="478"/>
          <ac:spMkLst>
            <pc:docMk/>
            <pc:sldMk cId="1430138192" sldId="546"/>
            <ac:spMk id="17" creationId="{20A82D7B-53F5-7EA4-3F12-FF21B4631B69}"/>
          </ac:spMkLst>
        </pc:spChg>
        <pc:spChg chg="add del mod">
          <ac:chgData name="Bera, Suman" userId="d0d460b4-17d3-437e-b9b5-7c893b4ef3f7" providerId="ADAL" clId="{33739D8F-95DF-4A8C-9C10-04F5B262E055}" dt="2024-05-17T15:00:59.355" v="176" actId="478"/>
          <ac:spMkLst>
            <pc:docMk/>
            <pc:sldMk cId="1430138192" sldId="546"/>
            <ac:spMk id="19" creationId="{987F15B5-2457-8B6B-A9F8-86136EAEDBAE}"/>
          </ac:spMkLst>
        </pc:spChg>
        <pc:spChg chg="add del mod">
          <ac:chgData name="Bera, Suman" userId="d0d460b4-17d3-437e-b9b5-7c893b4ef3f7" providerId="ADAL" clId="{33739D8F-95DF-4A8C-9C10-04F5B262E055}" dt="2024-05-17T15:00:59.355" v="176" actId="478"/>
          <ac:spMkLst>
            <pc:docMk/>
            <pc:sldMk cId="1430138192" sldId="546"/>
            <ac:spMk id="21" creationId="{2AC1B9FB-6F4F-CC20-D988-26E1F3DC46E7}"/>
          </ac:spMkLst>
        </pc:spChg>
        <pc:spChg chg="add del mod">
          <ac:chgData name="Bera, Suman" userId="d0d460b4-17d3-437e-b9b5-7c893b4ef3f7" providerId="ADAL" clId="{33739D8F-95DF-4A8C-9C10-04F5B262E055}" dt="2024-05-17T15:00:59.355" v="176" actId="478"/>
          <ac:spMkLst>
            <pc:docMk/>
            <pc:sldMk cId="1430138192" sldId="546"/>
            <ac:spMk id="23" creationId="{0E0709BA-F72E-5E8D-4BB0-016B8C10BB51}"/>
          </ac:spMkLst>
        </pc:spChg>
        <pc:spChg chg="add del mod">
          <ac:chgData name="Bera, Suman" userId="d0d460b4-17d3-437e-b9b5-7c893b4ef3f7" providerId="ADAL" clId="{33739D8F-95DF-4A8C-9C10-04F5B262E055}" dt="2024-05-17T15:00:59.355" v="176" actId="478"/>
          <ac:spMkLst>
            <pc:docMk/>
            <pc:sldMk cId="1430138192" sldId="546"/>
            <ac:spMk id="25" creationId="{F8EA93E5-9B46-1F95-AD33-E5C1A6418A34}"/>
          </ac:spMkLst>
        </pc:spChg>
        <pc:spChg chg="add del mod">
          <ac:chgData name="Bera, Suman" userId="d0d460b4-17d3-437e-b9b5-7c893b4ef3f7" providerId="ADAL" clId="{33739D8F-95DF-4A8C-9C10-04F5B262E055}" dt="2024-05-17T15:00:59.355" v="176" actId="478"/>
          <ac:spMkLst>
            <pc:docMk/>
            <pc:sldMk cId="1430138192" sldId="546"/>
            <ac:spMk id="27" creationId="{6941E200-E936-8C8A-FEF3-F69E32A28227}"/>
          </ac:spMkLst>
        </pc:spChg>
        <pc:spChg chg="add del mod">
          <ac:chgData name="Bera, Suman" userId="d0d460b4-17d3-437e-b9b5-7c893b4ef3f7" providerId="ADAL" clId="{33739D8F-95DF-4A8C-9C10-04F5B262E055}" dt="2024-05-17T15:00:59.355" v="176" actId="478"/>
          <ac:spMkLst>
            <pc:docMk/>
            <pc:sldMk cId="1430138192" sldId="546"/>
            <ac:spMk id="29" creationId="{E928F311-E1F0-797A-BBB9-A1B43BF93794}"/>
          </ac:spMkLst>
        </pc:spChg>
        <pc:spChg chg="add del mod">
          <ac:chgData name="Bera, Suman" userId="d0d460b4-17d3-437e-b9b5-7c893b4ef3f7" providerId="ADAL" clId="{33739D8F-95DF-4A8C-9C10-04F5B262E055}" dt="2024-05-17T15:00:59.355" v="176" actId="478"/>
          <ac:spMkLst>
            <pc:docMk/>
            <pc:sldMk cId="1430138192" sldId="546"/>
            <ac:spMk id="31" creationId="{3DE11031-E9A6-B255-69C0-29E970240EDE}"/>
          </ac:spMkLst>
        </pc:spChg>
        <pc:spChg chg="add del mod">
          <ac:chgData name="Bera, Suman" userId="d0d460b4-17d3-437e-b9b5-7c893b4ef3f7" providerId="ADAL" clId="{33739D8F-95DF-4A8C-9C10-04F5B262E055}" dt="2024-05-17T15:00:59.355" v="176" actId="478"/>
          <ac:spMkLst>
            <pc:docMk/>
            <pc:sldMk cId="1430138192" sldId="546"/>
            <ac:spMk id="65" creationId="{1C3DC7C0-0BE4-5E24-7D7D-2EFE721F0CD1}"/>
          </ac:spMkLst>
        </pc:spChg>
        <pc:spChg chg="add del mod">
          <ac:chgData name="Bera, Suman" userId="d0d460b4-17d3-437e-b9b5-7c893b4ef3f7" providerId="ADAL" clId="{33739D8F-95DF-4A8C-9C10-04F5B262E055}" dt="2024-05-17T15:00:59.355" v="176" actId="478"/>
          <ac:spMkLst>
            <pc:docMk/>
            <pc:sldMk cId="1430138192" sldId="546"/>
            <ac:spMk id="67" creationId="{A1ADC104-3DDE-F2E5-A247-E6C2B8BBCEFF}"/>
          </ac:spMkLst>
        </pc:spChg>
        <pc:spChg chg="add mod ord">
          <ac:chgData name="Bera, Suman" userId="d0d460b4-17d3-437e-b9b5-7c893b4ef3f7" providerId="ADAL" clId="{33739D8F-95DF-4A8C-9C10-04F5B262E055}" dt="2024-05-17T18:18:23.850" v="1816" actId="5793"/>
          <ac:spMkLst>
            <pc:docMk/>
            <pc:sldMk cId="1430138192" sldId="546"/>
            <ac:spMk id="68" creationId="{7297CA74-7605-8A00-A8FD-76597C5D6838}"/>
          </ac:spMkLst>
        </pc:spChg>
        <pc:spChg chg="mod ord">
          <ac:chgData name="Bera, Suman" userId="d0d460b4-17d3-437e-b9b5-7c893b4ef3f7" providerId="ADAL" clId="{33739D8F-95DF-4A8C-9C10-04F5B262E055}" dt="2024-05-17T15:01:19.227" v="178" actId="1076"/>
          <ac:spMkLst>
            <pc:docMk/>
            <pc:sldMk cId="1430138192" sldId="546"/>
            <ac:spMk id="69" creationId="{0B07383B-6310-56A6-B051-F4B962E11786}"/>
          </ac:spMkLst>
        </pc:spChg>
        <pc:spChg chg="del">
          <ac:chgData name="Bera, Suman" userId="d0d460b4-17d3-437e-b9b5-7c893b4ef3f7" providerId="ADAL" clId="{33739D8F-95DF-4A8C-9C10-04F5B262E055}" dt="2024-05-17T15:00:53.675" v="175" actId="478"/>
          <ac:spMkLst>
            <pc:docMk/>
            <pc:sldMk cId="1430138192" sldId="546"/>
            <ac:spMk id="81" creationId="{2AF0BD8F-E098-8282-AE8C-8BFAB5EBBFC2}"/>
          </ac:spMkLst>
        </pc:spChg>
        <pc:picChg chg="add del mod">
          <ac:chgData name="Bera, Suman" userId="d0d460b4-17d3-437e-b9b5-7c893b4ef3f7" providerId="ADAL" clId="{33739D8F-95DF-4A8C-9C10-04F5B262E055}" dt="2024-05-17T16:37:50.057" v="486" actId="478"/>
          <ac:picMkLst>
            <pc:docMk/>
            <pc:sldMk cId="1430138192" sldId="546"/>
            <ac:picMk id="71" creationId="{23105DDC-6BA8-B567-4593-E7A0F11D248D}"/>
          </ac:picMkLst>
        </pc:picChg>
        <pc:picChg chg="add mod">
          <ac:chgData name="Bera, Suman" userId="d0d460b4-17d3-437e-b9b5-7c893b4ef3f7" providerId="ADAL" clId="{33739D8F-95DF-4A8C-9C10-04F5B262E055}" dt="2024-05-17T16:38:23.831" v="489" actId="1440"/>
          <ac:picMkLst>
            <pc:docMk/>
            <pc:sldMk cId="1430138192" sldId="546"/>
            <ac:picMk id="73" creationId="{96C77E02-2A6B-1E02-68A4-C767A3DCDA6E}"/>
          </ac:picMkLst>
        </pc:picChg>
      </pc:sldChg>
      <pc:sldChg chg="new del">
        <pc:chgData name="Bera, Suman" userId="d0d460b4-17d3-437e-b9b5-7c893b4ef3f7" providerId="ADAL" clId="{33739D8F-95DF-4A8C-9C10-04F5B262E055}" dt="2024-05-17T15:22:22.428" v="221" actId="680"/>
        <pc:sldMkLst>
          <pc:docMk/>
          <pc:sldMk cId="2323228003" sldId="547"/>
        </pc:sldMkLst>
      </pc:sldChg>
      <pc:sldChg chg="addSp delSp modSp new mod ord modAnim">
        <pc:chgData name="Bera, Suman" userId="d0d460b4-17d3-437e-b9b5-7c893b4ef3f7" providerId="ADAL" clId="{33739D8F-95DF-4A8C-9C10-04F5B262E055}" dt="2024-05-17T18:19:18.184" v="1826"/>
        <pc:sldMkLst>
          <pc:docMk/>
          <pc:sldMk cId="3753835581" sldId="547"/>
        </pc:sldMkLst>
        <pc:spChg chg="mod">
          <ac:chgData name="Bera, Suman" userId="d0d460b4-17d3-437e-b9b5-7c893b4ef3f7" providerId="ADAL" clId="{33739D8F-95DF-4A8C-9C10-04F5B262E055}" dt="2024-05-17T15:23:00.034" v="238" actId="14100"/>
          <ac:spMkLst>
            <pc:docMk/>
            <pc:sldMk cId="3753835581" sldId="547"/>
            <ac:spMk id="2" creationId="{0756C409-6CC8-6422-1D48-BB0135216459}"/>
          </ac:spMkLst>
        </pc:spChg>
        <pc:spChg chg="mod">
          <ac:chgData name="Bera, Suman" userId="d0d460b4-17d3-437e-b9b5-7c893b4ef3f7" providerId="ADAL" clId="{33739D8F-95DF-4A8C-9C10-04F5B262E055}" dt="2024-05-17T16:19:49.452" v="302" actId="20577"/>
          <ac:spMkLst>
            <pc:docMk/>
            <pc:sldMk cId="3753835581" sldId="547"/>
            <ac:spMk id="3" creationId="{E68F48A9-28AC-7642-7EC7-D4381AABC4F4}"/>
          </ac:spMkLst>
        </pc:spChg>
        <pc:spChg chg="mod">
          <ac:chgData name="Bera, Suman" userId="d0d460b4-17d3-437e-b9b5-7c893b4ef3f7" providerId="ADAL" clId="{33739D8F-95DF-4A8C-9C10-04F5B262E055}" dt="2024-05-17T15:26:19.257" v="279" actId="1076"/>
          <ac:spMkLst>
            <pc:docMk/>
            <pc:sldMk cId="3753835581" sldId="547"/>
            <ac:spMk id="4" creationId="{C22AC887-BC10-A86D-C981-CBA6B5C778F8}"/>
          </ac:spMkLst>
        </pc:spChg>
        <pc:spChg chg="add del mod">
          <ac:chgData name="Bera, Suman" userId="d0d460b4-17d3-437e-b9b5-7c893b4ef3f7" providerId="ADAL" clId="{33739D8F-95DF-4A8C-9C10-04F5B262E055}" dt="2024-05-17T16:19:41.254" v="300" actId="20577"/>
          <ac:spMkLst>
            <pc:docMk/>
            <pc:sldMk cId="3753835581" sldId="547"/>
            <ac:spMk id="5" creationId="{3B785372-624B-9107-BB8D-4626ED704975}"/>
          </ac:spMkLst>
        </pc:spChg>
        <pc:spChg chg="add del mod">
          <ac:chgData name="Bera, Suman" userId="d0d460b4-17d3-437e-b9b5-7c893b4ef3f7" providerId="ADAL" clId="{33739D8F-95DF-4A8C-9C10-04F5B262E055}" dt="2024-05-17T16:18:29.588" v="291" actId="1076"/>
          <ac:spMkLst>
            <pc:docMk/>
            <pc:sldMk cId="3753835581" sldId="547"/>
            <ac:spMk id="6" creationId="{1A293A86-57C0-1E40-E7B7-A5A794CE9D11}"/>
          </ac:spMkLst>
        </pc:spChg>
        <pc:picChg chg="add del mod">
          <ac:chgData name="Bera, Suman" userId="d0d460b4-17d3-437e-b9b5-7c893b4ef3f7" providerId="ADAL" clId="{33739D8F-95DF-4A8C-9C10-04F5B262E055}" dt="2024-05-17T16:17:43.224" v="285" actId="478"/>
          <ac:picMkLst>
            <pc:docMk/>
            <pc:sldMk cId="3753835581" sldId="547"/>
            <ac:picMk id="10" creationId="{4BDA0B28-C06E-72A9-067B-1844BCA70946}"/>
          </ac:picMkLst>
        </pc:picChg>
        <pc:picChg chg="add mod">
          <ac:chgData name="Bera, Suman" userId="d0d460b4-17d3-437e-b9b5-7c893b4ef3f7" providerId="ADAL" clId="{33739D8F-95DF-4A8C-9C10-04F5B262E055}" dt="2024-05-17T16:20:01.038" v="309" actId="1038"/>
          <ac:picMkLst>
            <pc:docMk/>
            <pc:sldMk cId="3753835581" sldId="547"/>
            <ac:picMk id="14" creationId="{4FBACA58-18D7-AF75-3BFC-1D346C684FF7}"/>
          </ac:picMkLst>
        </pc:picChg>
        <pc:cxnChg chg="add">
          <ac:chgData name="Bera, Suman" userId="d0d460b4-17d3-437e-b9b5-7c893b4ef3f7" providerId="ADAL" clId="{33739D8F-95DF-4A8C-9C10-04F5B262E055}" dt="2024-05-17T16:18:18.580" v="289" actId="11529"/>
          <ac:cxnSpMkLst>
            <pc:docMk/>
            <pc:sldMk cId="3753835581" sldId="547"/>
            <ac:cxnSpMk id="12" creationId="{A0D8C70E-37AF-BA77-6082-9B73829949B7}"/>
          </ac:cxnSpMkLst>
        </pc:cxnChg>
      </pc:sldChg>
      <pc:sldChg chg="addSp delSp modSp new mod modAnim">
        <pc:chgData name="Bera, Suman" userId="d0d460b4-17d3-437e-b9b5-7c893b4ef3f7" providerId="ADAL" clId="{33739D8F-95DF-4A8C-9C10-04F5B262E055}" dt="2024-05-17T18:21:38.427" v="1853" actId="14100"/>
        <pc:sldMkLst>
          <pc:docMk/>
          <pc:sldMk cId="1316140274" sldId="548"/>
        </pc:sldMkLst>
        <pc:spChg chg="del">
          <ac:chgData name="Bera, Suman" userId="d0d460b4-17d3-437e-b9b5-7c893b4ef3f7" providerId="ADAL" clId="{33739D8F-95DF-4A8C-9C10-04F5B262E055}" dt="2024-05-17T16:39:22.547" v="493" actId="478"/>
          <ac:spMkLst>
            <pc:docMk/>
            <pc:sldMk cId="1316140274" sldId="548"/>
            <ac:spMk id="2" creationId="{5E108683-FE94-81FB-BC23-6369E250FF15}"/>
          </ac:spMkLst>
        </pc:spChg>
        <pc:spChg chg="del">
          <ac:chgData name="Bera, Suman" userId="d0d460b4-17d3-437e-b9b5-7c893b4ef3f7" providerId="ADAL" clId="{33739D8F-95DF-4A8C-9C10-04F5B262E055}" dt="2024-05-17T16:39:22.547" v="493" actId="478"/>
          <ac:spMkLst>
            <pc:docMk/>
            <pc:sldMk cId="1316140274" sldId="548"/>
            <ac:spMk id="3" creationId="{87058928-FEC6-96FE-3171-4FD1FA882281}"/>
          </ac:spMkLst>
        </pc:spChg>
        <pc:spChg chg="del">
          <ac:chgData name="Bera, Suman" userId="d0d460b4-17d3-437e-b9b5-7c893b4ef3f7" providerId="ADAL" clId="{33739D8F-95DF-4A8C-9C10-04F5B262E055}" dt="2024-05-17T16:39:22.547" v="493" actId="478"/>
          <ac:spMkLst>
            <pc:docMk/>
            <pc:sldMk cId="1316140274" sldId="548"/>
            <ac:spMk id="4" creationId="{C87F7078-FE50-5306-8533-5FC776B69638}"/>
          </ac:spMkLst>
        </pc:spChg>
        <pc:spChg chg="del">
          <ac:chgData name="Bera, Suman" userId="d0d460b4-17d3-437e-b9b5-7c893b4ef3f7" providerId="ADAL" clId="{33739D8F-95DF-4A8C-9C10-04F5B262E055}" dt="2024-05-17T16:39:22.547" v="493" actId="478"/>
          <ac:spMkLst>
            <pc:docMk/>
            <pc:sldMk cId="1316140274" sldId="548"/>
            <ac:spMk id="5" creationId="{DE5F73C3-8667-BD89-544D-525D70A9BCA7}"/>
          </ac:spMkLst>
        </pc:spChg>
        <pc:spChg chg="del">
          <ac:chgData name="Bera, Suman" userId="d0d460b4-17d3-437e-b9b5-7c893b4ef3f7" providerId="ADAL" clId="{33739D8F-95DF-4A8C-9C10-04F5B262E055}" dt="2024-05-17T16:39:22.547" v="493" actId="478"/>
          <ac:spMkLst>
            <pc:docMk/>
            <pc:sldMk cId="1316140274" sldId="548"/>
            <ac:spMk id="6" creationId="{57D2C90F-4E1F-EFAC-DC59-34AF366CBB15}"/>
          </ac:spMkLst>
        </pc:spChg>
        <pc:spChg chg="del">
          <ac:chgData name="Bera, Suman" userId="d0d460b4-17d3-437e-b9b5-7c893b4ef3f7" providerId="ADAL" clId="{33739D8F-95DF-4A8C-9C10-04F5B262E055}" dt="2024-05-17T16:39:22.547" v="493" actId="478"/>
          <ac:spMkLst>
            <pc:docMk/>
            <pc:sldMk cId="1316140274" sldId="548"/>
            <ac:spMk id="7" creationId="{0D1EE29F-B33C-F0C1-D135-DD0D8CAE28A7}"/>
          </ac:spMkLst>
        </pc:spChg>
        <pc:spChg chg="del">
          <ac:chgData name="Bera, Suman" userId="d0d460b4-17d3-437e-b9b5-7c893b4ef3f7" providerId="ADAL" clId="{33739D8F-95DF-4A8C-9C10-04F5B262E055}" dt="2024-05-17T16:39:22.547" v="493" actId="478"/>
          <ac:spMkLst>
            <pc:docMk/>
            <pc:sldMk cId="1316140274" sldId="548"/>
            <ac:spMk id="8" creationId="{C86CEDAE-6213-2144-D0A1-09DD4B5C54B8}"/>
          </ac:spMkLst>
        </pc:spChg>
        <pc:spChg chg="del">
          <ac:chgData name="Bera, Suman" userId="d0d460b4-17d3-437e-b9b5-7c893b4ef3f7" providerId="ADAL" clId="{33739D8F-95DF-4A8C-9C10-04F5B262E055}" dt="2024-05-17T16:39:22.547" v="493" actId="478"/>
          <ac:spMkLst>
            <pc:docMk/>
            <pc:sldMk cId="1316140274" sldId="548"/>
            <ac:spMk id="9" creationId="{575CCAEA-6AFD-40B0-45A4-2BB6EBB14D25}"/>
          </ac:spMkLst>
        </pc:spChg>
        <pc:spChg chg="del">
          <ac:chgData name="Bera, Suman" userId="d0d460b4-17d3-437e-b9b5-7c893b4ef3f7" providerId="ADAL" clId="{33739D8F-95DF-4A8C-9C10-04F5B262E055}" dt="2024-05-17T16:39:22.547" v="493" actId="478"/>
          <ac:spMkLst>
            <pc:docMk/>
            <pc:sldMk cId="1316140274" sldId="548"/>
            <ac:spMk id="10" creationId="{4A47F474-B8C4-6AB2-1E20-2F008284B414}"/>
          </ac:spMkLst>
        </pc:spChg>
        <pc:spChg chg="add mod">
          <ac:chgData name="Bera, Suman" userId="d0d460b4-17d3-437e-b9b5-7c893b4ef3f7" providerId="ADAL" clId="{33739D8F-95DF-4A8C-9C10-04F5B262E055}" dt="2024-05-17T18:21:08.052" v="1846" actId="20577"/>
          <ac:spMkLst>
            <pc:docMk/>
            <pc:sldMk cId="1316140274" sldId="548"/>
            <ac:spMk id="11" creationId="{5318C5B3-38B1-31D6-B9DB-F0F41BB3612D}"/>
          </ac:spMkLst>
        </pc:spChg>
        <pc:spChg chg="add mod">
          <ac:chgData name="Bera, Suman" userId="d0d460b4-17d3-437e-b9b5-7c893b4ef3f7" providerId="ADAL" clId="{33739D8F-95DF-4A8C-9C10-04F5B262E055}" dt="2024-05-17T16:39:23.613" v="494"/>
          <ac:spMkLst>
            <pc:docMk/>
            <pc:sldMk cId="1316140274" sldId="548"/>
            <ac:spMk id="12" creationId="{B73FAC2F-E538-3B6D-EF60-06274EC68E2D}"/>
          </ac:spMkLst>
        </pc:spChg>
        <pc:spChg chg="add mod">
          <ac:chgData name="Bera, Suman" userId="d0d460b4-17d3-437e-b9b5-7c893b4ef3f7" providerId="ADAL" clId="{33739D8F-95DF-4A8C-9C10-04F5B262E055}" dt="2024-05-17T18:21:38.427" v="1853" actId="14100"/>
          <ac:spMkLst>
            <pc:docMk/>
            <pc:sldMk cId="1316140274" sldId="548"/>
            <ac:spMk id="13" creationId="{627D1C5C-4DBC-FBAA-B347-CCA4DB379C58}"/>
          </ac:spMkLst>
        </pc:spChg>
        <pc:spChg chg="add del mod">
          <ac:chgData name="Bera, Suman" userId="d0d460b4-17d3-437e-b9b5-7c893b4ef3f7" providerId="ADAL" clId="{33739D8F-95DF-4A8C-9C10-04F5B262E055}" dt="2024-05-17T16:40:05.386" v="500" actId="478"/>
          <ac:spMkLst>
            <pc:docMk/>
            <pc:sldMk cId="1316140274" sldId="548"/>
            <ac:spMk id="14" creationId="{6C1BE800-46AE-67A5-FBD5-50EDEA0F0319}"/>
          </ac:spMkLst>
        </pc:spChg>
        <pc:spChg chg="add mod">
          <ac:chgData name="Bera, Suman" userId="d0d460b4-17d3-437e-b9b5-7c893b4ef3f7" providerId="ADAL" clId="{33739D8F-95DF-4A8C-9C10-04F5B262E055}" dt="2024-05-17T16:42:34.400" v="541" actId="12"/>
          <ac:spMkLst>
            <pc:docMk/>
            <pc:sldMk cId="1316140274" sldId="548"/>
            <ac:spMk id="15" creationId="{82CB6A1C-6428-A438-37AF-812823136D8B}"/>
          </ac:spMkLst>
        </pc:spChg>
        <pc:spChg chg="add del mod">
          <ac:chgData name="Bera, Suman" userId="d0d460b4-17d3-437e-b9b5-7c893b4ef3f7" providerId="ADAL" clId="{33739D8F-95DF-4A8C-9C10-04F5B262E055}" dt="2024-05-17T16:40:10.917" v="502" actId="478"/>
          <ac:spMkLst>
            <pc:docMk/>
            <pc:sldMk cId="1316140274" sldId="548"/>
            <ac:spMk id="16" creationId="{E5CF8849-8610-1A75-3D7F-43B5A69014AF}"/>
          </ac:spMkLst>
        </pc:spChg>
        <pc:spChg chg="add mod">
          <ac:chgData name="Bera, Suman" userId="d0d460b4-17d3-437e-b9b5-7c893b4ef3f7" providerId="ADAL" clId="{33739D8F-95DF-4A8C-9C10-04F5B262E055}" dt="2024-05-17T16:43:11.216" v="550" actId="14100"/>
          <ac:spMkLst>
            <pc:docMk/>
            <pc:sldMk cId="1316140274" sldId="548"/>
            <ac:spMk id="17" creationId="{5BEFC200-588E-A10C-48C1-B5FF1A6AD83E}"/>
          </ac:spMkLst>
        </pc:spChg>
        <pc:spChg chg="add del mod">
          <ac:chgData name="Bera, Suman" userId="d0d460b4-17d3-437e-b9b5-7c893b4ef3f7" providerId="ADAL" clId="{33739D8F-95DF-4A8C-9C10-04F5B262E055}" dt="2024-05-17T16:40:17.113" v="504" actId="478"/>
          <ac:spMkLst>
            <pc:docMk/>
            <pc:sldMk cId="1316140274" sldId="548"/>
            <ac:spMk id="18" creationId="{85171254-BA7D-F751-6126-81AAE6462933}"/>
          </ac:spMkLst>
        </pc:spChg>
        <pc:spChg chg="add mod">
          <ac:chgData name="Bera, Suman" userId="d0d460b4-17d3-437e-b9b5-7c893b4ef3f7" providerId="ADAL" clId="{33739D8F-95DF-4A8C-9C10-04F5B262E055}" dt="2024-05-17T16:43:03.527" v="548" actId="14100"/>
          <ac:spMkLst>
            <pc:docMk/>
            <pc:sldMk cId="1316140274" sldId="548"/>
            <ac:spMk id="19" creationId="{ACAEFAFD-CD8E-1D06-D8E8-04B149672815}"/>
          </ac:spMkLst>
        </pc:spChg>
        <pc:spChg chg="add del mod">
          <ac:chgData name="Bera, Suman" userId="d0d460b4-17d3-437e-b9b5-7c893b4ef3f7" providerId="ADAL" clId="{33739D8F-95DF-4A8C-9C10-04F5B262E055}" dt="2024-05-17T16:40:20.118" v="505" actId="478"/>
          <ac:spMkLst>
            <pc:docMk/>
            <pc:sldMk cId="1316140274" sldId="548"/>
            <ac:spMk id="20" creationId="{0EAC6B7F-2CD4-C4DC-F50D-74E6BA5A1782}"/>
          </ac:spMkLst>
        </pc:spChg>
        <pc:spChg chg="add mod">
          <ac:chgData name="Bera, Suman" userId="d0d460b4-17d3-437e-b9b5-7c893b4ef3f7" providerId="ADAL" clId="{33739D8F-95DF-4A8C-9C10-04F5B262E055}" dt="2024-05-17T16:42:49.616" v="544" actId="12"/>
          <ac:spMkLst>
            <pc:docMk/>
            <pc:sldMk cId="1316140274" sldId="548"/>
            <ac:spMk id="21" creationId="{A1B6C01C-71D2-B9F5-BB70-173B72F06E32}"/>
          </ac:spMkLst>
        </pc:spChg>
        <pc:spChg chg="add del mod">
          <ac:chgData name="Bera, Suman" userId="d0d460b4-17d3-437e-b9b5-7c893b4ef3f7" providerId="ADAL" clId="{33739D8F-95DF-4A8C-9C10-04F5B262E055}" dt="2024-05-17T16:40:22.465" v="506" actId="478"/>
          <ac:spMkLst>
            <pc:docMk/>
            <pc:sldMk cId="1316140274" sldId="548"/>
            <ac:spMk id="22" creationId="{7E229606-2137-246B-08ED-FE107E2F5E00}"/>
          </ac:spMkLst>
        </pc:spChg>
        <pc:spChg chg="add del mod">
          <ac:chgData name="Bera, Suman" userId="d0d460b4-17d3-437e-b9b5-7c893b4ef3f7" providerId="ADAL" clId="{33739D8F-95DF-4A8C-9C10-04F5B262E055}" dt="2024-05-17T16:40:08.142" v="501" actId="478"/>
          <ac:spMkLst>
            <pc:docMk/>
            <pc:sldMk cId="1316140274" sldId="548"/>
            <ac:spMk id="24" creationId="{BF5D297F-3FCF-2DAE-EEDC-CFF3ECA7D67E}"/>
          </ac:spMkLst>
        </pc:spChg>
        <pc:spChg chg="add del mod">
          <ac:chgData name="Bera, Suman" userId="d0d460b4-17d3-437e-b9b5-7c893b4ef3f7" providerId="ADAL" clId="{33739D8F-95DF-4A8C-9C10-04F5B262E055}" dt="2024-05-17T16:40:13.963" v="503" actId="478"/>
          <ac:spMkLst>
            <pc:docMk/>
            <pc:sldMk cId="1316140274" sldId="548"/>
            <ac:spMk id="26" creationId="{29864872-5218-1378-7998-11C3ED8E5436}"/>
          </ac:spMkLst>
        </pc:spChg>
      </pc:sldChg>
      <pc:sldChg chg="addSp delSp modSp new mod modAnim">
        <pc:chgData name="Bera, Suman" userId="d0d460b4-17d3-437e-b9b5-7c893b4ef3f7" providerId="ADAL" clId="{33739D8F-95DF-4A8C-9C10-04F5B262E055}" dt="2024-05-17T18:21:51.389" v="1856"/>
        <pc:sldMkLst>
          <pc:docMk/>
          <pc:sldMk cId="1831605274" sldId="549"/>
        </pc:sldMkLst>
        <pc:spChg chg="mod">
          <ac:chgData name="Bera, Suman" userId="d0d460b4-17d3-437e-b9b5-7c893b4ef3f7" providerId="ADAL" clId="{33739D8F-95DF-4A8C-9C10-04F5B262E055}" dt="2024-05-17T16:44:50.450" v="562" actId="1076"/>
          <ac:spMkLst>
            <pc:docMk/>
            <pc:sldMk cId="1831605274" sldId="549"/>
            <ac:spMk id="2" creationId="{D53850F5-66AC-02F0-5405-8868EC73B2D8}"/>
          </ac:spMkLst>
        </pc:spChg>
        <pc:spChg chg="del">
          <ac:chgData name="Bera, Suman" userId="d0d460b4-17d3-437e-b9b5-7c893b4ef3f7" providerId="ADAL" clId="{33739D8F-95DF-4A8C-9C10-04F5B262E055}" dt="2024-05-17T16:46:03.523" v="567" actId="478"/>
          <ac:spMkLst>
            <pc:docMk/>
            <pc:sldMk cId="1831605274" sldId="549"/>
            <ac:spMk id="3" creationId="{C28EBE52-AFF4-7ECA-B5D7-18C0C3655D09}"/>
          </ac:spMkLst>
        </pc:spChg>
        <pc:spChg chg="mod">
          <ac:chgData name="Bera, Suman" userId="d0d460b4-17d3-437e-b9b5-7c893b4ef3f7" providerId="ADAL" clId="{33739D8F-95DF-4A8C-9C10-04F5B262E055}" dt="2024-05-17T16:51:57.158" v="593" actId="20577"/>
          <ac:spMkLst>
            <pc:docMk/>
            <pc:sldMk cId="1831605274" sldId="549"/>
            <ac:spMk id="4" creationId="{2848EF38-5A32-1B9C-DAD3-AEFA55715B0C}"/>
          </ac:spMkLst>
        </pc:spChg>
        <pc:spChg chg="del">
          <ac:chgData name="Bera, Suman" userId="d0d460b4-17d3-437e-b9b5-7c893b4ef3f7" providerId="ADAL" clId="{33739D8F-95DF-4A8C-9C10-04F5B262E055}" dt="2024-05-17T16:45:35.327" v="563" actId="478"/>
          <ac:spMkLst>
            <pc:docMk/>
            <pc:sldMk cId="1831605274" sldId="549"/>
            <ac:spMk id="5" creationId="{7DFF4851-62E3-D37F-F845-4DF2CC4D9BB3}"/>
          </ac:spMkLst>
        </pc:spChg>
        <pc:spChg chg="del">
          <ac:chgData name="Bera, Suman" userId="d0d460b4-17d3-437e-b9b5-7c893b4ef3f7" providerId="ADAL" clId="{33739D8F-95DF-4A8C-9C10-04F5B262E055}" dt="2024-05-17T16:45:41.127" v="564" actId="478"/>
          <ac:spMkLst>
            <pc:docMk/>
            <pc:sldMk cId="1831605274" sldId="549"/>
            <ac:spMk id="6" creationId="{F74FFCD2-3A7C-BA2B-1E44-6323B8AC4957}"/>
          </ac:spMkLst>
        </pc:spChg>
        <pc:spChg chg="del">
          <ac:chgData name="Bera, Suman" userId="d0d460b4-17d3-437e-b9b5-7c893b4ef3f7" providerId="ADAL" clId="{33739D8F-95DF-4A8C-9C10-04F5B262E055}" dt="2024-05-17T17:05:03.265" v="999" actId="478"/>
          <ac:spMkLst>
            <pc:docMk/>
            <pc:sldMk cId="1831605274" sldId="549"/>
            <ac:spMk id="8" creationId="{F1D1A1F0-F41E-31CA-3671-DA317B7B91BC}"/>
          </ac:spMkLst>
        </pc:spChg>
        <pc:spChg chg="del">
          <ac:chgData name="Bera, Suman" userId="d0d460b4-17d3-437e-b9b5-7c893b4ef3f7" providerId="ADAL" clId="{33739D8F-95DF-4A8C-9C10-04F5B262E055}" dt="2024-05-17T16:45:43.684" v="565" actId="478"/>
          <ac:spMkLst>
            <pc:docMk/>
            <pc:sldMk cId="1831605274" sldId="549"/>
            <ac:spMk id="9" creationId="{92C91F5F-B37D-D957-A7C2-96D4D72D2666}"/>
          </ac:spMkLst>
        </pc:spChg>
        <pc:spChg chg="del">
          <ac:chgData name="Bera, Suman" userId="d0d460b4-17d3-437e-b9b5-7c893b4ef3f7" providerId="ADAL" clId="{33739D8F-95DF-4A8C-9C10-04F5B262E055}" dt="2024-05-17T16:45:46.477" v="566" actId="478"/>
          <ac:spMkLst>
            <pc:docMk/>
            <pc:sldMk cId="1831605274" sldId="549"/>
            <ac:spMk id="10" creationId="{B26BF681-A134-D825-13CB-2D6923C3FB9E}"/>
          </ac:spMkLst>
        </pc:spChg>
        <pc:picChg chg="add mod">
          <ac:chgData name="Bera, Suman" userId="d0d460b4-17d3-437e-b9b5-7c893b4ef3f7" providerId="ADAL" clId="{33739D8F-95DF-4A8C-9C10-04F5B262E055}" dt="2024-05-17T16:51:34.517" v="585" actId="1440"/>
          <ac:picMkLst>
            <pc:docMk/>
            <pc:sldMk cId="1831605274" sldId="549"/>
            <ac:picMk id="12" creationId="{BD5AAFC6-BB8B-D94A-5BDD-3A5B9B7C1BF3}"/>
          </ac:picMkLst>
        </pc:picChg>
      </pc:sldChg>
      <pc:sldChg chg="addSp delSp modSp new mod modAnim">
        <pc:chgData name="Bera, Suman" userId="d0d460b4-17d3-437e-b9b5-7c893b4ef3f7" providerId="ADAL" clId="{33739D8F-95DF-4A8C-9C10-04F5B262E055}" dt="2024-05-17T18:22:46.050" v="1869"/>
        <pc:sldMkLst>
          <pc:docMk/>
          <pc:sldMk cId="3745946062" sldId="550"/>
        </pc:sldMkLst>
        <pc:spChg chg="mod">
          <ac:chgData name="Bera, Suman" userId="d0d460b4-17d3-437e-b9b5-7c893b4ef3f7" providerId="ADAL" clId="{33739D8F-95DF-4A8C-9C10-04F5B262E055}" dt="2024-05-17T16:54:42.448" v="600"/>
          <ac:spMkLst>
            <pc:docMk/>
            <pc:sldMk cId="3745946062" sldId="550"/>
            <ac:spMk id="2" creationId="{01D01DCB-AFCB-A196-E193-6C25345DB119}"/>
          </ac:spMkLst>
        </pc:spChg>
        <pc:spChg chg="mod">
          <ac:chgData name="Bera, Suman" userId="d0d460b4-17d3-437e-b9b5-7c893b4ef3f7" providerId="ADAL" clId="{33739D8F-95DF-4A8C-9C10-04F5B262E055}" dt="2024-05-17T16:55:03.658" v="603"/>
          <ac:spMkLst>
            <pc:docMk/>
            <pc:sldMk cId="3745946062" sldId="550"/>
            <ac:spMk id="3" creationId="{41A61962-A993-161D-8A44-2DE123820E92}"/>
          </ac:spMkLst>
        </pc:spChg>
        <pc:spChg chg="mod">
          <ac:chgData name="Bera, Suman" userId="d0d460b4-17d3-437e-b9b5-7c893b4ef3f7" providerId="ADAL" clId="{33739D8F-95DF-4A8C-9C10-04F5B262E055}" dt="2024-05-17T16:55:52.619" v="675" actId="14100"/>
          <ac:spMkLst>
            <pc:docMk/>
            <pc:sldMk cId="3745946062" sldId="550"/>
            <ac:spMk id="4" creationId="{2A0368BC-7C30-F358-A3DB-FFFF1501D906}"/>
          </ac:spMkLst>
        </pc:spChg>
        <pc:spChg chg="del">
          <ac:chgData name="Bera, Suman" userId="d0d460b4-17d3-437e-b9b5-7c893b4ef3f7" providerId="ADAL" clId="{33739D8F-95DF-4A8C-9C10-04F5B262E055}" dt="2024-05-17T16:53:37.940" v="595" actId="478"/>
          <ac:spMkLst>
            <pc:docMk/>
            <pc:sldMk cId="3745946062" sldId="550"/>
            <ac:spMk id="5" creationId="{6222C581-95AA-B81A-7764-908204F41448}"/>
          </ac:spMkLst>
        </pc:spChg>
        <pc:spChg chg="del">
          <ac:chgData name="Bera, Suman" userId="d0d460b4-17d3-437e-b9b5-7c893b4ef3f7" providerId="ADAL" clId="{33739D8F-95DF-4A8C-9C10-04F5B262E055}" dt="2024-05-17T16:53:37.940" v="595" actId="478"/>
          <ac:spMkLst>
            <pc:docMk/>
            <pc:sldMk cId="3745946062" sldId="550"/>
            <ac:spMk id="6" creationId="{81A61ADF-DC8F-C72A-D955-70BC05891876}"/>
          </ac:spMkLst>
        </pc:spChg>
        <pc:spChg chg="del">
          <ac:chgData name="Bera, Suman" userId="d0d460b4-17d3-437e-b9b5-7c893b4ef3f7" providerId="ADAL" clId="{33739D8F-95DF-4A8C-9C10-04F5B262E055}" dt="2024-05-17T17:05:00.047" v="998" actId="478"/>
          <ac:spMkLst>
            <pc:docMk/>
            <pc:sldMk cId="3745946062" sldId="550"/>
            <ac:spMk id="8" creationId="{2D0B9608-9575-6020-A14A-9BF5688D6B7B}"/>
          </ac:spMkLst>
        </pc:spChg>
        <pc:spChg chg="del">
          <ac:chgData name="Bera, Suman" userId="d0d460b4-17d3-437e-b9b5-7c893b4ef3f7" providerId="ADAL" clId="{33739D8F-95DF-4A8C-9C10-04F5B262E055}" dt="2024-05-17T16:53:37.940" v="595" actId="478"/>
          <ac:spMkLst>
            <pc:docMk/>
            <pc:sldMk cId="3745946062" sldId="550"/>
            <ac:spMk id="9" creationId="{3BD7FA09-8FD1-047B-081F-7F84643FCF41}"/>
          </ac:spMkLst>
        </pc:spChg>
        <pc:spChg chg="del">
          <ac:chgData name="Bera, Suman" userId="d0d460b4-17d3-437e-b9b5-7c893b4ef3f7" providerId="ADAL" clId="{33739D8F-95DF-4A8C-9C10-04F5B262E055}" dt="2024-05-17T16:53:37.940" v="595" actId="478"/>
          <ac:spMkLst>
            <pc:docMk/>
            <pc:sldMk cId="3745946062" sldId="550"/>
            <ac:spMk id="10" creationId="{0DF7BF8F-B310-B073-2ECD-BFA65EF57B1E}"/>
          </ac:spMkLst>
        </pc:spChg>
        <pc:spChg chg="add mod">
          <ac:chgData name="Bera, Suman" userId="d0d460b4-17d3-437e-b9b5-7c893b4ef3f7" providerId="ADAL" clId="{33739D8F-95DF-4A8C-9C10-04F5B262E055}" dt="2024-05-17T16:56:21.117" v="688" actId="14100"/>
          <ac:spMkLst>
            <pc:docMk/>
            <pc:sldMk cId="3745946062" sldId="550"/>
            <ac:spMk id="11" creationId="{5F80B81B-51C9-9D0E-D0E5-C1C959F104D2}"/>
          </ac:spMkLst>
        </pc:spChg>
        <pc:spChg chg="add mod">
          <ac:chgData name="Bera, Suman" userId="d0d460b4-17d3-437e-b9b5-7c893b4ef3f7" providerId="ADAL" clId="{33739D8F-95DF-4A8C-9C10-04F5B262E055}" dt="2024-05-17T16:58:04.759" v="871" actId="14100"/>
          <ac:spMkLst>
            <pc:docMk/>
            <pc:sldMk cId="3745946062" sldId="550"/>
            <ac:spMk id="12" creationId="{55CA90D4-862D-1CBD-360E-D14A144B89F2}"/>
          </ac:spMkLst>
        </pc:spChg>
      </pc:sldChg>
      <pc:sldChg chg="addSp delSp modSp new mod modAnim">
        <pc:chgData name="Bera, Suman" userId="d0d460b4-17d3-437e-b9b5-7c893b4ef3f7" providerId="ADAL" clId="{33739D8F-95DF-4A8C-9C10-04F5B262E055}" dt="2024-05-17T18:23:37.814" v="1879"/>
        <pc:sldMkLst>
          <pc:docMk/>
          <pc:sldMk cId="3422945732" sldId="551"/>
        </pc:sldMkLst>
        <pc:spChg chg="mod">
          <ac:chgData name="Bera, Suman" userId="d0d460b4-17d3-437e-b9b5-7c893b4ef3f7" providerId="ADAL" clId="{33739D8F-95DF-4A8C-9C10-04F5B262E055}" dt="2024-05-17T16:59:36.720" v="952" actId="1076"/>
          <ac:spMkLst>
            <pc:docMk/>
            <pc:sldMk cId="3422945732" sldId="551"/>
            <ac:spMk id="2" creationId="{078E0956-300E-F0A3-EC3F-0F15837C5C13}"/>
          </ac:spMkLst>
        </pc:spChg>
        <pc:spChg chg="mod">
          <ac:chgData name="Bera, Suman" userId="d0d460b4-17d3-437e-b9b5-7c893b4ef3f7" providerId="ADAL" clId="{33739D8F-95DF-4A8C-9C10-04F5B262E055}" dt="2024-05-17T16:59:57.791" v="959" actId="14100"/>
          <ac:spMkLst>
            <pc:docMk/>
            <pc:sldMk cId="3422945732" sldId="551"/>
            <ac:spMk id="3" creationId="{0F9E733E-63CB-C4AA-460F-EAA41B2C6CFE}"/>
          </ac:spMkLst>
        </pc:spChg>
        <pc:spChg chg="mod">
          <ac:chgData name="Bera, Suman" userId="d0d460b4-17d3-437e-b9b5-7c893b4ef3f7" providerId="ADAL" clId="{33739D8F-95DF-4A8C-9C10-04F5B262E055}" dt="2024-05-17T17:00:34.191" v="968" actId="14100"/>
          <ac:spMkLst>
            <pc:docMk/>
            <pc:sldMk cId="3422945732" sldId="551"/>
            <ac:spMk id="4" creationId="{16E15800-A157-27BF-6869-58BFE51374BD}"/>
          </ac:spMkLst>
        </pc:spChg>
        <pc:spChg chg="mod">
          <ac:chgData name="Bera, Suman" userId="d0d460b4-17d3-437e-b9b5-7c893b4ef3f7" providerId="ADAL" clId="{33739D8F-95DF-4A8C-9C10-04F5B262E055}" dt="2024-05-17T17:00:51.862" v="973" actId="1076"/>
          <ac:spMkLst>
            <pc:docMk/>
            <pc:sldMk cId="3422945732" sldId="551"/>
            <ac:spMk id="5" creationId="{BB6FBCE1-C49A-ED35-DC6A-BE436A8E2094}"/>
          </ac:spMkLst>
        </pc:spChg>
        <pc:spChg chg="mod">
          <ac:chgData name="Bera, Suman" userId="d0d460b4-17d3-437e-b9b5-7c893b4ef3f7" providerId="ADAL" clId="{33739D8F-95DF-4A8C-9C10-04F5B262E055}" dt="2024-05-17T17:01:31.349" v="981" actId="14100"/>
          <ac:spMkLst>
            <pc:docMk/>
            <pc:sldMk cId="3422945732" sldId="551"/>
            <ac:spMk id="6" creationId="{731089E2-E303-B810-B37C-5E6DBB36E740}"/>
          </ac:spMkLst>
        </pc:spChg>
        <pc:spChg chg="del">
          <ac:chgData name="Bera, Suman" userId="d0d460b4-17d3-437e-b9b5-7c893b4ef3f7" providerId="ADAL" clId="{33739D8F-95DF-4A8C-9C10-04F5B262E055}" dt="2024-05-17T17:04:55.857" v="997" actId="478"/>
          <ac:spMkLst>
            <pc:docMk/>
            <pc:sldMk cId="3422945732" sldId="551"/>
            <ac:spMk id="8" creationId="{9059B89A-CD3A-B87A-0D88-F68778CFDA29}"/>
          </ac:spMkLst>
        </pc:spChg>
        <pc:spChg chg="del">
          <ac:chgData name="Bera, Suman" userId="d0d460b4-17d3-437e-b9b5-7c893b4ef3f7" providerId="ADAL" clId="{33739D8F-95DF-4A8C-9C10-04F5B262E055}" dt="2024-05-17T16:58:52.223" v="873" actId="478"/>
          <ac:spMkLst>
            <pc:docMk/>
            <pc:sldMk cId="3422945732" sldId="551"/>
            <ac:spMk id="9" creationId="{5D903410-241A-138E-D03B-63AEF97F209F}"/>
          </ac:spMkLst>
        </pc:spChg>
        <pc:spChg chg="del">
          <ac:chgData name="Bera, Suman" userId="d0d460b4-17d3-437e-b9b5-7c893b4ef3f7" providerId="ADAL" clId="{33739D8F-95DF-4A8C-9C10-04F5B262E055}" dt="2024-05-17T16:58:54.733" v="874" actId="478"/>
          <ac:spMkLst>
            <pc:docMk/>
            <pc:sldMk cId="3422945732" sldId="551"/>
            <ac:spMk id="10" creationId="{F04DB5B5-7F34-8A16-F761-2E3156971C01}"/>
          </ac:spMkLst>
        </pc:spChg>
        <pc:picChg chg="add mod">
          <ac:chgData name="Bera, Suman" userId="d0d460b4-17d3-437e-b9b5-7c893b4ef3f7" providerId="ADAL" clId="{33739D8F-95DF-4A8C-9C10-04F5B262E055}" dt="2024-05-17T17:03:57.278" v="987" actId="1440"/>
          <ac:picMkLst>
            <pc:docMk/>
            <pc:sldMk cId="3422945732" sldId="551"/>
            <ac:picMk id="12" creationId="{363D5512-B62F-D33A-97FC-9A9D05475DBF}"/>
          </ac:picMkLst>
        </pc:picChg>
        <pc:picChg chg="add mod">
          <ac:chgData name="Bera, Suman" userId="d0d460b4-17d3-437e-b9b5-7c893b4ef3f7" providerId="ADAL" clId="{33739D8F-95DF-4A8C-9C10-04F5B262E055}" dt="2024-05-17T17:04:47.690" v="996" actId="14100"/>
          <ac:picMkLst>
            <pc:docMk/>
            <pc:sldMk cId="3422945732" sldId="551"/>
            <ac:picMk id="14" creationId="{1F2B9D22-3861-48F0-6CE1-C6D73EFC3B37}"/>
          </ac:picMkLst>
        </pc:picChg>
      </pc:sldChg>
      <pc:sldChg chg="addSp delSp modSp new mod modAnim">
        <pc:chgData name="Bera, Suman" userId="d0d460b4-17d3-437e-b9b5-7c893b4ef3f7" providerId="ADAL" clId="{33739D8F-95DF-4A8C-9C10-04F5B262E055}" dt="2024-05-17T18:23:59.261" v="1883"/>
        <pc:sldMkLst>
          <pc:docMk/>
          <pc:sldMk cId="434298055" sldId="552"/>
        </pc:sldMkLst>
        <pc:spChg chg="mod">
          <ac:chgData name="Bera, Suman" userId="d0d460b4-17d3-437e-b9b5-7c893b4ef3f7" providerId="ADAL" clId="{33739D8F-95DF-4A8C-9C10-04F5B262E055}" dt="2024-05-17T18:23:51.897" v="1880" actId="20577"/>
          <ac:spMkLst>
            <pc:docMk/>
            <pc:sldMk cId="434298055" sldId="552"/>
            <ac:spMk id="2" creationId="{FB0F966C-5AEA-1AE6-F1AE-C27CE7BEA764}"/>
          </ac:spMkLst>
        </pc:spChg>
        <pc:spChg chg="del">
          <ac:chgData name="Bera, Suman" userId="d0d460b4-17d3-437e-b9b5-7c893b4ef3f7" providerId="ADAL" clId="{33739D8F-95DF-4A8C-9C10-04F5B262E055}" dt="2024-05-17T17:32:45.772" v="1011" actId="478"/>
          <ac:spMkLst>
            <pc:docMk/>
            <pc:sldMk cId="434298055" sldId="552"/>
            <ac:spMk id="3" creationId="{D7E60CBB-2075-A9A4-2DFB-900C063CBD79}"/>
          </ac:spMkLst>
        </pc:spChg>
        <pc:spChg chg="mod">
          <ac:chgData name="Bera, Suman" userId="d0d460b4-17d3-437e-b9b5-7c893b4ef3f7" providerId="ADAL" clId="{33739D8F-95DF-4A8C-9C10-04F5B262E055}" dt="2024-05-17T17:35:46.428" v="1223" actId="1076"/>
          <ac:spMkLst>
            <pc:docMk/>
            <pc:sldMk cId="434298055" sldId="552"/>
            <ac:spMk id="4" creationId="{9B65600F-D733-79E7-26E3-2E39E1B23B1F}"/>
          </ac:spMkLst>
        </pc:spChg>
        <pc:spChg chg="del mod">
          <ac:chgData name="Bera, Suman" userId="d0d460b4-17d3-437e-b9b5-7c893b4ef3f7" providerId="ADAL" clId="{33739D8F-95DF-4A8C-9C10-04F5B262E055}" dt="2024-05-17T17:35:48.178" v="1224" actId="478"/>
          <ac:spMkLst>
            <pc:docMk/>
            <pc:sldMk cId="434298055" sldId="552"/>
            <ac:spMk id="5" creationId="{8C52C9DF-EC84-9D62-08F0-FB2E9E4E0796}"/>
          </ac:spMkLst>
        </pc:spChg>
        <pc:spChg chg="mod">
          <ac:chgData name="Bera, Suman" userId="d0d460b4-17d3-437e-b9b5-7c893b4ef3f7" providerId="ADAL" clId="{33739D8F-95DF-4A8C-9C10-04F5B262E055}" dt="2024-05-17T17:36:57.513" v="1368" actId="1076"/>
          <ac:spMkLst>
            <pc:docMk/>
            <pc:sldMk cId="434298055" sldId="552"/>
            <ac:spMk id="6" creationId="{620F5944-FCB5-3BD3-7F8A-CD6D6560225D}"/>
          </ac:spMkLst>
        </pc:spChg>
        <pc:spChg chg="del">
          <ac:chgData name="Bera, Suman" userId="d0d460b4-17d3-437e-b9b5-7c893b4ef3f7" providerId="ADAL" clId="{33739D8F-95DF-4A8C-9C10-04F5B262E055}" dt="2024-05-17T17:39:23.333" v="1405" actId="478"/>
          <ac:spMkLst>
            <pc:docMk/>
            <pc:sldMk cId="434298055" sldId="552"/>
            <ac:spMk id="8" creationId="{4F4CDCA8-65CE-EF9F-4BFC-1635E3C3F557}"/>
          </ac:spMkLst>
        </pc:spChg>
        <pc:spChg chg="del">
          <ac:chgData name="Bera, Suman" userId="d0d460b4-17d3-437e-b9b5-7c893b4ef3f7" providerId="ADAL" clId="{33739D8F-95DF-4A8C-9C10-04F5B262E055}" dt="2024-05-17T17:09:58.120" v="1001" actId="478"/>
          <ac:spMkLst>
            <pc:docMk/>
            <pc:sldMk cId="434298055" sldId="552"/>
            <ac:spMk id="9" creationId="{65489B5E-E0AA-304A-1513-DD6563237E88}"/>
          </ac:spMkLst>
        </pc:spChg>
        <pc:spChg chg="del">
          <ac:chgData name="Bera, Suman" userId="d0d460b4-17d3-437e-b9b5-7c893b4ef3f7" providerId="ADAL" clId="{33739D8F-95DF-4A8C-9C10-04F5B262E055}" dt="2024-05-17T17:10:00.088" v="1002" actId="478"/>
          <ac:spMkLst>
            <pc:docMk/>
            <pc:sldMk cId="434298055" sldId="552"/>
            <ac:spMk id="10" creationId="{E2633241-44B5-D89E-6BD9-E3A52C1D3CFC}"/>
          </ac:spMkLst>
        </pc:spChg>
        <pc:spChg chg="add mod">
          <ac:chgData name="Bera, Suman" userId="d0d460b4-17d3-437e-b9b5-7c893b4ef3f7" providerId="ADAL" clId="{33739D8F-95DF-4A8C-9C10-04F5B262E055}" dt="2024-05-17T17:32:13.720" v="1010"/>
          <ac:spMkLst>
            <pc:docMk/>
            <pc:sldMk cId="434298055" sldId="552"/>
            <ac:spMk id="11" creationId="{2889537B-C2EA-A98B-9434-C8DD0308B7FD}"/>
          </ac:spMkLst>
        </pc:spChg>
        <pc:graphicFrameChg chg="add mod">
          <ac:chgData name="Bera, Suman" userId="d0d460b4-17d3-437e-b9b5-7c893b4ef3f7" providerId="ADAL" clId="{33739D8F-95DF-4A8C-9C10-04F5B262E055}" dt="2024-05-17T17:32:13.720" v="1010"/>
          <ac:graphicFrameMkLst>
            <pc:docMk/>
            <pc:sldMk cId="434298055" sldId="552"/>
            <ac:graphicFrameMk id="12" creationId="{BF084628-2AB2-4D44-2773-C613AFBDE7A0}"/>
          </ac:graphicFrameMkLst>
        </pc:graphicFrameChg>
      </pc:sldChg>
      <pc:sldChg chg="addSp delSp modSp new mod modAnim">
        <pc:chgData name="Bera, Suman" userId="d0d460b4-17d3-437e-b9b5-7c893b4ef3f7" providerId="ADAL" clId="{33739D8F-95DF-4A8C-9C10-04F5B262E055}" dt="2024-05-17T18:26:31.345" v="1902"/>
        <pc:sldMkLst>
          <pc:docMk/>
          <pc:sldMk cId="4210860142" sldId="553"/>
        </pc:sldMkLst>
        <pc:spChg chg="mod">
          <ac:chgData name="Bera, Suman" userId="d0d460b4-17d3-437e-b9b5-7c893b4ef3f7" providerId="ADAL" clId="{33739D8F-95DF-4A8C-9C10-04F5B262E055}" dt="2024-05-17T17:43:29.934" v="1419" actId="1076"/>
          <ac:spMkLst>
            <pc:docMk/>
            <pc:sldMk cId="4210860142" sldId="553"/>
            <ac:spMk id="2" creationId="{0D0DDDA4-577D-9E06-CC9D-B2D3EFD8988F}"/>
          </ac:spMkLst>
        </pc:spChg>
        <pc:spChg chg="mod">
          <ac:chgData name="Bera, Suman" userId="d0d460b4-17d3-437e-b9b5-7c893b4ef3f7" providerId="ADAL" clId="{33739D8F-95DF-4A8C-9C10-04F5B262E055}" dt="2024-05-17T18:26:00.718" v="1898" actId="1076"/>
          <ac:spMkLst>
            <pc:docMk/>
            <pc:sldMk cId="4210860142" sldId="553"/>
            <ac:spMk id="3" creationId="{57BD47AC-732A-3CE5-A4C6-3883435CB0B1}"/>
          </ac:spMkLst>
        </pc:spChg>
        <pc:spChg chg="mod">
          <ac:chgData name="Bera, Suman" userId="d0d460b4-17d3-437e-b9b5-7c893b4ef3f7" providerId="ADAL" clId="{33739D8F-95DF-4A8C-9C10-04F5B262E055}" dt="2024-05-17T17:50:38.373" v="1527" actId="20577"/>
          <ac:spMkLst>
            <pc:docMk/>
            <pc:sldMk cId="4210860142" sldId="553"/>
            <ac:spMk id="4" creationId="{C2F383D5-BE2C-6B4F-BCFC-F38FC4D7780E}"/>
          </ac:spMkLst>
        </pc:spChg>
        <pc:spChg chg="del">
          <ac:chgData name="Bera, Suman" userId="d0d460b4-17d3-437e-b9b5-7c893b4ef3f7" providerId="ADAL" clId="{33739D8F-95DF-4A8C-9C10-04F5B262E055}" dt="2024-05-17T17:43:46.233" v="1430" actId="478"/>
          <ac:spMkLst>
            <pc:docMk/>
            <pc:sldMk cId="4210860142" sldId="553"/>
            <ac:spMk id="5" creationId="{30D91BCB-3B8A-8B7C-5A78-BF15B5395465}"/>
          </ac:spMkLst>
        </pc:spChg>
        <pc:spChg chg="del">
          <ac:chgData name="Bera, Suman" userId="d0d460b4-17d3-437e-b9b5-7c893b4ef3f7" providerId="ADAL" clId="{33739D8F-95DF-4A8C-9C10-04F5B262E055}" dt="2024-05-17T17:43:47.946" v="1431" actId="478"/>
          <ac:spMkLst>
            <pc:docMk/>
            <pc:sldMk cId="4210860142" sldId="553"/>
            <ac:spMk id="6" creationId="{66EFE409-98D8-A41C-2B39-A4FFE551F50B}"/>
          </ac:spMkLst>
        </pc:spChg>
        <pc:spChg chg="del">
          <ac:chgData name="Bera, Suman" userId="d0d460b4-17d3-437e-b9b5-7c893b4ef3f7" providerId="ADAL" clId="{33739D8F-95DF-4A8C-9C10-04F5B262E055}" dt="2024-05-17T17:54:31.708" v="1559" actId="478"/>
          <ac:spMkLst>
            <pc:docMk/>
            <pc:sldMk cId="4210860142" sldId="553"/>
            <ac:spMk id="8" creationId="{8ED2AFB5-CC57-AE10-E4C0-33305C6FD64D}"/>
          </ac:spMkLst>
        </pc:spChg>
        <pc:spChg chg="mod">
          <ac:chgData name="Bera, Suman" userId="d0d460b4-17d3-437e-b9b5-7c893b4ef3f7" providerId="ADAL" clId="{33739D8F-95DF-4A8C-9C10-04F5B262E055}" dt="2024-05-17T17:50:48.001" v="1528" actId="1076"/>
          <ac:spMkLst>
            <pc:docMk/>
            <pc:sldMk cId="4210860142" sldId="553"/>
            <ac:spMk id="9" creationId="{E0C3FA4D-6D92-14A4-17D0-02101E1AA8B0}"/>
          </ac:spMkLst>
        </pc:spChg>
        <pc:spChg chg="mod">
          <ac:chgData name="Bera, Suman" userId="d0d460b4-17d3-437e-b9b5-7c893b4ef3f7" providerId="ADAL" clId="{33739D8F-95DF-4A8C-9C10-04F5B262E055}" dt="2024-05-17T17:54:26.910" v="1558" actId="20577"/>
          <ac:spMkLst>
            <pc:docMk/>
            <pc:sldMk cId="4210860142" sldId="553"/>
            <ac:spMk id="10" creationId="{8942D712-E748-E753-F3C2-E8555CD7EE74}"/>
          </ac:spMkLst>
        </pc:spChg>
        <pc:picChg chg="add mod">
          <ac:chgData name="Bera, Suman" userId="d0d460b4-17d3-437e-b9b5-7c893b4ef3f7" providerId="ADAL" clId="{33739D8F-95DF-4A8C-9C10-04F5B262E055}" dt="2024-05-17T17:49:31.608" v="1468" actId="1440"/>
          <ac:picMkLst>
            <pc:docMk/>
            <pc:sldMk cId="4210860142" sldId="553"/>
            <ac:picMk id="12" creationId="{B179C811-C7BC-F876-5DA7-C5B4CA257143}"/>
          </ac:picMkLst>
        </pc:picChg>
      </pc:sldChg>
      <pc:sldChg chg="addSp delSp modSp new mod modAnim">
        <pc:chgData name="Bera, Suman" userId="d0d460b4-17d3-437e-b9b5-7c893b4ef3f7" providerId="ADAL" clId="{33739D8F-95DF-4A8C-9C10-04F5B262E055}" dt="2024-05-17T18:25:04.560" v="1894"/>
        <pc:sldMkLst>
          <pc:docMk/>
          <pc:sldMk cId="3002083688" sldId="554"/>
        </pc:sldMkLst>
        <pc:spChg chg="mod">
          <ac:chgData name="Bera, Suman" userId="d0d460b4-17d3-437e-b9b5-7c893b4ef3f7" providerId="ADAL" clId="{33739D8F-95DF-4A8C-9C10-04F5B262E055}" dt="2024-05-17T17:38:11.528" v="1383" actId="1076"/>
          <ac:spMkLst>
            <pc:docMk/>
            <pc:sldMk cId="3002083688" sldId="554"/>
            <ac:spMk id="2" creationId="{91797B3A-A9E1-FABD-0532-39FC6A09367E}"/>
          </ac:spMkLst>
        </pc:spChg>
        <pc:spChg chg="mod">
          <ac:chgData name="Bera, Suman" userId="d0d460b4-17d3-437e-b9b5-7c893b4ef3f7" providerId="ADAL" clId="{33739D8F-95DF-4A8C-9C10-04F5B262E055}" dt="2024-05-17T17:38:17.047" v="1385" actId="1076"/>
          <ac:spMkLst>
            <pc:docMk/>
            <pc:sldMk cId="3002083688" sldId="554"/>
            <ac:spMk id="3" creationId="{0B735B48-FA4A-B6FC-2434-9E25C5855F98}"/>
          </ac:spMkLst>
        </pc:spChg>
        <pc:spChg chg="mod">
          <ac:chgData name="Bera, Suman" userId="d0d460b4-17d3-437e-b9b5-7c893b4ef3f7" providerId="ADAL" clId="{33739D8F-95DF-4A8C-9C10-04F5B262E055}" dt="2024-05-17T17:38:32.123" v="1391" actId="1076"/>
          <ac:spMkLst>
            <pc:docMk/>
            <pc:sldMk cId="3002083688" sldId="554"/>
            <ac:spMk id="4" creationId="{C75D787A-6CF8-7F52-FFDC-FB7CA9FF71B2}"/>
          </ac:spMkLst>
        </pc:spChg>
        <pc:spChg chg="del">
          <ac:chgData name="Bera, Suman" userId="d0d460b4-17d3-437e-b9b5-7c893b4ef3f7" providerId="ADAL" clId="{33739D8F-95DF-4A8C-9C10-04F5B262E055}" dt="2024-05-17T17:38:19.820" v="1386" actId="478"/>
          <ac:spMkLst>
            <pc:docMk/>
            <pc:sldMk cId="3002083688" sldId="554"/>
            <ac:spMk id="5" creationId="{CAE2184F-0320-C634-D5E8-B07C72AFF2DA}"/>
          </ac:spMkLst>
        </pc:spChg>
        <pc:spChg chg="del">
          <ac:chgData name="Bera, Suman" userId="d0d460b4-17d3-437e-b9b5-7c893b4ef3f7" providerId="ADAL" clId="{33739D8F-95DF-4A8C-9C10-04F5B262E055}" dt="2024-05-17T17:38:22.629" v="1387" actId="478"/>
          <ac:spMkLst>
            <pc:docMk/>
            <pc:sldMk cId="3002083688" sldId="554"/>
            <ac:spMk id="6" creationId="{6CFE2F71-A02E-6785-6BA9-EFAF858B9B6A}"/>
          </ac:spMkLst>
        </pc:spChg>
        <pc:spChg chg="del">
          <ac:chgData name="Bera, Suman" userId="d0d460b4-17d3-437e-b9b5-7c893b4ef3f7" providerId="ADAL" clId="{33739D8F-95DF-4A8C-9C10-04F5B262E055}" dt="2024-05-17T17:39:18.547" v="1404" actId="478"/>
          <ac:spMkLst>
            <pc:docMk/>
            <pc:sldMk cId="3002083688" sldId="554"/>
            <ac:spMk id="8" creationId="{2A85F127-E24C-4F85-0C63-26659229CF75}"/>
          </ac:spMkLst>
        </pc:spChg>
        <pc:spChg chg="mod">
          <ac:chgData name="Bera, Suman" userId="d0d460b4-17d3-437e-b9b5-7c893b4ef3f7" providerId="ADAL" clId="{33739D8F-95DF-4A8C-9C10-04F5B262E055}" dt="2024-05-17T17:39:06.233" v="1401" actId="1076"/>
          <ac:spMkLst>
            <pc:docMk/>
            <pc:sldMk cId="3002083688" sldId="554"/>
            <ac:spMk id="9" creationId="{2314095D-5B05-6906-F023-EC80BEE7847C}"/>
          </ac:spMkLst>
        </pc:spChg>
        <pc:spChg chg="mod">
          <ac:chgData name="Bera, Suman" userId="d0d460b4-17d3-437e-b9b5-7c893b4ef3f7" providerId="ADAL" clId="{33739D8F-95DF-4A8C-9C10-04F5B262E055}" dt="2024-05-17T17:39:14.550" v="1403" actId="14100"/>
          <ac:spMkLst>
            <pc:docMk/>
            <pc:sldMk cId="3002083688" sldId="554"/>
            <ac:spMk id="10" creationId="{BD056AE9-772E-4302-3F4B-BC6B25EDDCCD}"/>
          </ac:spMkLst>
        </pc:spChg>
        <pc:picChg chg="add mod">
          <ac:chgData name="Bera, Suman" userId="d0d460b4-17d3-437e-b9b5-7c893b4ef3f7" providerId="ADAL" clId="{33739D8F-95DF-4A8C-9C10-04F5B262E055}" dt="2024-05-17T17:42:36.208" v="1413" actId="14100"/>
          <ac:picMkLst>
            <pc:docMk/>
            <pc:sldMk cId="3002083688" sldId="554"/>
            <ac:picMk id="12" creationId="{F3D1284F-0B20-C938-477B-70830978A861}"/>
          </ac:picMkLst>
        </pc:picChg>
      </pc:sldChg>
      <pc:sldChg chg="modSp new mod modAnim">
        <pc:chgData name="Bera, Suman" userId="d0d460b4-17d3-437e-b9b5-7c893b4ef3f7" providerId="ADAL" clId="{33739D8F-95DF-4A8C-9C10-04F5B262E055}" dt="2024-05-17T18:27:11.411" v="1906"/>
        <pc:sldMkLst>
          <pc:docMk/>
          <pc:sldMk cId="3742235290" sldId="555"/>
        </pc:sldMkLst>
        <pc:spChg chg="mod">
          <ac:chgData name="Bera, Suman" userId="d0d460b4-17d3-437e-b9b5-7c893b4ef3f7" providerId="ADAL" clId="{33739D8F-95DF-4A8C-9C10-04F5B262E055}" dt="2024-05-17T17:57:41.492" v="1564" actId="1076"/>
          <ac:spMkLst>
            <pc:docMk/>
            <pc:sldMk cId="3742235290" sldId="555"/>
            <ac:spMk id="2" creationId="{FE9C5600-158D-C831-DF4F-D283A4C7B64A}"/>
          </ac:spMkLst>
        </pc:spChg>
        <pc:spChg chg="mod">
          <ac:chgData name="Bera, Suman" userId="d0d460b4-17d3-437e-b9b5-7c893b4ef3f7" providerId="ADAL" clId="{33739D8F-95DF-4A8C-9C10-04F5B262E055}" dt="2024-05-17T17:58:57.564" v="1585" actId="255"/>
          <ac:spMkLst>
            <pc:docMk/>
            <pc:sldMk cId="3742235290" sldId="555"/>
            <ac:spMk id="3" creationId="{98577B58-0CB2-B936-9BFC-607371602B58}"/>
          </ac:spMkLst>
        </pc:spChg>
      </pc:sldChg>
      <pc:sldChg chg="addSp delSp modSp new mod ord modClrScheme modAnim chgLayout">
        <pc:chgData name="Bera, Suman" userId="d0d460b4-17d3-437e-b9b5-7c893b4ef3f7" providerId="ADAL" clId="{33739D8F-95DF-4A8C-9C10-04F5B262E055}" dt="2024-05-17T18:27:03.810" v="1904"/>
        <pc:sldMkLst>
          <pc:docMk/>
          <pc:sldMk cId="3201660793" sldId="556"/>
        </pc:sldMkLst>
        <pc:spChg chg="mod ord">
          <ac:chgData name="Bera, Suman" userId="d0d460b4-17d3-437e-b9b5-7c893b4ef3f7" providerId="ADAL" clId="{33739D8F-95DF-4A8C-9C10-04F5B262E055}" dt="2024-05-17T18:03:08.911" v="1636" actId="122"/>
          <ac:spMkLst>
            <pc:docMk/>
            <pc:sldMk cId="3201660793" sldId="556"/>
            <ac:spMk id="2" creationId="{A2A00076-65B8-45BF-612F-B65DB293E11E}"/>
          </ac:spMkLst>
        </pc:spChg>
        <pc:spChg chg="del">
          <ac:chgData name="Bera, Suman" userId="d0d460b4-17d3-437e-b9b5-7c893b4ef3f7" providerId="ADAL" clId="{33739D8F-95DF-4A8C-9C10-04F5B262E055}" dt="2024-05-17T18:00:00.537" v="1605" actId="478"/>
          <ac:spMkLst>
            <pc:docMk/>
            <pc:sldMk cId="3201660793" sldId="556"/>
            <ac:spMk id="3" creationId="{70D273BF-80C6-8D77-3CF4-647282E4AC48}"/>
          </ac:spMkLst>
        </pc:spChg>
        <pc:spChg chg="del">
          <ac:chgData name="Bera, Suman" userId="d0d460b4-17d3-437e-b9b5-7c893b4ef3f7" providerId="ADAL" clId="{33739D8F-95DF-4A8C-9C10-04F5B262E055}" dt="2024-05-17T18:00:00.537" v="1605" actId="478"/>
          <ac:spMkLst>
            <pc:docMk/>
            <pc:sldMk cId="3201660793" sldId="556"/>
            <ac:spMk id="4" creationId="{F423A164-2E32-F6AE-7157-C77C05AC170B}"/>
          </ac:spMkLst>
        </pc:spChg>
        <pc:spChg chg="del">
          <ac:chgData name="Bera, Suman" userId="d0d460b4-17d3-437e-b9b5-7c893b4ef3f7" providerId="ADAL" clId="{33739D8F-95DF-4A8C-9C10-04F5B262E055}" dt="2024-05-17T18:00:00.537" v="1605" actId="478"/>
          <ac:spMkLst>
            <pc:docMk/>
            <pc:sldMk cId="3201660793" sldId="556"/>
            <ac:spMk id="5" creationId="{0596B3ED-56A2-AAEA-1EA3-CE4014A1461A}"/>
          </ac:spMkLst>
        </pc:spChg>
        <pc:spChg chg="del">
          <ac:chgData name="Bera, Suman" userId="d0d460b4-17d3-437e-b9b5-7c893b4ef3f7" providerId="ADAL" clId="{33739D8F-95DF-4A8C-9C10-04F5B262E055}" dt="2024-05-17T18:00:00.537" v="1605" actId="478"/>
          <ac:spMkLst>
            <pc:docMk/>
            <pc:sldMk cId="3201660793" sldId="556"/>
            <ac:spMk id="6" creationId="{DCA3AE57-598D-D24B-4365-99434A8D14A6}"/>
          </ac:spMkLst>
        </pc:spChg>
        <pc:spChg chg="mod ord">
          <ac:chgData name="Bera, Suman" userId="d0d460b4-17d3-437e-b9b5-7c893b4ef3f7" providerId="ADAL" clId="{33739D8F-95DF-4A8C-9C10-04F5B262E055}" dt="2024-05-17T18:01:56.678" v="1623" actId="26606"/>
          <ac:spMkLst>
            <pc:docMk/>
            <pc:sldMk cId="3201660793" sldId="556"/>
            <ac:spMk id="7" creationId="{1B6F1379-28A9-2A53-B7C5-A7809A754D0C}"/>
          </ac:spMkLst>
        </pc:spChg>
        <pc:spChg chg="del">
          <ac:chgData name="Bera, Suman" userId="d0d460b4-17d3-437e-b9b5-7c893b4ef3f7" providerId="ADAL" clId="{33739D8F-95DF-4A8C-9C10-04F5B262E055}" dt="2024-05-17T18:00:00.537" v="1605" actId="478"/>
          <ac:spMkLst>
            <pc:docMk/>
            <pc:sldMk cId="3201660793" sldId="556"/>
            <ac:spMk id="8" creationId="{747E5FF3-6DFF-6F17-C659-B19938DB2196}"/>
          </ac:spMkLst>
        </pc:spChg>
        <pc:spChg chg="del">
          <ac:chgData name="Bera, Suman" userId="d0d460b4-17d3-437e-b9b5-7c893b4ef3f7" providerId="ADAL" clId="{33739D8F-95DF-4A8C-9C10-04F5B262E055}" dt="2024-05-17T18:00:00.537" v="1605" actId="478"/>
          <ac:spMkLst>
            <pc:docMk/>
            <pc:sldMk cId="3201660793" sldId="556"/>
            <ac:spMk id="9" creationId="{516C400A-17F0-1472-316F-9F9516062A2B}"/>
          </ac:spMkLst>
        </pc:spChg>
        <pc:spChg chg="del">
          <ac:chgData name="Bera, Suman" userId="d0d460b4-17d3-437e-b9b5-7c893b4ef3f7" providerId="ADAL" clId="{33739D8F-95DF-4A8C-9C10-04F5B262E055}" dt="2024-05-17T18:00:00.537" v="1605" actId="478"/>
          <ac:spMkLst>
            <pc:docMk/>
            <pc:sldMk cId="3201660793" sldId="556"/>
            <ac:spMk id="10" creationId="{5663AAC1-04B4-F40C-AEAA-74E96D8BCE90}"/>
          </ac:spMkLst>
        </pc:spChg>
        <pc:spChg chg="add del mod">
          <ac:chgData name="Bera, Suman" userId="d0d460b4-17d3-437e-b9b5-7c893b4ef3f7" providerId="ADAL" clId="{33739D8F-95DF-4A8C-9C10-04F5B262E055}" dt="2024-05-17T18:01:13.678" v="1611" actId="26606"/>
          <ac:spMkLst>
            <pc:docMk/>
            <pc:sldMk cId="3201660793" sldId="556"/>
            <ac:spMk id="14" creationId="{4DBD0867-6996-D7B0-C3C3-F165838BC1C5}"/>
          </ac:spMkLst>
        </pc:spChg>
        <pc:spChg chg="add del mod">
          <ac:chgData name="Bera, Suman" userId="d0d460b4-17d3-437e-b9b5-7c893b4ef3f7" providerId="ADAL" clId="{33739D8F-95DF-4A8C-9C10-04F5B262E055}" dt="2024-05-17T18:01:56.678" v="1623" actId="26606"/>
          <ac:spMkLst>
            <pc:docMk/>
            <pc:sldMk cId="3201660793" sldId="556"/>
            <ac:spMk id="15" creationId="{01F22996-C2E1-0AF5-4B19-2292BE9F0DFD}"/>
          </ac:spMkLst>
        </pc:spChg>
        <pc:spChg chg="add del mod">
          <ac:chgData name="Bera, Suman" userId="d0d460b4-17d3-437e-b9b5-7c893b4ef3f7" providerId="ADAL" clId="{33739D8F-95DF-4A8C-9C10-04F5B262E055}" dt="2024-05-17T18:01:09.900" v="1609" actId="26606"/>
          <ac:spMkLst>
            <pc:docMk/>
            <pc:sldMk cId="3201660793" sldId="556"/>
            <ac:spMk id="17" creationId="{54641292-B36E-7A8A-5F6A-00D114451505}"/>
          </ac:spMkLst>
        </pc:spChg>
        <pc:spChg chg="add del mod">
          <ac:chgData name="Bera, Suman" userId="d0d460b4-17d3-437e-b9b5-7c893b4ef3f7" providerId="ADAL" clId="{33739D8F-95DF-4A8C-9C10-04F5B262E055}" dt="2024-05-17T18:01:09.900" v="1609" actId="26606"/>
          <ac:spMkLst>
            <pc:docMk/>
            <pc:sldMk cId="3201660793" sldId="556"/>
            <ac:spMk id="19" creationId="{4D321369-7456-9AB5-292E-BEB4FC5BC6C1}"/>
          </ac:spMkLst>
        </pc:spChg>
        <pc:picChg chg="add mod">
          <ac:chgData name="Bera, Suman" userId="d0d460b4-17d3-437e-b9b5-7c893b4ef3f7" providerId="ADAL" clId="{33739D8F-95DF-4A8C-9C10-04F5B262E055}" dt="2024-05-17T18:02:48.589" v="1631" actId="14100"/>
          <ac:picMkLst>
            <pc:docMk/>
            <pc:sldMk cId="3201660793" sldId="556"/>
            <ac:picMk id="12" creationId="{70349FBA-6977-BE4B-2340-2CE0C11B257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5/17/2024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Analytical CRM Development for a Bank</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Suman Bera</a:t>
            </a:r>
          </a:p>
        </p:txBody>
      </p:sp>
    </p:spTree>
    <p:extLst>
      <p:ext uri="{BB962C8B-B14F-4D97-AF65-F5344CB8AC3E}">
        <p14:creationId xmlns:p14="http://schemas.microsoft.com/office/powerpoint/2010/main" val="172349111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536192" y="411480"/>
            <a:ext cx="8878824" cy="843895"/>
          </a:xfrm>
        </p:spPr>
        <p:txBody>
          <a:bodyPr/>
          <a:lstStyle/>
          <a:p>
            <a:pPr algn="ctr"/>
            <a:r>
              <a:rPr lang="en-US" dirty="0"/>
              <a:t>Suggestions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a:xfrm>
            <a:off x="850392" y="1473506"/>
            <a:ext cx="3621024" cy="711909"/>
          </a:xfrm>
        </p:spPr>
        <p:txBody>
          <a:bodyPr/>
          <a:lstStyle/>
          <a:p>
            <a:r>
              <a:rPr lang="en-US" sz="2000" dirty="0"/>
              <a:t>Targeted Marketing and Communication:</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850392" y="2185415"/>
            <a:ext cx="2999713" cy="1669500"/>
          </a:xfrm>
        </p:spPr>
        <p:txBody>
          <a:bodyPr/>
          <a:lstStyle/>
          <a:p>
            <a:r>
              <a:rPr lang="en-US" dirty="0"/>
              <a:t>Develop campaigns focused on their financial goals.</a:t>
            </a:r>
          </a:p>
          <a:p>
            <a:r>
              <a:rPr lang="en-US" dirty="0"/>
              <a:t>Highlight services like retirement planning and investment options.</a:t>
            </a:r>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a:xfrm>
            <a:off x="950014" y="4004591"/>
            <a:ext cx="3621024" cy="493776"/>
          </a:xfrm>
        </p:spPr>
        <p:txBody>
          <a:bodyPr/>
          <a:lstStyle/>
          <a:p>
            <a:r>
              <a:rPr lang="en-US" sz="2000" dirty="0"/>
              <a:t>Improved Customer Service:</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a:xfrm>
            <a:off x="850392" y="4498367"/>
            <a:ext cx="3371730" cy="1183907"/>
          </a:xfrm>
        </p:spPr>
        <p:txBody>
          <a:bodyPr/>
          <a:lstStyle/>
          <a:p>
            <a:r>
              <a:rPr lang="en-US" dirty="0"/>
              <a:t>Enhance support for older customers.</a:t>
            </a:r>
          </a:p>
          <a:p>
            <a:r>
              <a:rPr lang="en-US" dirty="0"/>
              <a:t>Train reps to address their unique concerns.</a:t>
            </a:r>
          </a:p>
        </p:txBody>
      </p:sp>
      <p:sp>
        <p:nvSpPr>
          <p:cNvPr id="9" name="Text Placeholder 4">
            <a:extLst>
              <a:ext uri="{FF2B5EF4-FFF2-40B4-BE49-F238E27FC236}">
                <a16:creationId xmlns:a16="http://schemas.microsoft.com/office/drawing/2014/main" id="{F629A4C0-7A7C-29E1-F50B-675964074C27}"/>
              </a:ext>
            </a:extLst>
          </p:cNvPr>
          <p:cNvSpPr txBox="1">
            <a:spLocks/>
          </p:cNvSpPr>
          <p:nvPr/>
        </p:nvSpPr>
        <p:spPr>
          <a:xfrm>
            <a:off x="4769000" y="2681840"/>
            <a:ext cx="2536575" cy="49377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t>Customer Loyalty Programs:</a:t>
            </a:r>
          </a:p>
        </p:txBody>
      </p:sp>
      <p:sp>
        <p:nvSpPr>
          <p:cNvPr id="10" name="Content Placeholder 5">
            <a:extLst>
              <a:ext uri="{FF2B5EF4-FFF2-40B4-BE49-F238E27FC236}">
                <a16:creationId xmlns:a16="http://schemas.microsoft.com/office/drawing/2014/main" id="{2EC524A9-2705-B3D1-E4FC-CD489D619E8B}"/>
              </a:ext>
            </a:extLst>
          </p:cNvPr>
          <p:cNvSpPr txBox="1">
            <a:spLocks/>
          </p:cNvSpPr>
          <p:nvPr/>
        </p:nvSpPr>
        <p:spPr>
          <a:xfrm>
            <a:off x="4549622" y="3314460"/>
            <a:ext cx="2536575" cy="9370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accent6"/>
              </a:buClr>
              <a:buFont typeface="Courier New" panose="02070309020205020404" pitchFamily="49" charset="0"/>
              <a:buChar char="o"/>
              <a:defRPr sz="1400" kern="1200">
                <a:solidFill>
                  <a:schemeClr val="bg1"/>
                </a:solidFill>
                <a:latin typeface="+mn-lt"/>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accent6"/>
              </a:buClr>
              <a:buFont typeface="Courier New" panose="02070309020205020404" pitchFamily="49" charset="0"/>
              <a:buChar char="o"/>
              <a:defRPr sz="1200" kern="1200">
                <a:solidFill>
                  <a:schemeClr val="bg1"/>
                </a:solidFill>
                <a:latin typeface="+mn-lt"/>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accent6"/>
              </a:buClr>
              <a:buFont typeface="Courier New" panose="02070309020205020404" pitchFamily="49" charset="0"/>
              <a:buChar char="o"/>
              <a:defRPr sz="12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Implement programs rewarding long-term customers.</a:t>
            </a:r>
          </a:p>
        </p:txBody>
      </p:sp>
      <p:sp>
        <p:nvSpPr>
          <p:cNvPr id="11" name="Text Placeholder 4">
            <a:extLst>
              <a:ext uri="{FF2B5EF4-FFF2-40B4-BE49-F238E27FC236}">
                <a16:creationId xmlns:a16="http://schemas.microsoft.com/office/drawing/2014/main" id="{B3E1C77C-C33D-44F3-F1BA-3935D3B6D823}"/>
              </a:ext>
            </a:extLst>
          </p:cNvPr>
          <p:cNvSpPr txBox="1">
            <a:spLocks/>
          </p:cNvSpPr>
          <p:nvPr/>
        </p:nvSpPr>
        <p:spPr>
          <a:xfrm>
            <a:off x="7521982" y="1473506"/>
            <a:ext cx="2526793" cy="71058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t>Personalized Offers and Services:</a:t>
            </a:r>
          </a:p>
        </p:txBody>
      </p:sp>
      <p:sp>
        <p:nvSpPr>
          <p:cNvPr id="12" name="Content Placeholder 5">
            <a:extLst>
              <a:ext uri="{FF2B5EF4-FFF2-40B4-BE49-F238E27FC236}">
                <a16:creationId xmlns:a16="http://schemas.microsoft.com/office/drawing/2014/main" id="{531380EE-67B9-CE7D-1952-446D0503B18C}"/>
              </a:ext>
            </a:extLst>
          </p:cNvPr>
          <p:cNvSpPr txBox="1">
            <a:spLocks/>
          </p:cNvSpPr>
          <p:nvPr/>
        </p:nvSpPr>
        <p:spPr>
          <a:xfrm>
            <a:off x="7305575" y="2158948"/>
            <a:ext cx="2851964" cy="9370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accent6"/>
              </a:buClr>
              <a:buFont typeface="Courier New" panose="02070309020205020404" pitchFamily="49" charset="0"/>
              <a:buChar char="o"/>
              <a:defRPr sz="1400" kern="1200">
                <a:solidFill>
                  <a:schemeClr val="bg1"/>
                </a:solidFill>
                <a:latin typeface="+mn-lt"/>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accent6"/>
              </a:buClr>
              <a:buFont typeface="Courier New" panose="02070309020205020404" pitchFamily="49" charset="0"/>
              <a:buChar char="o"/>
              <a:defRPr sz="1200" kern="1200">
                <a:solidFill>
                  <a:schemeClr val="bg1"/>
                </a:solidFill>
                <a:latin typeface="+mn-lt"/>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accent6"/>
              </a:buClr>
              <a:buFont typeface="Courier New" panose="02070309020205020404" pitchFamily="49" charset="0"/>
              <a:buChar char="o"/>
              <a:defRPr sz="12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Offer tailored product bundles and exclusive discounts.</a:t>
            </a:r>
          </a:p>
        </p:txBody>
      </p:sp>
      <p:sp>
        <p:nvSpPr>
          <p:cNvPr id="15" name="Text Placeholder 4">
            <a:extLst>
              <a:ext uri="{FF2B5EF4-FFF2-40B4-BE49-F238E27FC236}">
                <a16:creationId xmlns:a16="http://schemas.microsoft.com/office/drawing/2014/main" id="{3E68273E-6A19-DAD8-767C-9C4420546C11}"/>
              </a:ext>
            </a:extLst>
          </p:cNvPr>
          <p:cNvSpPr txBox="1">
            <a:spLocks/>
          </p:cNvSpPr>
          <p:nvPr/>
        </p:nvSpPr>
        <p:spPr>
          <a:xfrm>
            <a:off x="7521982" y="3896547"/>
            <a:ext cx="2536575" cy="49377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t>Product Bundling and Cross-Selling:</a:t>
            </a:r>
          </a:p>
        </p:txBody>
      </p:sp>
      <p:sp>
        <p:nvSpPr>
          <p:cNvPr id="16" name="Content Placeholder 5">
            <a:extLst>
              <a:ext uri="{FF2B5EF4-FFF2-40B4-BE49-F238E27FC236}">
                <a16:creationId xmlns:a16="http://schemas.microsoft.com/office/drawing/2014/main" id="{82232B53-3D0B-3693-1AA9-5943F322595B}"/>
              </a:ext>
            </a:extLst>
          </p:cNvPr>
          <p:cNvSpPr txBox="1">
            <a:spLocks/>
          </p:cNvSpPr>
          <p:nvPr/>
        </p:nvSpPr>
        <p:spPr>
          <a:xfrm>
            <a:off x="7305575" y="4602081"/>
            <a:ext cx="2851964" cy="9370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accent6"/>
              </a:buClr>
              <a:buFont typeface="Courier New" panose="02070309020205020404" pitchFamily="49" charset="0"/>
              <a:buChar char="o"/>
              <a:defRPr sz="1400" kern="1200">
                <a:solidFill>
                  <a:schemeClr val="bg1"/>
                </a:solidFill>
                <a:latin typeface="+mn-lt"/>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accent6"/>
              </a:buClr>
              <a:buFont typeface="Courier New" panose="02070309020205020404" pitchFamily="49" charset="0"/>
              <a:buChar char="o"/>
              <a:defRPr sz="1200" kern="1200">
                <a:solidFill>
                  <a:schemeClr val="bg1"/>
                </a:solidFill>
                <a:latin typeface="+mn-lt"/>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accent6"/>
              </a:buClr>
              <a:buFont typeface="Courier New" panose="02070309020205020404" pitchFamily="49" charset="0"/>
              <a:buChar char="o"/>
              <a:defRPr sz="12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Create bundled offerings to encourage multiple product usage.</a:t>
            </a:r>
          </a:p>
        </p:txBody>
      </p:sp>
    </p:spTree>
    <p:extLst>
      <p:ext uri="{BB962C8B-B14F-4D97-AF65-F5344CB8AC3E}">
        <p14:creationId xmlns:p14="http://schemas.microsoft.com/office/powerpoint/2010/main" val="765210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1000"/>
                                        <p:tgtEl>
                                          <p:spTgt spid="4">
                                            <p:txEl>
                                              <p:pRg st="1" end="1"/>
                                            </p:txEl>
                                          </p:spTgt>
                                        </p:tgtEl>
                                      </p:cBhvr>
                                    </p:animEffect>
                                    <p:anim calcmode="lin" valueType="num">
                                      <p:cBhvr>
                                        <p:cTn id="2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Effect transition="in" filter="fade">
                                      <p:cBhvr>
                                        <p:cTn id="35" dur="1000"/>
                                        <p:tgtEl>
                                          <p:spTgt spid="5">
                                            <p:txEl>
                                              <p:pRg st="0" end="0"/>
                                            </p:txEl>
                                          </p:spTgt>
                                        </p:tgtEl>
                                      </p:cBhvr>
                                    </p:animEffect>
                                    <p:anim calcmode="lin" valueType="num">
                                      <p:cBhvr>
                                        <p:cTn id="3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fade">
                                      <p:cBhvr>
                                        <p:cTn id="42" dur="1000"/>
                                        <p:tgtEl>
                                          <p:spTgt spid="6">
                                            <p:txEl>
                                              <p:pRg st="0" end="0"/>
                                            </p:txEl>
                                          </p:spTgt>
                                        </p:tgtEl>
                                      </p:cBhvr>
                                    </p:animEffect>
                                    <p:anim calcmode="lin" valueType="num">
                                      <p:cBhvr>
                                        <p:cTn id="4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animEffect transition="in" filter="fade">
                                      <p:cBhvr>
                                        <p:cTn id="49" dur="1000"/>
                                        <p:tgtEl>
                                          <p:spTgt spid="6">
                                            <p:txEl>
                                              <p:pRg st="1" end="1"/>
                                            </p:txEl>
                                          </p:spTgt>
                                        </p:tgtEl>
                                      </p:cBhvr>
                                    </p:animEffect>
                                    <p:anim calcmode="lin" valueType="num">
                                      <p:cBhvr>
                                        <p:cTn id="5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1000"/>
                                        <p:tgtEl>
                                          <p:spTgt spid="9"/>
                                        </p:tgtEl>
                                      </p:cBhvr>
                                    </p:animEffect>
                                    <p:anim calcmode="lin" valueType="num">
                                      <p:cBhvr>
                                        <p:cTn id="57" dur="1000" fill="hold"/>
                                        <p:tgtEl>
                                          <p:spTgt spid="9"/>
                                        </p:tgtEl>
                                        <p:attrNameLst>
                                          <p:attrName>ppt_x</p:attrName>
                                        </p:attrNameLst>
                                      </p:cBhvr>
                                      <p:tavLst>
                                        <p:tav tm="0">
                                          <p:val>
                                            <p:strVal val="#ppt_x"/>
                                          </p:val>
                                        </p:tav>
                                        <p:tav tm="100000">
                                          <p:val>
                                            <p:strVal val="#ppt_x"/>
                                          </p:val>
                                        </p:tav>
                                      </p:tavLst>
                                    </p:anim>
                                    <p:anim calcmode="lin" valueType="num">
                                      <p:cBhvr>
                                        <p:cTn id="5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1000"/>
                                        <p:tgtEl>
                                          <p:spTgt spid="10"/>
                                        </p:tgtEl>
                                      </p:cBhvr>
                                    </p:animEffect>
                                    <p:anim calcmode="lin" valueType="num">
                                      <p:cBhvr>
                                        <p:cTn id="64" dur="1000" fill="hold"/>
                                        <p:tgtEl>
                                          <p:spTgt spid="10"/>
                                        </p:tgtEl>
                                        <p:attrNameLst>
                                          <p:attrName>ppt_x</p:attrName>
                                        </p:attrNameLst>
                                      </p:cBhvr>
                                      <p:tavLst>
                                        <p:tav tm="0">
                                          <p:val>
                                            <p:strVal val="#ppt_x"/>
                                          </p:val>
                                        </p:tav>
                                        <p:tav tm="100000">
                                          <p:val>
                                            <p:strVal val="#ppt_x"/>
                                          </p:val>
                                        </p:tav>
                                      </p:tavLst>
                                    </p:anim>
                                    <p:anim calcmode="lin" valueType="num">
                                      <p:cBhvr>
                                        <p:cTn id="6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1000"/>
                                        <p:tgtEl>
                                          <p:spTgt spid="11"/>
                                        </p:tgtEl>
                                      </p:cBhvr>
                                    </p:animEffect>
                                    <p:anim calcmode="lin" valueType="num">
                                      <p:cBhvr>
                                        <p:cTn id="71" dur="1000" fill="hold"/>
                                        <p:tgtEl>
                                          <p:spTgt spid="11"/>
                                        </p:tgtEl>
                                        <p:attrNameLst>
                                          <p:attrName>ppt_x</p:attrName>
                                        </p:attrNameLst>
                                      </p:cBhvr>
                                      <p:tavLst>
                                        <p:tav tm="0">
                                          <p:val>
                                            <p:strVal val="#ppt_x"/>
                                          </p:val>
                                        </p:tav>
                                        <p:tav tm="100000">
                                          <p:val>
                                            <p:strVal val="#ppt_x"/>
                                          </p:val>
                                        </p:tav>
                                      </p:tavLst>
                                    </p:anim>
                                    <p:anim calcmode="lin" valueType="num">
                                      <p:cBhvr>
                                        <p:cTn id="7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fade">
                                      <p:cBhvr>
                                        <p:cTn id="77" dur="1000"/>
                                        <p:tgtEl>
                                          <p:spTgt spid="12"/>
                                        </p:tgtEl>
                                      </p:cBhvr>
                                    </p:animEffect>
                                    <p:anim calcmode="lin" valueType="num">
                                      <p:cBhvr>
                                        <p:cTn id="78" dur="1000" fill="hold"/>
                                        <p:tgtEl>
                                          <p:spTgt spid="12"/>
                                        </p:tgtEl>
                                        <p:attrNameLst>
                                          <p:attrName>ppt_x</p:attrName>
                                        </p:attrNameLst>
                                      </p:cBhvr>
                                      <p:tavLst>
                                        <p:tav tm="0">
                                          <p:val>
                                            <p:strVal val="#ppt_x"/>
                                          </p:val>
                                        </p:tav>
                                        <p:tav tm="100000">
                                          <p:val>
                                            <p:strVal val="#ppt_x"/>
                                          </p:val>
                                        </p:tav>
                                      </p:tavLst>
                                    </p:anim>
                                    <p:anim calcmode="lin" valueType="num">
                                      <p:cBhvr>
                                        <p:cTn id="7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fade">
                                      <p:cBhvr>
                                        <p:cTn id="84" dur="1000"/>
                                        <p:tgtEl>
                                          <p:spTgt spid="15"/>
                                        </p:tgtEl>
                                      </p:cBhvr>
                                    </p:animEffect>
                                    <p:anim calcmode="lin" valueType="num">
                                      <p:cBhvr>
                                        <p:cTn id="85" dur="1000" fill="hold"/>
                                        <p:tgtEl>
                                          <p:spTgt spid="15"/>
                                        </p:tgtEl>
                                        <p:attrNameLst>
                                          <p:attrName>ppt_x</p:attrName>
                                        </p:attrNameLst>
                                      </p:cBhvr>
                                      <p:tavLst>
                                        <p:tav tm="0">
                                          <p:val>
                                            <p:strVal val="#ppt_x"/>
                                          </p:val>
                                        </p:tav>
                                        <p:tav tm="100000">
                                          <p:val>
                                            <p:strVal val="#ppt_x"/>
                                          </p:val>
                                        </p:tav>
                                      </p:tavLst>
                                    </p:anim>
                                    <p:anim calcmode="lin" valueType="num">
                                      <p:cBhvr>
                                        <p:cTn id="8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fade">
                                      <p:cBhvr>
                                        <p:cTn id="91" dur="1000"/>
                                        <p:tgtEl>
                                          <p:spTgt spid="16"/>
                                        </p:tgtEl>
                                      </p:cBhvr>
                                    </p:animEffect>
                                    <p:anim calcmode="lin" valueType="num">
                                      <p:cBhvr>
                                        <p:cTn id="92" dur="1000" fill="hold"/>
                                        <p:tgtEl>
                                          <p:spTgt spid="16"/>
                                        </p:tgtEl>
                                        <p:attrNameLst>
                                          <p:attrName>ppt_x</p:attrName>
                                        </p:attrNameLst>
                                      </p:cBhvr>
                                      <p:tavLst>
                                        <p:tav tm="0">
                                          <p:val>
                                            <p:strVal val="#ppt_x"/>
                                          </p:val>
                                        </p:tav>
                                        <p:tav tm="100000">
                                          <p:val>
                                            <p:strVal val="#ppt_x"/>
                                          </p:val>
                                        </p:tav>
                                      </p:tavLst>
                                    </p:anim>
                                    <p:anim calcmode="lin" valueType="num">
                                      <p:cBhvr>
                                        <p:cTn id="9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P spid="9" grpId="0"/>
      <p:bldP spid="10" grpId="0"/>
      <p:bldP spid="11" grpId="0"/>
      <p:bldP spid="12"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a:xfrm>
            <a:off x="1536192" y="335921"/>
            <a:ext cx="8878824" cy="1069848"/>
          </a:xfrm>
        </p:spPr>
        <p:txBody>
          <a:bodyPr/>
          <a:lstStyle/>
          <a:p>
            <a:r>
              <a:rPr lang="en-US" dirty="0"/>
              <a:t>Churn Analysis by Number of Products</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3" name="Text Placeholder 2">
            <a:extLst>
              <a:ext uri="{FF2B5EF4-FFF2-40B4-BE49-F238E27FC236}">
                <a16:creationId xmlns:a16="http://schemas.microsoft.com/office/drawing/2014/main" id="{5830852F-3FB7-6D2E-F6AC-1F6B9CAD2158}"/>
              </a:ext>
            </a:extLst>
          </p:cNvPr>
          <p:cNvSpPr>
            <a:spLocks noGrp="1"/>
          </p:cNvSpPr>
          <p:nvPr>
            <p:ph type="body" idx="1"/>
          </p:nvPr>
        </p:nvSpPr>
        <p:spPr>
          <a:xfrm>
            <a:off x="1515417" y="1492397"/>
            <a:ext cx="1640145" cy="493776"/>
          </a:xfrm>
        </p:spPr>
        <p:txBody>
          <a:bodyPr/>
          <a:lstStyle/>
          <a:p>
            <a:r>
              <a:rPr lang="en-US" dirty="0"/>
              <a:t>Key Points:</a:t>
            </a:r>
          </a:p>
          <a:p>
            <a:endParaRPr lang="en-US" dirty="0"/>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a:xfrm>
            <a:off x="1318701" y="1967885"/>
            <a:ext cx="4235076" cy="1670464"/>
          </a:xfrm>
        </p:spPr>
        <p:txBody>
          <a:bodyPr/>
          <a:lstStyle/>
          <a:p>
            <a:r>
              <a:rPr lang="en-US" dirty="0"/>
              <a:t>Customers using 1 product have highest churn count (1409).</a:t>
            </a:r>
          </a:p>
          <a:p>
            <a:r>
              <a:rPr lang="en-US" dirty="0"/>
              <a:t>Churn count decreases as the number of products used increases. Suggest product bundling to incentivize multiple product usage</a:t>
            </a:r>
          </a:p>
        </p:txBody>
      </p:sp>
      <p:sp>
        <p:nvSpPr>
          <p:cNvPr id="5" name="Text Placeholder 4">
            <a:extLst>
              <a:ext uri="{FF2B5EF4-FFF2-40B4-BE49-F238E27FC236}">
                <a16:creationId xmlns:a16="http://schemas.microsoft.com/office/drawing/2014/main" id="{BE5F7BD8-DA37-58AB-1F45-D0F045DF4B7B}"/>
              </a:ext>
            </a:extLst>
          </p:cNvPr>
          <p:cNvSpPr>
            <a:spLocks noGrp="1"/>
          </p:cNvSpPr>
          <p:nvPr>
            <p:ph type="body" sz="quarter" idx="3"/>
          </p:nvPr>
        </p:nvSpPr>
        <p:spPr>
          <a:xfrm>
            <a:off x="1536192" y="3866949"/>
            <a:ext cx="1341120" cy="493776"/>
          </a:xfrm>
        </p:spPr>
        <p:txBody>
          <a:bodyPr/>
          <a:lstStyle/>
          <a:p>
            <a:r>
              <a:rPr lang="en-US" dirty="0"/>
              <a:t>Analysis</a:t>
            </a:r>
          </a:p>
        </p:txBody>
      </p:sp>
      <p:sp>
        <p:nvSpPr>
          <p:cNvPr id="11" name="Content Placeholder 10">
            <a:extLst>
              <a:ext uri="{FF2B5EF4-FFF2-40B4-BE49-F238E27FC236}">
                <a16:creationId xmlns:a16="http://schemas.microsoft.com/office/drawing/2014/main" id="{724F2AAC-B18D-1D49-15F1-2D69101664AA}"/>
              </a:ext>
            </a:extLst>
          </p:cNvPr>
          <p:cNvSpPr>
            <a:spLocks noGrp="1"/>
          </p:cNvSpPr>
          <p:nvPr>
            <p:ph sz="quarter" idx="4"/>
          </p:nvPr>
        </p:nvSpPr>
        <p:spPr>
          <a:xfrm>
            <a:off x="1318701" y="4335699"/>
            <a:ext cx="4235076" cy="1670464"/>
          </a:xfrm>
        </p:spPr>
        <p:txBody>
          <a:bodyPr/>
          <a:lstStyle/>
          <a:p>
            <a:r>
              <a:rPr lang="en-US" dirty="0"/>
              <a:t>Single-product customers may churn due to limited banking needs or perceived value.</a:t>
            </a:r>
          </a:p>
          <a:p>
            <a:r>
              <a:rPr lang="en-US" dirty="0"/>
              <a:t>Multiple-product users are more loyal, indicating a need to encourage product diversification.</a:t>
            </a:r>
          </a:p>
          <a:p>
            <a:endParaRPr lang="en-US" dirty="0"/>
          </a:p>
          <a:p>
            <a:endParaRPr lang="en-US" dirty="0"/>
          </a:p>
          <a:p>
            <a:endParaRPr lang="en-US" dirty="0"/>
          </a:p>
        </p:txBody>
      </p:sp>
      <p:pic>
        <p:nvPicPr>
          <p:cNvPr id="16" name="Picture 15">
            <a:extLst>
              <a:ext uri="{FF2B5EF4-FFF2-40B4-BE49-F238E27FC236}">
                <a16:creationId xmlns:a16="http://schemas.microsoft.com/office/drawing/2014/main" id="{54F8D3BC-8FFB-0A22-EB1A-D1546B4B948B}"/>
              </a:ext>
            </a:extLst>
          </p:cNvPr>
          <p:cNvPicPr>
            <a:picLocks noChangeAspect="1"/>
          </p:cNvPicPr>
          <p:nvPr/>
        </p:nvPicPr>
        <p:blipFill>
          <a:blip r:embed="rId2"/>
          <a:stretch>
            <a:fillRect/>
          </a:stretch>
        </p:blipFill>
        <p:spPr>
          <a:xfrm>
            <a:off x="6740893" y="1492397"/>
            <a:ext cx="3914915" cy="33384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7708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fade">
                                      <p:cBhvr>
                                        <p:cTn id="35" dur="1000"/>
                                        <p:tgtEl>
                                          <p:spTgt spid="10">
                                            <p:txEl>
                                              <p:pRg st="1" end="1"/>
                                            </p:txEl>
                                          </p:spTgt>
                                        </p:tgtEl>
                                      </p:cBhvr>
                                    </p:animEffect>
                                    <p:anim calcmode="lin" valueType="num">
                                      <p:cBhvr>
                                        <p:cTn id="36"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fade">
                                      <p:cBhvr>
                                        <p:cTn id="42" dur="1000"/>
                                        <p:tgtEl>
                                          <p:spTgt spid="5">
                                            <p:txEl>
                                              <p:pRg st="0" end="0"/>
                                            </p:txEl>
                                          </p:spTgt>
                                        </p:tgtEl>
                                      </p:cBhvr>
                                    </p:animEffect>
                                    <p:anim calcmode="lin" valueType="num">
                                      <p:cBhvr>
                                        <p:cTn id="4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animEffect transition="in" filter="fade">
                                      <p:cBhvr>
                                        <p:cTn id="49" dur="1000"/>
                                        <p:tgtEl>
                                          <p:spTgt spid="11">
                                            <p:txEl>
                                              <p:pRg st="0" end="0"/>
                                            </p:txEl>
                                          </p:spTgt>
                                        </p:tgtEl>
                                      </p:cBhvr>
                                    </p:animEffect>
                                    <p:anim calcmode="lin" valueType="num">
                                      <p:cBhvr>
                                        <p:cTn id="50"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1">
                                            <p:txEl>
                                              <p:pRg st="1" end="1"/>
                                            </p:txEl>
                                          </p:spTgt>
                                        </p:tgtEl>
                                        <p:attrNameLst>
                                          <p:attrName>style.visibility</p:attrName>
                                        </p:attrNameLst>
                                      </p:cBhvr>
                                      <p:to>
                                        <p:strVal val="visible"/>
                                      </p:to>
                                    </p:set>
                                    <p:animEffect transition="in" filter="fade">
                                      <p:cBhvr>
                                        <p:cTn id="56" dur="1000"/>
                                        <p:tgtEl>
                                          <p:spTgt spid="11">
                                            <p:txEl>
                                              <p:pRg st="1" end="1"/>
                                            </p:txEl>
                                          </p:spTgt>
                                        </p:tgtEl>
                                      </p:cBhvr>
                                    </p:animEffect>
                                    <p:anim calcmode="lin" valueType="num">
                                      <p:cBhvr>
                                        <p:cTn id="57"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58"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0" grpId="0" build="p"/>
      <p:bldP spid="5" grpId="0" build="p"/>
      <p:bldP spid="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318C5B3-38B1-31D6-B9DB-F0F41BB3612D}"/>
              </a:ext>
            </a:extLst>
          </p:cNvPr>
          <p:cNvSpPr>
            <a:spLocks noGrp="1"/>
          </p:cNvSpPr>
          <p:nvPr>
            <p:ph type="title"/>
          </p:nvPr>
        </p:nvSpPr>
        <p:spPr>
          <a:xfrm>
            <a:off x="1536192" y="411480"/>
            <a:ext cx="8878824" cy="843895"/>
          </a:xfrm>
        </p:spPr>
        <p:txBody>
          <a:bodyPr/>
          <a:lstStyle/>
          <a:p>
            <a:pPr algn="ctr"/>
            <a:r>
              <a:rPr lang="en-US" sz="4000" dirty="0"/>
              <a:t>Recommendations</a:t>
            </a:r>
          </a:p>
        </p:txBody>
      </p:sp>
      <p:sp>
        <p:nvSpPr>
          <p:cNvPr id="12" name="Slide Number Placeholder 7">
            <a:extLst>
              <a:ext uri="{FF2B5EF4-FFF2-40B4-BE49-F238E27FC236}">
                <a16:creationId xmlns:a16="http://schemas.microsoft.com/office/drawing/2014/main" id="{B73FAC2F-E538-3B6D-EF60-06274EC68E2D}"/>
              </a:ext>
            </a:extLst>
          </p:cNvPr>
          <p:cNvSpPr>
            <a:spLocks noGrp="1"/>
          </p:cNvSpPr>
          <p:nvPr>
            <p:ph type="sldNum" sz="quarter" idx="12"/>
          </p:nvPr>
        </p:nvSpPr>
        <p:spPr>
          <a:xfrm>
            <a:off x="329184" y="411480"/>
            <a:ext cx="521208" cy="310896"/>
          </a:xfrm>
        </p:spPr>
        <p:txBody>
          <a:bodyPr/>
          <a:lstStyle/>
          <a:p>
            <a:fld id="{294A09A9-5501-47C1-A89A-A340965A2BE2}" type="slidenum">
              <a:rPr lang="en-US" smtClean="0"/>
              <a:t>12</a:t>
            </a:fld>
            <a:endParaRPr lang="en-US" dirty="0"/>
          </a:p>
        </p:txBody>
      </p:sp>
      <p:sp>
        <p:nvSpPr>
          <p:cNvPr id="13" name="Text Placeholder 2">
            <a:extLst>
              <a:ext uri="{FF2B5EF4-FFF2-40B4-BE49-F238E27FC236}">
                <a16:creationId xmlns:a16="http://schemas.microsoft.com/office/drawing/2014/main" id="{627D1C5C-4DBC-FBAA-B347-CCA4DB379C58}"/>
              </a:ext>
            </a:extLst>
          </p:cNvPr>
          <p:cNvSpPr>
            <a:spLocks noGrp="1"/>
          </p:cNvSpPr>
          <p:nvPr>
            <p:ph type="body" idx="1"/>
          </p:nvPr>
        </p:nvSpPr>
        <p:spPr>
          <a:xfrm>
            <a:off x="1100649" y="1487764"/>
            <a:ext cx="2636197" cy="1419667"/>
          </a:xfrm>
        </p:spPr>
        <p:txBody>
          <a:bodyPr/>
          <a:lstStyle/>
          <a:p>
            <a:pPr marL="342900" indent="-342900">
              <a:buFont typeface="Courier New" panose="02070309020205020404" pitchFamily="49" charset="0"/>
              <a:buChar char="o"/>
            </a:pPr>
            <a:r>
              <a:rPr lang="en-US" sz="2000" dirty="0"/>
              <a:t>Offer bundled products or incentives for multiple product adoption.</a:t>
            </a:r>
          </a:p>
        </p:txBody>
      </p:sp>
      <p:sp>
        <p:nvSpPr>
          <p:cNvPr id="15" name="Text Placeholder 4">
            <a:extLst>
              <a:ext uri="{FF2B5EF4-FFF2-40B4-BE49-F238E27FC236}">
                <a16:creationId xmlns:a16="http://schemas.microsoft.com/office/drawing/2014/main" id="{82CB6A1C-6428-A438-37AF-812823136D8B}"/>
              </a:ext>
            </a:extLst>
          </p:cNvPr>
          <p:cNvSpPr>
            <a:spLocks noGrp="1"/>
          </p:cNvSpPr>
          <p:nvPr>
            <p:ph type="body" sz="quarter" idx="3"/>
          </p:nvPr>
        </p:nvSpPr>
        <p:spPr>
          <a:xfrm>
            <a:off x="1100649" y="3950569"/>
            <a:ext cx="2536575" cy="1135300"/>
          </a:xfrm>
        </p:spPr>
        <p:txBody>
          <a:bodyPr/>
          <a:lstStyle/>
          <a:p>
            <a:pPr marL="342900" indent="-342900">
              <a:buFont typeface="Courier New" panose="02070309020205020404" pitchFamily="49" charset="0"/>
              <a:buChar char="o"/>
            </a:pPr>
            <a:r>
              <a:rPr lang="en-US" sz="2000" dirty="0"/>
              <a:t>Use data analytics for personalized product recommendations.</a:t>
            </a:r>
          </a:p>
        </p:txBody>
      </p:sp>
      <p:sp>
        <p:nvSpPr>
          <p:cNvPr id="17" name="Text Placeholder 4">
            <a:extLst>
              <a:ext uri="{FF2B5EF4-FFF2-40B4-BE49-F238E27FC236}">
                <a16:creationId xmlns:a16="http://schemas.microsoft.com/office/drawing/2014/main" id="{5BEFC200-588E-A10C-48C1-B5FF1A6AD83E}"/>
              </a:ext>
            </a:extLst>
          </p:cNvPr>
          <p:cNvSpPr txBox="1">
            <a:spLocks/>
          </p:cNvSpPr>
          <p:nvPr/>
        </p:nvSpPr>
        <p:spPr>
          <a:xfrm>
            <a:off x="4707316" y="2453240"/>
            <a:ext cx="2559758" cy="125248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Courier New" panose="02070309020205020404" pitchFamily="49" charset="0"/>
              <a:buChar char="o"/>
            </a:pPr>
            <a:r>
              <a:rPr lang="en-US" sz="2000" dirty="0"/>
              <a:t>Enhance value proposition for using multiple products.</a:t>
            </a:r>
          </a:p>
        </p:txBody>
      </p:sp>
      <p:sp>
        <p:nvSpPr>
          <p:cNvPr id="19" name="Text Placeholder 4">
            <a:extLst>
              <a:ext uri="{FF2B5EF4-FFF2-40B4-BE49-F238E27FC236}">
                <a16:creationId xmlns:a16="http://schemas.microsoft.com/office/drawing/2014/main" id="{ACAEFAFD-CD8E-1D06-D8E8-04B149672815}"/>
              </a:ext>
            </a:extLst>
          </p:cNvPr>
          <p:cNvSpPr txBox="1">
            <a:spLocks/>
          </p:cNvSpPr>
          <p:nvPr/>
        </p:nvSpPr>
        <p:spPr>
          <a:xfrm>
            <a:off x="7720586" y="1487763"/>
            <a:ext cx="2453317" cy="133243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Courier New" panose="02070309020205020404" pitchFamily="49" charset="0"/>
              <a:buChar char="o"/>
            </a:pPr>
            <a:r>
              <a:rPr lang="en-US" sz="2000" dirty="0"/>
              <a:t>Educate customers on the benefits of multiple products.</a:t>
            </a:r>
          </a:p>
        </p:txBody>
      </p:sp>
      <p:sp>
        <p:nvSpPr>
          <p:cNvPr id="21" name="Text Placeholder 4">
            <a:extLst>
              <a:ext uri="{FF2B5EF4-FFF2-40B4-BE49-F238E27FC236}">
                <a16:creationId xmlns:a16="http://schemas.microsoft.com/office/drawing/2014/main" id="{A1B6C01C-71D2-B9F5-BB70-173B72F06E32}"/>
              </a:ext>
            </a:extLst>
          </p:cNvPr>
          <p:cNvSpPr txBox="1">
            <a:spLocks/>
          </p:cNvSpPr>
          <p:nvPr/>
        </p:nvSpPr>
        <p:spPr>
          <a:xfrm>
            <a:off x="7585753" y="3896547"/>
            <a:ext cx="2973161" cy="124334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Courier New" panose="02070309020205020404" pitchFamily="49" charset="0"/>
              <a:buChar char="o"/>
            </a:pPr>
            <a:r>
              <a:rPr lang="en-US" sz="2000" dirty="0"/>
              <a:t>Launch targeted retention campaigns for single-product customers.</a:t>
            </a:r>
          </a:p>
        </p:txBody>
      </p:sp>
    </p:spTree>
    <p:extLst>
      <p:ext uri="{BB962C8B-B14F-4D97-AF65-F5344CB8AC3E}">
        <p14:creationId xmlns:p14="http://schemas.microsoft.com/office/powerpoint/2010/main" val="131614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1000"/>
                                        <p:tgtEl>
                                          <p:spTgt spid="13">
                                            <p:txEl>
                                              <p:pRg st="0" end="0"/>
                                            </p:txEl>
                                          </p:spTgt>
                                        </p:tgtEl>
                                      </p:cBhvr>
                                    </p:animEffect>
                                    <p:anim calcmode="lin" valueType="num">
                                      <p:cBhvr>
                                        <p:cTn id="15"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fade">
                                      <p:cBhvr>
                                        <p:cTn id="21" dur="1000"/>
                                        <p:tgtEl>
                                          <p:spTgt spid="15">
                                            <p:txEl>
                                              <p:pRg st="0" end="0"/>
                                            </p:txEl>
                                          </p:spTgt>
                                        </p:tgtEl>
                                      </p:cBhvr>
                                    </p:animEffect>
                                    <p:anim calcmode="lin" valueType="num">
                                      <p:cBhvr>
                                        <p:cTn id="22"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anim calcmode="lin" valueType="num">
                                      <p:cBhvr>
                                        <p:cTn id="36" dur="1000" fill="hold"/>
                                        <p:tgtEl>
                                          <p:spTgt spid="19"/>
                                        </p:tgtEl>
                                        <p:attrNameLst>
                                          <p:attrName>ppt_x</p:attrName>
                                        </p:attrNameLst>
                                      </p:cBhvr>
                                      <p:tavLst>
                                        <p:tav tm="0">
                                          <p:val>
                                            <p:strVal val="#ppt_x"/>
                                          </p:val>
                                        </p:tav>
                                        <p:tav tm="100000">
                                          <p:val>
                                            <p:strVal val="#ppt_x"/>
                                          </p:val>
                                        </p:tav>
                                      </p:tavLst>
                                    </p:anim>
                                    <p:anim calcmode="lin" valueType="num">
                                      <p:cBhvr>
                                        <p:cTn id="3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anim calcmode="lin" valueType="num">
                                      <p:cBhvr>
                                        <p:cTn id="43" dur="1000" fill="hold"/>
                                        <p:tgtEl>
                                          <p:spTgt spid="21"/>
                                        </p:tgtEl>
                                        <p:attrNameLst>
                                          <p:attrName>ppt_x</p:attrName>
                                        </p:attrNameLst>
                                      </p:cBhvr>
                                      <p:tavLst>
                                        <p:tav tm="0">
                                          <p:val>
                                            <p:strVal val="#ppt_x"/>
                                          </p:val>
                                        </p:tav>
                                        <p:tav tm="100000">
                                          <p:val>
                                            <p:strVal val="#ppt_x"/>
                                          </p:val>
                                        </p:tav>
                                      </p:tavLst>
                                    </p:anim>
                                    <p:anim calcmode="lin" valueType="num">
                                      <p:cBhvr>
                                        <p:cTn id="4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uild="p"/>
      <p:bldP spid="15" grpId="0" build="p"/>
      <p:bldP spid="17" grpId="0"/>
      <p:bldP spid="19"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850F5-66AC-02F0-5405-8868EC73B2D8}"/>
              </a:ext>
            </a:extLst>
          </p:cNvPr>
          <p:cNvSpPr>
            <a:spLocks noGrp="1"/>
          </p:cNvSpPr>
          <p:nvPr>
            <p:ph type="title"/>
          </p:nvPr>
        </p:nvSpPr>
        <p:spPr>
          <a:xfrm>
            <a:off x="1536192" y="411480"/>
            <a:ext cx="9302336" cy="1069848"/>
          </a:xfrm>
        </p:spPr>
        <p:txBody>
          <a:bodyPr/>
          <a:lstStyle/>
          <a:p>
            <a:r>
              <a:rPr lang="en-US" dirty="0"/>
              <a:t>Credit Card on Customer Churn</a:t>
            </a:r>
          </a:p>
        </p:txBody>
      </p:sp>
      <p:sp>
        <p:nvSpPr>
          <p:cNvPr id="4" name="Content Placeholder 3">
            <a:extLst>
              <a:ext uri="{FF2B5EF4-FFF2-40B4-BE49-F238E27FC236}">
                <a16:creationId xmlns:a16="http://schemas.microsoft.com/office/drawing/2014/main" id="{2848EF38-5A32-1B9C-DAD3-AEFA55715B0C}"/>
              </a:ext>
            </a:extLst>
          </p:cNvPr>
          <p:cNvSpPr>
            <a:spLocks noGrp="1"/>
          </p:cNvSpPr>
          <p:nvPr>
            <p:ph sz="half" idx="2"/>
          </p:nvPr>
        </p:nvSpPr>
        <p:spPr>
          <a:xfrm>
            <a:off x="1632203" y="1896177"/>
            <a:ext cx="3652065" cy="3388092"/>
          </a:xfrm>
        </p:spPr>
        <p:txBody>
          <a:bodyPr/>
          <a:lstStyle/>
          <a:p>
            <a:r>
              <a:rPr lang="en-US" dirty="0"/>
              <a:t>The Bar chart shows customers by credit card status and churned/exited status.</a:t>
            </a:r>
          </a:p>
          <a:p>
            <a:r>
              <a:rPr lang="en-US" dirty="0"/>
              <a:t>5.5K of credit card holders have exited or churned.</a:t>
            </a:r>
          </a:p>
          <a:p>
            <a:r>
              <a:rPr lang="en-US" dirty="0"/>
              <a:t>2K of non-credit card holders have churned.</a:t>
            </a:r>
          </a:p>
          <a:p>
            <a:r>
              <a:rPr lang="en-US" dirty="0"/>
              <a:t>Credit card ownership significantly impacts customer retention rates.</a:t>
            </a:r>
          </a:p>
          <a:p>
            <a:endParaRPr lang="en-US" dirty="0"/>
          </a:p>
        </p:txBody>
      </p:sp>
      <p:sp>
        <p:nvSpPr>
          <p:cNvPr id="7" name="Slide Number Placeholder 6">
            <a:extLst>
              <a:ext uri="{FF2B5EF4-FFF2-40B4-BE49-F238E27FC236}">
                <a16:creationId xmlns:a16="http://schemas.microsoft.com/office/drawing/2014/main" id="{7D25680B-FA1F-0AFB-8A79-01971801531E}"/>
              </a:ext>
            </a:extLst>
          </p:cNvPr>
          <p:cNvSpPr>
            <a:spLocks noGrp="1"/>
          </p:cNvSpPr>
          <p:nvPr>
            <p:ph type="sldNum" sz="quarter" idx="12"/>
          </p:nvPr>
        </p:nvSpPr>
        <p:spPr/>
        <p:txBody>
          <a:bodyPr/>
          <a:lstStyle/>
          <a:p>
            <a:fld id="{294A09A9-5501-47C1-A89A-A340965A2BE2}" type="slidenum">
              <a:rPr lang="en-US" smtClean="0"/>
              <a:t>13</a:t>
            </a:fld>
            <a:endParaRPr lang="en-US" dirty="0"/>
          </a:p>
        </p:txBody>
      </p:sp>
      <p:pic>
        <p:nvPicPr>
          <p:cNvPr id="12" name="Picture 11">
            <a:extLst>
              <a:ext uri="{FF2B5EF4-FFF2-40B4-BE49-F238E27FC236}">
                <a16:creationId xmlns:a16="http://schemas.microsoft.com/office/drawing/2014/main" id="{BD5AAFC6-BB8B-D94A-5BDD-3A5B9B7C1BF3}"/>
              </a:ext>
            </a:extLst>
          </p:cNvPr>
          <p:cNvPicPr>
            <a:picLocks noChangeAspect="1"/>
          </p:cNvPicPr>
          <p:nvPr/>
        </p:nvPicPr>
        <p:blipFill>
          <a:blip r:embed="rId2"/>
          <a:stretch>
            <a:fillRect/>
          </a:stretch>
        </p:blipFill>
        <p:spPr>
          <a:xfrm>
            <a:off x="5776573" y="1896177"/>
            <a:ext cx="5205852" cy="33880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3160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1000"/>
                                        <p:tgtEl>
                                          <p:spTgt spid="4">
                                            <p:txEl>
                                              <p:pRg st="1" end="1"/>
                                            </p:txEl>
                                          </p:spTgt>
                                        </p:tgtEl>
                                      </p:cBhvr>
                                    </p:animEffect>
                                    <p:anim calcmode="lin" valueType="num">
                                      <p:cBhvr>
                                        <p:cTn id="2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1000"/>
                                        <p:tgtEl>
                                          <p:spTgt spid="4">
                                            <p:txEl>
                                              <p:pRg st="2" end="2"/>
                                            </p:txEl>
                                          </p:spTgt>
                                        </p:tgtEl>
                                      </p:cBhvr>
                                    </p:animEffect>
                                    <p:anim calcmode="lin" valueType="num">
                                      <p:cBhvr>
                                        <p:cTn id="3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1000"/>
                                        <p:tgtEl>
                                          <p:spTgt spid="4">
                                            <p:txEl>
                                              <p:pRg st="3" end="3"/>
                                            </p:txEl>
                                          </p:spTgt>
                                        </p:tgtEl>
                                      </p:cBhvr>
                                    </p:animEffect>
                                    <p:anim calcmode="lin" valueType="num">
                                      <p:cBhvr>
                                        <p:cTn id="4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01DCB-AFCB-A196-E193-6C25345DB119}"/>
              </a:ext>
            </a:extLst>
          </p:cNvPr>
          <p:cNvSpPr>
            <a:spLocks noGrp="1"/>
          </p:cNvSpPr>
          <p:nvPr>
            <p:ph type="title"/>
          </p:nvPr>
        </p:nvSpPr>
        <p:spPr/>
        <p:txBody>
          <a:bodyPr/>
          <a:lstStyle/>
          <a:p>
            <a:r>
              <a:rPr lang="en-US" dirty="0"/>
              <a:t>Strategies to Reduce Churn</a:t>
            </a:r>
          </a:p>
        </p:txBody>
      </p:sp>
      <p:sp>
        <p:nvSpPr>
          <p:cNvPr id="3" name="Text Placeholder 2">
            <a:extLst>
              <a:ext uri="{FF2B5EF4-FFF2-40B4-BE49-F238E27FC236}">
                <a16:creationId xmlns:a16="http://schemas.microsoft.com/office/drawing/2014/main" id="{41A61962-A993-161D-8A44-2DE123820E92}"/>
              </a:ext>
            </a:extLst>
          </p:cNvPr>
          <p:cNvSpPr>
            <a:spLocks noGrp="1"/>
          </p:cNvSpPr>
          <p:nvPr>
            <p:ph type="body" idx="1"/>
          </p:nvPr>
        </p:nvSpPr>
        <p:spPr/>
        <p:txBody>
          <a:bodyPr/>
          <a:lstStyle/>
          <a:p>
            <a:r>
              <a:rPr lang="en-US" dirty="0"/>
              <a:t>Reason of Churn:</a:t>
            </a:r>
          </a:p>
          <a:p>
            <a:endParaRPr lang="en-US" dirty="0"/>
          </a:p>
        </p:txBody>
      </p:sp>
      <p:sp>
        <p:nvSpPr>
          <p:cNvPr id="4" name="Content Placeholder 3">
            <a:extLst>
              <a:ext uri="{FF2B5EF4-FFF2-40B4-BE49-F238E27FC236}">
                <a16:creationId xmlns:a16="http://schemas.microsoft.com/office/drawing/2014/main" id="{2A0368BC-7C30-F358-A3DB-FFFF1501D906}"/>
              </a:ext>
            </a:extLst>
          </p:cNvPr>
          <p:cNvSpPr>
            <a:spLocks noGrp="1"/>
          </p:cNvSpPr>
          <p:nvPr>
            <p:ph sz="half" idx="2"/>
          </p:nvPr>
        </p:nvSpPr>
        <p:spPr>
          <a:xfrm>
            <a:off x="1536192" y="2743200"/>
            <a:ext cx="2953512" cy="1260909"/>
          </a:xfrm>
        </p:spPr>
        <p:txBody>
          <a:bodyPr/>
          <a:lstStyle/>
          <a:p>
            <a:r>
              <a:rPr lang="en-US" dirty="0"/>
              <a:t>Lack of Engagement</a:t>
            </a:r>
          </a:p>
          <a:p>
            <a:r>
              <a:rPr lang="en-US" dirty="0"/>
              <a:t>Poor Customer Service</a:t>
            </a:r>
          </a:p>
          <a:p>
            <a:r>
              <a:rPr lang="en-US" dirty="0"/>
              <a:t>Competitive Offers</a:t>
            </a:r>
          </a:p>
        </p:txBody>
      </p:sp>
      <p:sp>
        <p:nvSpPr>
          <p:cNvPr id="7" name="Slide Number Placeholder 6">
            <a:extLst>
              <a:ext uri="{FF2B5EF4-FFF2-40B4-BE49-F238E27FC236}">
                <a16:creationId xmlns:a16="http://schemas.microsoft.com/office/drawing/2014/main" id="{F11B81A3-ADAD-39AA-9CA1-A9C7427DB11B}"/>
              </a:ext>
            </a:extLst>
          </p:cNvPr>
          <p:cNvSpPr>
            <a:spLocks noGrp="1"/>
          </p:cNvSpPr>
          <p:nvPr>
            <p:ph type="sldNum" sz="quarter" idx="12"/>
          </p:nvPr>
        </p:nvSpPr>
        <p:spPr/>
        <p:txBody>
          <a:bodyPr/>
          <a:lstStyle/>
          <a:p>
            <a:fld id="{294A09A9-5501-47C1-A89A-A340965A2BE2}" type="slidenum">
              <a:rPr lang="en-US" smtClean="0"/>
              <a:t>14</a:t>
            </a:fld>
            <a:endParaRPr lang="en-US" dirty="0"/>
          </a:p>
        </p:txBody>
      </p:sp>
      <p:sp>
        <p:nvSpPr>
          <p:cNvPr id="11" name="Text Placeholder 2">
            <a:extLst>
              <a:ext uri="{FF2B5EF4-FFF2-40B4-BE49-F238E27FC236}">
                <a16:creationId xmlns:a16="http://schemas.microsoft.com/office/drawing/2014/main" id="{5F80B81B-51C9-9D0E-D0E5-C1C959F104D2}"/>
              </a:ext>
            </a:extLst>
          </p:cNvPr>
          <p:cNvSpPr txBox="1">
            <a:spLocks/>
          </p:cNvSpPr>
          <p:nvPr/>
        </p:nvSpPr>
        <p:spPr>
          <a:xfrm>
            <a:off x="5984747" y="2145792"/>
            <a:ext cx="3669391" cy="49377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Strategies to Reduce Churn:</a:t>
            </a:r>
          </a:p>
          <a:p>
            <a:endParaRPr lang="en-US" dirty="0"/>
          </a:p>
        </p:txBody>
      </p:sp>
      <p:sp>
        <p:nvSpPr>
          <p:cNvPr id="12" name="Content Placeholder 3">
            <a:extLst>
              <a:ext uri="{FF2B5EF4-FFF2-40B4-BE49-F238E27FC236}">
                <a16:creationId xmlns:a16="http://schemas.microsoft.com/office/drawing/2014/main" id="{55CA90D4-862D-1CBD-360E-D14A144B89F2}"/>
              </a:ext>
            </a:extLst>
          </p:cNvPr>
          <p:cNvSpPr txBox="1">
            <a:spLocks/>
          </p:cNvSpPr>
          <p:nvPr/>
        </p:nvSpPr>
        <p:spPr>
          <a:xfrm>
            <a:off x="5904457" y="2744966"/>
            <a:ext cx="3884436" cy="18944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accent6"/>
              </a:buClr>
              <a:buFont typeface="Courier New" panose="02070309020205020404" pitchFamily="49" charset="0"/>
              <a:buChar char="o"/>
              <a:defRPr sz="1400" kern="1200">
                <a:solidFill>
                  <a:schemeClr val="bg1"/>
                </a:solidFill>
                <a:latin typeface="+mn-lt"/>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accent6"/>
              </a:buClr>
              <a:buFont typeface="Courier New" panose="02070309020205020404" pitchFamily="49" charset="0"/>
              <a:buChar char="o"/>
              <a:defRPr sz="1200" kern="1200">
                <a:solidFill>
                  <a:schemeClr val="bg1"/>
                </a:solidFill>
                <a:latin typeface="+mn-lt"/>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accent6"/>
              </a:buClr>
              <a:buFont typeface="Courier New" panose="02070309020205020404" pitchFamily="49" charset="0"/>
              <a:buChar char="o"/>
              <a:defRPr sz="12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Improve Customer Engagement</a:t>
            </a:r>
          </a:p>
          <a:p>
            <a:r>
              <a:rPr lang="en-US" dirty="0"/>
              <a:t>Competitive Product Offerings</a:t>
            </a:r>
          </a:p>
          <a:p>
            <a:r>
              <a:rPr lang="en-US" dirty="0"/>
              <a:t>Financial Education</a:t>
            </a:r>
          </a:p>
          <a:p>
            <a:r>
              <a:rPr lang="en-US" dirty="0"/>
              <a:t>Feedback Mechanism</a:t>
            </a:r>
          </a:p>
          <a:p>
            <a:r>
              <a:rPr lang="en-US" dirty="0"/>
              <a:t>Continuous Improvement</a:t>
            </a:r>
          </a:p>
        </p:txBody>
      </p:sp>
    </p:spTree>
    <p:extLst>
      <p:ext uri="{BB962C8B-B14F-4D97-AF65-F5344CB8AC3E}">
        <p14:creationId xmlns:p14="http://schemas.microsoft.com/office/powerpoint/2010/main" val="374594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1000"/>
                                        <p:tgtEl>
                                          <p:spTgt spid="4">
                                            <p:txEl>
                                              <p:pRg st="1" end="1"/>
                                            </p:txEl>
                                          </p:spTgt>
                                        </p:tgtEl>
                                      </p:cBhvr>
                                    </p:animEffect>
                                    <p:anim calcmode="lin" valueType="num">
                                      <p:cBhvr>
                                        <p:cTn id="2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1000"/>
                                        <p:tgtEl>
                                          <p:spTgt spid="4">
                                            <p:txEl>
                                              <p:pRg st="2" end="2"/>
                                            </p:txEl>
                                          </p:spTgt>
                                        </p:tgtEl>
                                      </p:cBhvr>
                                    </p:animEffect>
                                    <p:anim calcmode="lin" valueType="num">
                                      <p:cBhvr>
                                        <p:cTn id="3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2">
                                            <p:txEl>
                                              <p:pRg st="0" end="0"/>
                                            </p:txEl>
                                          </p:spTgt>
                                        </p:tgtEl>
                                        <p:attrNameLst>
                                          <p:attrName>style.visibility</p:attrName>
                                        </p:attrNameLst>
                                      </p:cBhvr>
                                      <p:to>
                                        <p:strVal val="visible"/>
                                      </p:to>
                                    </p:set>
                                    <p:animEffect transition="in" filter="fade">
                                      <p:cBhvr>
                                        <p:cTn id="49" dur="1000"/>
                                        <p:tgtEl>
                                          <p:spTgt spid="12">
                                            <p:txEl>
                                              <p:pRg st="0" end="0"/>
                                            </p:txEl>
                                          </p:spTgt>
                                        </p:tgtEl>
                                      </p:cBhvr>
                                    </p:animEffect>
                                    <p:anim calcmode="lin" valueType="num">
                                      <p:cBhvr>
                                        <p:cTn id="50"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2">
                                            <p:txEl>
                                              <p:pRg st="1" end="1"/>
                                            </p:txEl>
                                          </p:spTgt>
                                        </p:tgtEl>
                                        <p:attrNameLst>
                                          <p:attrName>style.visibility</p:attrName>
                                        </p:attrNameLst>
                                      </p:cBhvr>
                                      <p:to>
                                        <p:strVal val="visible"/>
                                      </p:to>
                                    </p:set>
                                    <p:animEffect transition="in" filter="fade">
                                      <p:cBhvr>
                                        <p:cTn id="56" dur="1000"/>
                                        <p:tgtEl>
                                          <p:spTgt spid="12">
                                            <p:txEl>
                                              <p:pRg st="1" end="1"/>
                                            </p:txEl>
                                          </p:spTgt>
                                        </p:tgtEl>
                                      </p:cBhvr>
                                    </p:animEffect>
                                    <p:anim calcmode="lin" valueType="num">
                                      <p:cBhvr>
                                        <p:cTn id="57"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58"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2">
                                            <p:txEl>
                                              <p:pRg st="2" end="2"/>
                                            </p:txEl>
                                          </p:spTgt>
                                        </p:tgtEl>
                                        <p:attrNameLst>
                                          <p:attrName>style.visibility</p:attrName>
                                        </p:attrNameLst>
                                      </p:cBhvr>
                                      <p:to>
                                        <p:strVal val="visible"/>
                                      </p:to>
                                    </p:set>
                                    <p:animEffect transition="in" filter="fade">
                                      <p:cBhvr>
                                        <p:cTn id="63" dur="1000"/>
                                        <p:tgtEl>
                                          <p:spTgt spid="12">
                                            <p:txEl>
                                              <p:pRg st="2" end="2"/>
                                            </p:txEl>
                                          </p:spTgt>
                                        </p:tgtEl>
                                      </p:cBhvr>
                                    </p:animEffect>
                                    <p:anim calcmode="lin" valueType="num">
                                      <p:cBhvr>
                                        <p:cTn id="64"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65"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2">
                                            <p:txEl>
                                              <p:pRg st="3" end="3"/>
                                            </p:txEl>
                                          </p:spTgt>
                                        </p:tgtEl>
                                        <p:attrNameLst>
                                          <p:attrName>style.visibility</p:attrName>
                                        </p:attrNameLst>
                                      </p:cBhvr>
                                      <p:to>
                                        <p:strVal val="visible"/>
                                      </p:to>
                                    </p:set>
                                    <p:animEffect transition="in" filter="fade">
                                      <p:cBhvr>
                                        <p:cTn id="70" dur="1000"/>
                                        <p:tgtEl>
                                          <p:spTgt spid="12">
                                            <p:txEl>
                                              <p:pRg st="3" end="3"/>
                                            </p:txEl>
                                          </p:spTgt>
                                        </p:tgtEl>
                                      </p:cBhvr>
                                    </p:animEffect>
                                    <p:anim calcmode="lin" valueType="num">
                                      <p:cBhvr>
                                        <p:cTn id="71"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72"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2">
                                            <p:txEl>
                                              <p:pRg st="4" end="4"/>
                                            </p:txEl>
                                          </p:spTgt>
                                        </p:tgtEl>
                                        <p:attrNameLst>
                                          <p:attrName>style.visibility</p:attrName>
                                        </p:attrNameLst>
                                      </p:cBhvr>
                                      <p:to>
                                        <p:strVal val="visible"/>
                                      </p:to>
                                    </p:set>
                                    <p:animEffect transition="in" filter="fade">
                                      <p:cBhvr>
                                        <p:cTn id="77" dur="1000"/>
                                        <p:tgtEl>
                                          <p:spTgt spid="12">
                                            <p:txEl>
                                              <p:pRg st="4" end="4"/>
                                            </p:txEl>
                                          </p:spTgt>
                                        </p:tgtEl>
                                      </p:cBhvr>
                                    </p:animEffect>
                                    <p:anim calcmode="lin" valueType="num">
                                      <p:cBhvr>
                                        <p:cTn id="78"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79"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0956-300E-F0A3-EC3F-0F15837C5C13}"/>
              </a:ext>
            </a:extLst>
          </p:cNvPr>
          <p:cNvSpPr>
            <a:spLocks noGrp="1"/>
          </p:cNvSpPr>
          <p:nvPr>
            <p:ph type="title"/>
          </p:nvPr>
        </p:nvSpPr>
        <p:spPr>
          <a:xfrm>
            <a:off x="1536192" y="377190"/>
            <a:ext cx="8878824" cy="1069848"/>
          </a:xfrm>
        </p:spPr>
        <p:txBody>
          <a:bodyPr/>
          <a:lstStyle/>
          <a:p>
            <a:r>
              <a:rPr lang="en-US" dirty="0"/>
              <a:t>CUSTOMER JOINING VS CHURN RATE OVER YEARS</a:t>
            </a:r>
          </a:p>
        </p:txBody>
      </p:sp>
      <p:sp>
        <p:nvSpPr>
          <p:cNvPr id="3" name="Text Placeholder 2">
            <a:extLst>
              <a:ext uri="{FF2B5EF4-FFF2-40B4-BE49-F238E27FC236}">
                <a16:creationId xmlns:a16="http://schemas.microsoft.com/office/drawing/2014/main" id="{0F9E733E-63CB-C4AA-460F-EAA41B2C6CFE}"/>
              </a:ext>
            </a:extLst>
          </p:cNvPr>
          <p:cNvSpPr>
            <a:spLocks noGrp="1"/>
          </p:cNvSpPr>
          <p:nvPr>
            <p:ph type="body" idx="1"/>
          </p:nvPr>
        </p:nvSpPr>
        <p:spPr>
          <a:xfrm>
            <a:off x="1536192" y="1594485"/>
            <a:ext cx="3988710" cy="476631"/>
          </a:xfrm>
        </p:spPr>
        <p:txBody>
          <a:bodyPr/>
          <a:lstStyle/>
          <a:p>
            <a:r>
              <a:rPr lang="en-US" dirty="0"/>
              <a:t>Customer Joining over years</a:t>
            </a:r>
          </a:p>
        </p:txBody>
      </p:sp>
      <p:sp>
        <p:nvSpPr>
          <p:cNvPr id="4" name="Content Placeholder 3">
            <a:extLst>
              <a:ext uri="{FF2B5EF4-FFF2-40B4-BE49-F238E27FC236}">
                <a16:creationId xmlns:a16="http://schemas.microsoft.com/office/drawing/2014/main" id="{16E15800-A157-27BF-6869-58BFE51374BD}"/>
              </a:ext>
            </a:extLst>
          </p:cNvPr>
          <p:cNvSpPr>
            <a:spLocks noGrp="1"/>
          </p:cNvSpPr>
          <p:nvPr>
            <p:ph sz="half" idx="2"/>
          </p:nvPr>
        </p:nvSpPr>
        <p:spPr>
          <a:xfrm>
            <a:off x="1536192" y="2071116"/>
            <a:ext cx="4441096" cy="2260252"/>
          </a:xfrm>
        </p:spPr>
        <p:txBody>
          <a:bodyPr/>
          <a:lstStyle/>
          <a:p>
            <a:r>
              <a:rPr lang="en-US" dirty="0"/>
              <a:t>The increase in new customers joining the bank each year is a positive trend, indicating potential growth opportunities.</a:t>
            </a:r>
          </a:p>
          <a:p>
            <a:r>
              <a:rPr lang="en-US" dirty="0"/>
              <a:t>However, the constant churn rate suggests that while new customers are joining, the bank is struggling to retain them.</a:t>
            </a:r>
          </a:p>
          <a:p>
            <a:endParaRPr lang="en-US" dirty="0"/>
          </a:p>
        </p:txBody>
      </p:sp>
      <p:sp>
        <p:nvSpPr>
          <p:cNvPr id="5" name="Text Placeholder 4">
            <a:extLst>
              <a:ext uri="{FF2B5EF4-FFF2-40B4-BE49-F238E27FC236}">
                <a16:creationId xmlns:a16="http://schemas.microsoft.com/office/drawing/2014/main" id="{BB6FBCE1-C49A-ED35-DC6A-BE436A8E2094}"/>
              </a:ext>
            </a:extLst>
          </p:cNvPr>
          <p:cNvSpPr>
            <a:spLocks noGrp="1"/>
          </p:cNvSpPr>
          <p:nvPr>
            <p:ph type="body" sz="quarter" idx="3"/>
          </p:nvPr>
        </p:nvSpPr>
        <p:spPr>
          <a:xfrm>
            <a:off x="7307981" y="1557007"/>
            <a:ext cx="3107035" cy="493776"/>
          </a:xfrm>
        </p:spPr>
        <p:txBody>
          <a:bodyPr/>
          <a:lstStyle/>
          <a:p>
            <a:r>
              <a:rPr lang="en-US" dirty="0"/>
              <a:t>Churn Rate over Years</a:t>
            </a:r>
          </a:p>
          <a:p>
            <a:endParaRPr lang="en-US" dirty="0"/>
          </a:p>
        </p:txBody>
      </p:sp>
      <p:sp>
        <p:nvSpPr>
          <p:cNvPr id="6" name="Content Placeholder 5">
            <a:extLst>
              <a:ext uri="{FF2B5EF4-FFF2-40B4-BE49-F238E27FC236}">
                <a16:creationId xmlns:a16="http://schemas.microsoft.com/office/drawing/2014/main" id="{731089E2-E303-B810-B37C-5E6DBB36E740}"/>
              </a:ext>
            </a:extLst>
          </p:cNvPr>
          <p:cNvSpPr>
            <a:spLocks noGrp="1"/>
          </p:cNvSpPr>
          <p:nvPr>
            <p:ph sz="quarter" idx="4"/>
          </p:nvPr>
        </p:nvSpPr>
        <p:spPr>
          <a:xfrm>
            <a:off x="7240122" y="2050783"/>
            <a:ext cx="3732677" cy="1790299"/>
          </a:xfrm>
        </p:spPr>
        <p:txBody>
          <a:bodyPr/>
          <a:lstStyle/>
          <a:p>
            <a:r>
              <a:rPr lang="en-US" sz="1800" b="0" dirty="0"/>
              <a:t>Fluctuations in churn rates occurred, but overall, the rate has stabilized.</a:t>
            </a:r>
          </a:p>
          <a:p>
            <a:r>
              <a:rPr lang="en-US" sz="1800" b="0" dirty="0"/>
              <a:t>Minor increase in 2017, but stabilized in subsequent years.</a:t>
            </a:r>
            <a:endParaRPr lang="en-IN" sz="1800" b="0" dirty="0"/>
          </a:p>
          <a:p>
            <a:pPr marL="0" indent="0">
              <a:buNone/>
            </a:pPr>
            <a:endParaRPr lang="en-US" dirty="0"/>
          </a:p>
        </p:txBody>
      </p:sp>
      <p:sp>
        <p:nvSpPr>
          <p:cNvPr id="7" name="Slide Number Placeholder 6">
            <a:extLst>
              <a:ext uri="{FF2B5EF4-FFF2-40B4-BE49-F238E27FC236}">
                <a16:creationId xmlns:a16="http://schemas.microsoft.com/office/drawing/2014/main" id="{D0081A25-F128-A67B-8E47-B20A87ABFFED}"/>
              </a:ext>
            </a:extLst>
          </p:cNvPr>
          <p:cNvSpPr>
            <a:spLocks noGrp="1"/>
          </p:cNvSpPr>
          <p:nvPr>
            <p:ph type="sldNum" sz="quarter" idx="12"/>
          </p:nvPr>
        </p:nvSpPr>
        <p:spPr/>
        <p:txBody>
          <a:bodyPr/>
          <a:lstStyle/>
          <a:p>
            <a:fld id="{294A09A9-5501-47C1-A89A-A340965A2BE2}" type="slidenum">
              <a:rPr lang="en-US" smtClean="0"/>
              <a:t>15</a:t>
            </a:fld>
            <a:endParaRPr lang="en-US" dirty="0"/>
          </a:p>
        </p:txBody>
      </p:sp>
      <p:pic>
        <p:nvPicPr>
          <p:cNvPr id="12" name="Picture 11">
            <a:extLst>
              <a:ext uri="{FF2B5EF4-FFF2-40B4-BE49-F238E27FC236}">
                <a16:creationId xmlns:a16="http://schemas.microsoft.com/office/drawing/2014/main" id="{363D5512-B62F-D33A-97FC-9A9D05475DBF}"/>
              </a:ext>
            </a:extLst>
          </p:cNvPr>
          <p:cNvPicPr>
            <a:picLocks noChangeAspect="1"/>
          </p:cNvPicPr>
          <p:nvPr/>
        </p:nvPicPr>
        <p:blipFill>
          <a:blip r:embed="rId2"/>
          <a:stretch>
            <a:fillRect/>
          </a:stretch>
        </p:blipFill>
        <p:spPr>
          <a:xfrm>
            <a:off x="1821641" y="4088097"/>
            <a:ext cx="4155647" cy="22602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a:extLst>
              <a:ext uri="{FF2B5EF4-FFF2-40B4-BE49-F238E27FC236}">
                <a16:creationId xmlns:a16="http://schemas.microsoft.com/office/drawing/2014/main" id="{1F2B9D22-3861-48F0-6CE1-C6D73EFC3B37}"/>
              </a:ext>
            </a:extLst>
          </p:cNvPr>
          <p:cNvPicPr>
            <a:picLocks noChangeAspect="1"/>
          </p:cNvPicPr>
          <p:nvPr/>
        </p:nvPicPr>
        <p:blipFill>
          <a:blip r:embed="rId3"/>
          <a:stretch>
            <a:fillRect/>
          </a:stretch>
        </p:blipFill>
        <p:spPr>
          <a:xfrm>
            <a:off x="7240122" y="4005795"/>
            <a:ext cx="4021436" cy="22602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2294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1000"/>
                                        <p:tgtEl>
                                          <p:spTgt spid="4">
                                            <p:txEl>
                                              <p:pRg st="1" end="1"/>
                                            </p:txEl>
                                          </p:spTgt>
                                        </p:tgtEl>
                                      </p:cBhvr>
                                    </p:animEffect>
                                    <p:anim calcmode="lin" valueType="num">
                                      <p:cBhvr>
                                        <p:cTn id="2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Effect transition="in" filter="fade">
                                      <p:cBhvr>
                                        <p:cTn id="35" dur="1000"/>
                                        <p:tgtEl>
                                          <p:spTgt spid="5">
                                            <p:txEl>
                                              <p:pRg st="0" end="0"/>
                                            </p:txEl>
                                          </p:spTgt>
                                        </p:tgtEl>
                                      </p:cBhvr>
                                    </p:animEffect>
                                    <p:anim calcmode="lin" valueType="num">
                                      <p:cBhvr>
                                        <p:cTn id="3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txEl>
                                              <p:pRg st="0" end="0"/>
                                            </p:txEl>
                                          </p:spTgt>
                                        </p:tgtEl>
                                        <p:attrNameLst>
                                          <p:attrName>style.visibility</p:attrName>
                                        </p:attrNameLst>
                                      </p:cBhvr>
                                      <p:to>
                                        <p:strVal val="visible"/>
                                      </p:to>
                                    </p:set>
                                    <p:animEffect transition="in" filter="fade">
                                      <p:cBhvr>
                                        <p:cTn id="49" dur="1000"/>
                                        <p:tgtEl>
                                          <p:spTgt spid="6">
                                            <p:txEl>
                                              <p:pRg st="0" end="0"/>
                                            </p:txEl>
                                          </p:spTgt>
                                        </p:tgtEl>
                                      </p:cBhvr>
                                    </p:animEffect>
                                    <p:anim calcmode="lin" valueType="num">
                                      <p:cBhvr>
                                        <p:cTn id="5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6">
                                            <p:txEl>
                                              <p:pRg st="1" end="1"/>
                                            </p:txEl>
                                          </p:spTgt>
                                        </p:tgtEl>
                                        <p:attrNameLst>
                                          <p:attrName>style.visibility</p:attrName>
                                        </p:attrNameLst>
                                      </p:cBhvr>
                                      <p:to>
                                        <p:strVal val="visible"/>
                                      </p:to>
                                    </p:set>
                                    <p:animEffect transition="in" filter="fade">
                                      <p:cBhvr>
                                        <p:cTn id="56" dur="1000"/>
                                        <p:tgtEl>
                                          <p:spTgt spid="6">
                                            <p:txEl>
                                              <p:pRg st="1" end="1"/>
                                            </p:txEl>
                                          </p:spTgt>
                                        </p:tgtEl>
                                      </p:cBhvr>
                                    </p:animEffect>
                                    <p:anim calcmode="lin" valueType="num">
                                      <p:cBhvr>
                                        <p:cTn id="57"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5" grpId="0" build="p"/>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966C-5AEA-1AE6-F1AE-C27CE7BEA764}"/>
              </a:ext>
            </a:extLst>
          </p:cNvPr>
          <p:cNvSpPr>
            <a:spLocks noGrp="1"/>
          </p:cNvSpPr>
          <p:nvPr>
            <p:ph type="title"/>
          </p:nvPr>
        </p:nvSpPr>
        <p:spPr/>
        <p:txBody>
          <a:bodyPr/>
          <a:lstStyle/>
          <a:p>
            <a:r>
              <a:rPr lang="en-US" dirty="0"/>
              <a:t>Recommendation</a:t>
            </a:r>
          </a:p>
        </p:txBody>
      </p:sp>
      <p:sp>
        <p:nvSpPr>
          <p:cNvPr id="4" name="Content Placeholder 3">
            <a:extLst>
              <a:ext uri="{FF2B5EF4-FFF2-40B4-BE49-F238E27FC236}">
                <a16:creationId xmlns:a16="http://schemas.microsoft.com/office/drawing/2014/main" id="{9B65600F-D733-79E7-26E3-2E39E1B23B1F}"/>
              </a:ext>
            </a:extLst>
          </p:cNvPr>
          <p:cNvSpPr>
            <a:spLocks noGrp="1"/>
          </p:cNvSpPr>
          <p:nvPr>
            <p:ph sz="half" idx="2"/>
          </p:nvPr>
        </p:nvSpPr>
        <p:spPr>
          <a:xfrm>
            <a:off x="1568917" y="2432304"/>
            <a:ext cx="4335219" cy="1337912"/>
          </a:xfrm>
        </p:spPr>
        <p:txBody>
          <a:bodyPr/>
          <a:lstStyle/>
          <a:p>
            <a:r>
              <a:rPr lang="en-US" dirty="0"/>
              <a:t>Implement targeted strategies to reduce churn, such as personalized engagement programs, enhanced customer service, and competitive offerings </a:t>
            </a:r>
          </a:p>
        </p:txBody>
      </p:sp>
      <p:sp>
        <p:nvSpPr>
          <p:cNvPr id="6" name="Content Placeholder 5">
            <a:extLst>
              <a:ext uri="{FF2B5EF4-FFF2-40B4-BE49-F238E27FC236}">
                <a16:creationId xmlns:a16="http://schemas.microsoft.com/office/drawing/2014/main" id="{620F5944-FCB5-3BD3-7F8A-CD6D6560225D}"/>
              </a:ext>
            </a:extLst>
          </p:cNvPr>
          <p:cNvSpPr>
            <a:spLocks noGrp="1"/>
          </p:cNvSpPr>
          <p:nvPr>
            <p:ph sz="quarter" idx="4"/>
          </p:nvPr>
        </p:nvSpPr>
        <p:spPr>
          <a:xfrm>
            <a:off x="6096000" y="3917482"/>
            <a:ext cx="4118169" cy="1559293"/>
          </a:xfrm>
        </p:spPr>
        <p:txBody>
          <a:bodyPr/>
          <a:lstStyle/>
          <a:p>
            <a:r>
              <a:rPr lang="en-US" dirty="0"/>
              <a:t>By improvising customer retention, the bank can capitalize on increasing trend of customers joining and achieve sustainable growth.</a:t>
            </a:r>
          </a:p>
        </p:txBody>
      </p:sp>
      <p:sp>
        <p:nvSpPr>
          <p:cNvPr id="7" name="Slide Number Placeholder 6">
            <a:extLst>
              <a:ext uri="{FF2B5EF4-FFF2-40B4-BE49-F238E27FC236}">
                <a16:creationId xmlns:a16="http://schemas.microsoft.com/office/drawing/2014/main" id="{095522AE-B4BA-1DF7-CF36-C2ED98FFD9EF}"/>
              </a:ext>
            </a:extLst>
          </p:cNvPr>
          <p:cNvSpPr>
            <a:spLocks noGrp="1"/>
          </p:cNvSpPr>
          <p:nvPr>
            <p:ph type="sldNum" sz="quarter" idx="12"/>
          </p:nvPr>
        </p:nvSpPr>
        <p:spPr/>
        <p:txBody>
          <a:bodyPr/>
          <a:lstStyle/>
          <a:p>
            <a:fld id="{294A09A9-5501-47C1-A89A-A340965A2BE2}" type="slidenum">
              <a:rPr lang="en-US" smtClean="0"/>
              <a:t>16</a:t>
            </a:fld>
            <a:endParaRPr lang="en-US" dirty="0"/>
          </a:p>
        </p:txBody>
      </p:sp>
    </p:spTree>
    <p:extLst>
      <p:ext uri="{BB962C8B-B14F-4D97-AF65-F5344CB8AC3E}">
        <p14:creationId xmlns:p14="http://schemas.microsoft.com/office/powerpoint/2010/main" val="43429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1000"/>
                                        <p:tgtEl>
                                          <p:spTgt spid="6">
                                            <p:txEl>
                                              <p:pRg st="0" end="0"/>
                                            </p:txEl>
                                          </p:spTgt>
                                        </p:tgtEl>
                                      </p:cBhvr>
                                    </p:animEffect>
                                    <p:anim calcmode="lin" valueType="num">
                                      <p:cBhvr>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97B3A-A9E1-FABD-0532-39FC6A09367E}"/>
              </a:ext>
            </a:extLst>
          </p:cNvPr>
          <p:cNvSpPr>
            <a:spLocks noGrp="1"/>
          </p:cNvSpPr>
          <p:nvPr>
            <p:ph type="title"/>
          </p:nvPr>
        </p:nvSpPr>
        <p:spPr>
          <a:xfrm>
            <a:off x="1536192" y="393192"/>
            <a:ext cx="8878824" cy="1069848"/>
          </a:xfrm>
        </p:spPr>
        <p:txBody>
          <a:bodyPr/>
          <a:lstStyle/>
          <a:p>
            <a:r>
              <a:rPr lang="en-US" dirty="0"/>
              <a:t>Account balance And Number of products</a:t>
            </a:r>
          </a:p>
        </p:txBody>
      </p:sp>
      <p:sp>
        <p:nvSpPr>
          <p:cNvPr id="3" name="Text Placeholder 2">
            <a:extLst>
              <a:ext uri="{FF2B5EF4-FFF2-40B4-BE49-F238E27FC236}">
                <a16:creationId xmlns:a16="http://schemas.microsoft.com/office/drawing/2014/main" id="{0B735B48-FA4A-B6FC-2434-9E25C5855F98}"/>
              </a:ext>
            </a:extLst>
          </p:cNvPr>
          <p:cNvSpPr>
            <a:spLocks noGrp="1"/>
          </p:cNvSpPr>
          <p:nvPr>
            <p:ph type="body" idx="1"/>
          </p:nvPr>
        </p:nvSpPr>
        <p:spPr>
          <a:xfrm>
            <a:off x="1668780" y="1691640"/>
            <a:ext cx="2953512" cy="493776"/>
          </a:xfrm>
        </p:spPr>
        <p:txBody>
          <a:bodyPr/>
          <a:lstStyle/>
          <a:p>
            <a:r>
              <a:rPr lang="en-US" dirty="0"/>
              <a:t>Analysis:</a:t>
            </a:r>
          </a:p>
        </p:txBody>
      </p:sp>
      <p:sp>
        <p:nvSpPr>
          <p:cNvPr id="4" name="Content Placeholder 3">
            <a:extLst>
              <a:ext uri="{FF2B5EF4-FFF2-40B4-BE49-F238E27FC236}">
                <a16:creationId xmlns:a16="http://schemas.microsoft.com/office/drawing/2014/main" id="{C75D787A-6CF8-7F52-FFDC-FB7CA9FF71B2}"/>
              </a:ext>
            </a:extLst>
          </p:cNvPr>
          <p:cNvSpPr>
            <a:spLocks noGrp="1"/>
          </p:cNvSpPr>
          <p:nvPr>
            <p:ph sz="half" idx="2"/>
          </p:nvPr>
        </p:nvSpPr>
        <p:spPr>
          <a:xfrm>
            <a:off x="1536192" y="2185416"/>
            <a:ext cx="4094828" cy="1934197"/>
          </a:xfrm>
        </p:spPr>
        <p:txBody>
          <a:bodyPr/>
          <a:lstStyle/>
          <a:p>
            <a:r>
              <a:rPr lang="en-US" dirty="0"/>
              <a:t>Customers with higher product usage tend to have higher total account balances.</a:t>
            </a:r>
          </a:p>
          <a:p>
            <a:r>
              <a:rPr lang="en-US" dirty="0"/>
              <a:t>Customers using 1 product contribute significantly to the total account balance.</a:t>
            </a:r>
          </a:p>
          <a:p>
            <a:endParaRPr lang="en-US" dirty="0"/>
          </a:p>
        </p:txBody>
      </p:sp>
      <p:sp>
        <p:nvSpPr>
          <p:cNvPr id="7" name="Slide Number Placeholder 6">
            <a:extLst>
              <a:ext uri="{FF2B5EF4-FFF2-40B4-BE49-F238E27FC236}">
                <a16:creationId xmlns:a16="http://schemas.microsoft.com/office/drawing/2014/main" id="{A3607F3E-2040-D198-E206-C84A2F132B64}"/>
              </a:ext>
            </a:extLst>
          </p:cNvPr>
          <p:cNvSpPr>
            <a:spLocks noGrp="1"/>
          </p:cNvSpPr>
          <p:nvPr>
            <p:ph type="sldNum" sz="quarter" idx="12"/>
          </p:nvPr>
        </p:nvSpPr>
        <p:spPr/>
        <p:txBody>
          <a:bodyPr/>
          <a:lstStyle/>
          <a:p>
            <a:fld id="{294A09A9-5501-47C1-A89A-A340965A2BE2}" type="slidenum">
              <a:rPr lang="en-US" smtClean="0"/>
              <a:t>17</a:t>
            </a:fld>
            <a:endParaRPr lang="en-US" dirty="0"/>
          </a:p>
        </p:txBody>
      </p:sp>
      <p:sp>
        <p:nvSpPr>
          <p:cNvPr id="9" name="Text Placeholder 8">
            <a:extLst>
              <a:ext uri="{FF2B5EF4-FFF2-40B4-BE49-F238E27FC236}">
                <a16:creationId xmlns:a16="http://schemas.microsoft.com/office/drawing/2014/main" id="{2314095D-5B05-6906-F023-EC80BEE7847C}"/>
              </a:ext>
            </a:extLst>
          </p:cNvPr>
          <p:cNvSpPr>
            <a:spLocks noGrp="1"/>
          </p:cNvSpPr>
          <p:nvPr>
            <p:ph type="body" sz="quarter" idx="13"/>
          </p:nvPr>
        </p:nvSpPr>
        <p:spPr>
          <a:xfrm>
            <a:off x="1668780" y="3990635"/>
            <a:ext cx="2953512" cy="493776"/>
          </a:xfrm>
        </p:spPr>
        <p:txBody>
          <a:bodyPr/>
          <a:lstStyle/>
          <a:p>
            <a:r>
              <a:rPr lang="en-US" sz="2400" b="1" dirty="0"/>
              <a:t>Recommendation:</a:t>
            </a:r>
            <a:endParaRPr lang="en-US" dirty="0"/>
          </a:p>
        </p:txBody>
      </p:sp>
      <p:sp>
        <p:nvSpPr>
          <p:cNvPr id="10" name="Content Placeholder 9">
            <a:extLst>
              <a:ext uri="{FF2B5EF4-FFF2-40B4-BE49-F238E27FC236}">
                <a16:creationId xmlns:a16="http://schemas.microsoft.com/office/drawing/2014/main" id="{BD056AE9-772E-4302-3F4B-BC6B25EDDCCD}"/>
              </a:ext>
            </a:extLst>
          </p:cNvPr>
          <p:cNvSpPr>
            <a:spLocks noGrp="1"/>
          </p:cNvSpPr>
          <p:nvPr>
            <p:ph sz="quarter" idx="14"/>
          </p:nvPr>
        </p:nvSpPr>
        <p:spPr>
          <a:xfrm>
            <a:off x="1584197" y="4477674"/>
            <a:ext cx="4364215" cy="1577099"/>
          </a:xfrm>
        </p:spPr>
        <p:txBody>
          <a:bodyPr/>
          <a:lstStyle/>
          <a:p>
            <a:r>
              <a:rPr lang="en-US" dirty="0"/>
              <a:t>Encourage customers to use multiple products to increase overall account balances.</a:t>
            </a:r>
          </a:p>
          <a:p>
            <a:r>
              <a:rPr lang="en-US" dirty="0"/>
              <a:t>Offer incentives or rewards for customers who adopt additional banking products.</a:t>
            </a:r>
          </a:p>
          <a:p>
            <a:endParaRPr lang="en-US" dirty="0"/>
          </a:p>
        </p:txBody>
      </p:sp>
      <p:pic>
        <p:nvPicPr>
          <p:cNvPr id="12" name="Picture 11">
            <a:extLst>
              <a:ext uri="{FF2B5EF4-FFF2-40B4-BE49-F238E27FC236}">
                <a16:creationId xmlns:a16="http://schemas.microsoft.com/office/drawing/2014/main" id="{F3D1284F-0B20-C938-477B-70830978A861}"/>
              </a:ext>
            </a:extLst>
          </p:cNvPr>
          <p:cNvPicPr>
            <a:picLocks noChangeAspect="1"/>
          </p:cNvPicPr>
          <p:nvPr/>
        </p:nvPicPr>
        <p:blipFill>
          <a:blip r:embed="rId2"/>
          <a:stretch>
            <a:fillRect/>
          </a:stretch>
        </p:blipFill>
        <p:spPr>
          <a:xfrm>
            <a:off x="6096000" y="1988098"/>
            <a:ext cx="5694947" cy="33250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0208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fade">
                                      <p:cBhvr>
                                        <p:cTn id="28" dur="1000"/>
                                        <p:tgtEl>
                                          <p:spTgt spid="4">
                                            <p:txEl>
                                              <p:pRg st="0" end="0"/>
                                            </p:txEl>
                                          </p:spTgt>
                                        </p:tgtEl>
                                      </p:cBhvr>
                                    </p:animEffect>
                                    <p:anim calcmode="lin" valueType="num">
                                      <p:cBhvr>
                                        <p:cTn id="29"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fade">
                                      <p:cBhvr>
                                        <p:cTn id="35" dur="1000"/>
                                        <p:tgtEl>
                                          <p:spTgt spid="4">
                                            <p:txEl>
                                              <p:pRg st="1" end="1"/>
                                            </p:txEl>
                                          </p:spTgt>
                                        </p:tgtEl>
                                      </p:cBhvr>
                                    </p:animEffect>
                                    <p:anim calcmode="lin" valueType="num">
                                      <p:cBhvr>
                                        <p:cTn id="36"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animEffect transition="in" filter="fade">
                                      <p:cBhvr>
                                        <p:cTn id="42" dur="1000"/>
                                        <p:tgtEl>
                                          <p:spTgt spid="9">
                                            <p:txEl>
                                              <p:pRg st="0" end="0"/>
                                            </p:txEl>
                                          </p:spTgt>
                                        </p:tgtEl>
                                      </p:cBhvr>
                                    </p:animEffect>
                                    <p:anim calcmode="lin" valueType="num">
                                      <p:cBhvr>
                                        <p:cTn id="43"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Effect transition="in" filter="fade">
                                      <p:cBhvr>
                                        <p:cTn id="49" dur="1000"/>
                                        <p:tgtEl>
                                          <p:spTgt spid="10">
                                            <p:txEl>
                                              <p:pRg st="0" end="0"/>
                                            </p:txEl>
                                          </p:spTgt>
                                        </p:tgtEl>
                                      </p:cBhvr>
                                    </p:animEffect>
                                    <p:anim calcmode="lin" valueType="num">
                                      <p:cBhvr>
                                        <p:cTn id="50"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0">
                                            <p:txEl>
                                              <p:pRg st="1" end="1"/>
                                            </p:txEl>
                                          </p:spTgt>
                                        </p:tgtEl>
                                        <p:attrNameLst>
                                          <p:attrName>style.visibility</p:attrName>
                                        </p:attrNameLst>
                                      </p:cBhvr>
                                      <p:to>
                                        <p:strVal val="visible"/>
                                      </p:to>
                                    </p:set>
                                    <p:animEffect transition="in" filter="fade">
                                      <p:cBhvr>
                                        <p:cTn id="56" dur="1000"/>
                                        <p:tgtEl>
                                          <p:spTgt spid="10">
                                            <p:txEl>
                                              <p:pRg st="1" end="1"/>
                                            </p:txEl>
                                          </p:spTgt>
                                        </p:tgtEl>
                                      </p:cBhvr>
                                    </p:animEffect>
                                    <p:anim calcmode="lin" valueType="num">
                                      <p:cBhvr>
                                        <p:cTn id="57"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58"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9" grpId="0" build="p"/>
      <p:bldP spid="1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DDDA4-577D-9E06-CC9D-B2D3EFD8988F}"/>
              </a:ext>
            </a:extLst>
          </p:cNvPr>
          <p:cNvSpPr>
            <a:spLocks noGrp="1"/>
          </p:cNvSpPr>
          <p:nvPr>
            <p:ph type="title"/>
          </p:nvPr>
        </p:nvSpPr>
        <p:spPr>
          <a:xfrm>
            <a:off x="1550149" y="466344"/>
            <a:ext cx="8878824" cy="1069848"/>
          </a:xfrm>
        </p:spPr>
        <p:txBody>
          <a:bodyPr/>
          <a:lstStyle/>
          <a:p>
            <a:r>
              <a:rPr lang="en-US" dirty="0"/>
              <a:t>Credit Score Wise Count Of Customers Exited</a:t>
            </a:r>
          </a:p>
        </p:txBody>
      </p:sp>
      <p:sp>
        <p:nvSpPr>
          <p:cNvPr id="3" name="Text Placeholder 2">
            <a:extLst>
              <a:ext uri="{FF2B5EF4-FFF2-40B4-BE49-F238E27FC236}">
                <a16:creationId xmlns:a16="http://schemas.microsoft.com/office/drawing/2014/main" id="{57BD47AC-732A-3CE5-A4C6-3883435CB0B1}"/>
              </a:ext>
            </a:extLst>
          </p:cNvPr>
          <p:cNvSpPr>
            <a:spLocks noGrp="1"/>
          </p:cNvSpPr>
          <p:nvPr>
            <p:ph type="body" idx="1"/>
          </p:nvPr>
        </p:nvSpPr>
        <p:spPr>
          <a:xfrm>
            <a:off x="1550149" y="1692121"/>
            <a:ext cx="2953512" cy="493776"/>
          </a:xfrm>
        </p:spPr>
        <p:txBody>
          <a:bodyPr/>
          <a:lstStyle/>
          <a:p>
            <a:r>
              <a:rPr lang="en-US" dirty="0"/>
              <a:t>Analysis:</a:t>
            </a:r>
          </a:p>
        </p:txBody>
      </p:sp>
      <p:sp>
        <p:nvSpPr>
          <p:cNvPr id="4" name="Content Placeholder 3">
            <a:extLst>
              <a:ext uri="{FF2B5EF4-FFF2-40B4-BE49-F238E27FC236}">
                <a16:creationId xmlns:a16="http://schemas.microsoft.com/office/drawing/2014/main" id="{C2F383D5-BE2C-6B4F-BCFC-F38FC4D7780E}"/>
              </a:ext>
            </a:extLst>
          </p:cNvPr>
          <p:cNvSpPr>
            <a:spLocks noGrp="1"/>
          </p:cNvSpPr>
          <p:nvPr>
            <p:ph sz="half" idx="2"/>
          </p:nvPr>
        </p:nvSpPr>
        <p:spPr>
          <a:xfrm>
            <a:off x="1334061" y="2185416"/>
            <a:ext cx="4364094" cy="1631724"/>
          </a:xfrm>
        </p:spPr>
        <p:txBody>
          <a:bodyPr/>
          <a:lstStyle/>
          <a:p>
            <a:r>
              <a:rPr lang="en-US" dirty="0"/>
              <a:t>Customers with greater than average(Subprime) credit scores tend to have lower churn rates.</a:t>
            </a:r>
          </a:p>
          <a:p>
            <a:r>
              <a:rPr lang="en-US" dirty="0"/>
              <a:t>The highest churn count is observed in the credit score group Deep Subprime, followed by Super Prime.</a:t>
            </a:r>
          </a:p>
          <a:p>
            <a:endParaRPr lang="en-US" dirty="0"/>
          </a:p>
        </p:txBody>
      </p:sp>
      <p:sp>
        <p:nvSpPr>
          <p:cNvPr id="7" name="Slide Number Placeholder 6">
            <a:extLst>
              <a:ext uri="{FF2B5EF4-FFF2-40B4-BE49-F238E27FC236}">
                <a16:creationId xmlns:a16="http://schemas.microsoft.com/office/drawing/2014/main" id="{7DB89694-77A1-3923-E882-5EFE64A8788D}"/>
              </a:ext>
            </a:extLst>
          </p:cNvPr>
          <p:cNvSpPr>
            <a:spLocks noGrp="1"/>
          </p:cNvSpPr>
          <p:nvPr>
            <p:ph type="sldNum" sz="quarter" idx="12"/>
          </p:nvPr>
        </p:nvSpPr>
        <p:spPr/>
        <p:txBody>
          <a:bodyPr/>
          <a:lstStyle/>
          <a:p>
            <a:fld id="{294A09A9-5501-47C1-A89A-A340965A2BE2}" type="slidenum">
              <a:rPr lang="en-US" smtClean="0"/>
              <a:t>18</a:t>
            </a:fld>
            <a:endParaRPr lang="en-US" dirty="0"/>
          </a:p>
        </p:txBody>
      </p:sp>
      <p:sp>
        <p:nvSpPr>
          <p:cNvPr id="9" name="Text Placeholder 8">
            <a:extLst>
              <a:ext uri="{FF2B5EF4-FFF2-40B4-BE49-F238E27FC236}">
                <a16:creationId xmlns:a16="http://schemas.microsoft.com/office/drawing/2014/main" id="{E0C3FA4D-6D92-14A4-17D0-02101E1AA8B0}"/>
              </a:ext>
            </a:extLst>
          </p:cNvPr>
          <p:cNvSpPr>
            <a:spLocks noGrp="1"/>
          </p:cNvSpPr>
          <p:nvPr>
            <p:ph type="body" sz="quarter" idx="13"/>
          </p:nvPr>
        </p:nvSpPr>
        <p:spPr>
          <a:xfrm>
            <a:off x="1550149" y="3909540"/>
            <a:ext cx="2586229" cy="493776"/>
          </a:xfrm>
        </p:spPr>
        <p:txBody>
          <a:bodyPr/>
          <a:lstStyle/>
          <a:p>
            <a:r>
              <a:rPr lang="en-US" dirty="0"/>
              <a:t>Recommendation:</a:t>
            </a:r>
          </a:p>
        </p:txBody>
      </p:sp>
      <p:sp>
        <p:nvSpPr>
          <p:cNvPr id="10" name="Content Placeholder 9">
            <a:extLst>
              <a:ext uri="{FF2B5EF4-FFF2-40B4-BE49-F238E27FC236}">
                <a16:creationId xmlns:a16="http://schemas.microsoft.com/office/drawing/2014/main" id="{8942D712-E748-E753-F3C2-E8555CD7EE74}"/>
              </a:ext>
            </a:extLst>
          </p:cNvPr>
          <p:cNvSpPr>
            <a:spLocks noGrp="1"/>
          </p:cNvSpPr>
          <p:nvPr>
            <p:ph sz="quarter" idx="14"/>
          </p:nvPr>
        </p:nvSpPr>
        <p:spPr>
          <a:xfrm>
            <a:off x="1334061" y="4384784"/>
            <a:ext cx="4148006" cy="1475794"/>
          </a:xfrm>
        </p:spPr>
        <p:txBody>
          <a:bodyPr/>
          <a:lstStyle/>
          <a:p>
            <a:r>
              <a:rPr lang="en-US" dirty="0"/>
              <a:t>Focus retention efforts on customers in the credit score groups Deep Subprime and Super Prime.</a:t>
            </a:r>
          </a:p>
          <a:p>
            <a:r>
              <a:rPr lang="en-US" dirty="0"/>
              <a:t>Provide targeted offers or incentives to encourage loyalty and reduce churn in these segments.</a:t>
            </a:r>
          </a:p>
          <a:p>
            <a:endParaRPr lang="en-US" dirty="0"/>
          </a:p>
        </p:txBody>
      </p:sp>
      <p:pic>
        <p:nvPicPr>
          <p:cNvPr id="12" name="Picture 11">
            <a:extLst>
              <a:ext uri="{FF2B5EF4-FFF2-40B4-BE49-F238E27FC236}">
                <a16:creationId xmlns:a16="http://schemas.microsoft.com/office/drawing/2014/main" id="{B179C811-C7BC-F876-5DA7-C5B4CA257143}"/>
              </a:ext>
            </a:extLst>
          </p:cNvPr>
          <p:cNvPicPr>
            <a:picLocks noChangeAspect="1"/>
          </p:cNvPicPr>
          <p:nvPr/>
        </p:nvPicPr>
        <p:blipFill>
          <a:blip r:embed="rId2"/>
          <a:stretch>
            <a:fillRect/>
          </a:stretch>
        </p:blipFill>
        <p:spPr>
          <a:xfrm>
            <a:off x="6096001" y="2219476"/>
            <a:ext cx="5161740" cy="27279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1086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fade">
                                      <p:cBhvr>
                                        <p:cTn id="28" dur="1000"/>
                                        <p:tgtEl>
                                          <p:spTgt spid="4">
                                            <p:txEl>
                                              <p:pRg st="0" end="0"/>
                                            </p:txEl>
                                          </p:spTgt>
                                        </p:tgtEl>
                                      </p:cBhvr>
                                    </p:animEffect>
                                    <p:anim calcmode="lin" valueType="num">
                                      <p:cBhvr>
                                        <p:cTn id="29"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fade">
                                      <p:cBhvr>
                                        <p:cTn id="35" dur="1000"/>
                                        <p:tgtEl>
                                          <p:spTgt spid="4">
                                            <p:txEl>
                                              <p:pRg st="1" end="1"/>
                                            </p:txEl>
                                          </p:spTgt>
                                        </p:tgtEl>
                                      </p:cBhvr>
                                    </p:animEffect>
                                    <p:anim calcmode="lin" valueType="num">
                                      <p:cBhvr>
                                        <p:cTn id="36"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animEffect transition="in" filter="fade">
                                      <p:cBhvr>
                                        <p:cTn id="42" dur="1000"/>
                                        <p:tgtEl>
                                          <p:spTgt spid="9">
                                            <p:txEl>
                                              <p:pRg st="0" end="0"/>
                                            </p:txEl>
                                          </p:spTgt>
                                        </p:tgtEl>
                                      </p:cBhvr>
                                    </p:animEffect>
                                    <p:anim calcmode="lin" valueType="num">
                                      <p:cBhvr>
                                        <p:cTn id="43"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Effect transition="in" filter="fade">
                                      <p:cBhvr>
                                        <p:cTn id="49" dur="1000"/>
                                        <p:tgtEl>
                                          <p:spTgt spid="10">
                                            <p:txEl>
                                              <p:pRg st="0" end="0"/>
                                            </p:txEl>
                                          </p:spTgt>
                                        </p:tgtEl>
                                      </p:cBhvr>
                                    </p:animEffect>
                                    <p:anim calcmode="lin" valueType="num">
                                      <p:cBhvr>
                                        <p:cTn id="50"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0">
                                            <p:txEl>
                                              <p:pRg st="1" end="1"/>
                                            </p:txEl>
                                          </p:spTgt>
                                        </p:tgtEl>
                                        <p:attrNameLst>
                                          <p:attrName>style.visibility</p:attrName>
                                        </p:attrNameLst>
                                      </p:cBhvr>
                                      <p:to>
                                        <p:strVal val="visible"/>
                                      </p:to>
                                    </p:set>
                                    <p:animEffect transition="in" filter="fade">
                                      <p:cBhvr>
                                        <p:cTn id="56" dur="1000"/>
                                        <p:tgtEl>
                                          <p:spTgt spid="10">
                                            <p:txEl>
                                              <p:pRg st="1" end="1"/>
                                            </p:txEl>
                                          </p:spTgt>
                                        </p:tgtEl>
                                      </p:cBhvr>
                                    </p:animEffect>
                                    <p:anim calcmode="lin" valueType="num">
                                      <p:cBhvr>
                                        <p:cTn id="57"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58"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9" grpId="0" build="p"/>
      <p:bldP spid="1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0076-65B8-45BF-612F-B65DB293E11E}"/>
              </a:ext>
            </a:extLst>
          </p:cNvPr>
          <p:cNvSpPr>
            <a:spLocks noGrp="1"/>
          </p:cNvSpPr>
          <p:nvPr>
            <p:ph type="title"/>
          </p:nvPr>
        </p:nvSpPr>
        <p:spPr>
          <a:xfrm>
            <a:off x="928250" y="248158"/>
            <a:ext cx="8878824" cy="637540"/>
          </a:xfrm>
        </p:spPr>
        <p:txBody>
          <a:bodyPr/>
          <a:lstStyle/>
          <a:p>
            <a:pPr algn="ctr"/>
            <a:r>
              <a:rPr lang="en-US" dirty="0"/>
              <a:t>DASHBOARD</a:t>
            </a:r>
          </a:p>
        </p:txBody>
      </p:sp>
      <p:sp>
        <p:nvSpPr>
          <p:cNvPr id="7" name="Slide Number Placeholder 6">
            <a:extLst>
              <a:ext uri="{FF2B5EF4-FFF2-40B4-BE49-F238E27FC236}">
                <a16:creationId xmlns:a16="http://schemas.microsoft.com/office/drawing/2014/main" id="{1B6F1379-28A9-2A53-B7C5-A7809A754D0C}"/>
              </a:ext>
            </a:extLst>
          </p:cNvPr>
          <p:cNvSpPr>
            <a:spLocks noGrp="1"/>
          </p:cNvSpPr>
          <p:nvPr>
            <p:ph type="sldNum" sz="quarter" idx="12"/>
          </p:nvPr>
        </p:nvSpPr>
        <p:spPr/>
        <p:txBody>
          <a:bodyPr/>
          <a:lstStyle/>
          <a:p>
            <a:fld id="{294A09A9-5501-47C1-A89A-A340965A2BE2}" type="slidenum">
              <a:rPr lang="en-US" smtClean="0"/>
              <a:t>19</a:t>
            </a:fld>
            <a:endParaRPr lang="en-US" dirty="0"/>
          </a:p>
        </p:txBody>
      </p:sp>
      <p:pic>
        <p:nvPicPr>
          <p:cNvPr id="12" name="Picture 11">
            <a:extLst>
              <a:ext uri="{FF2B5EF4-FFF2-40B4-BE49-F238E27FC236}">
                <a16:creationId xmlns:a16="http://schemas.microsoft.com/office/drawing/2014/main" id="{70349FBA-6977-BE4B-2340-2CE0C11B2572}"/>
              </a:ext>
            </a:extLst>
          </p:cNvPr>
          <p:cNvPicPr>
            <a:picLocks noChangeAspect="1"/>
          </p:cNvPicPr>
          <p:nvPr/>
        </p:nvPicPr>
        <p:blipFill>
          <a:blip r:embed="rId2"/>
          <a:stretch>
            <a:fillRect/>
          </a:stretch>
        </p:blipFill>
        <p:spPr>
          <a:xfrm>
            <a:off x="928250" y="1016000"/>
            <a:ext cx="10207110" cy="54762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0166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536192" y="411480"/>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2" y="1712335"/>
            <a:ext cx="6422136" cy="3977640"/>
          </a:xfrm>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Problem Statement</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Data Description</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Objective Key Metrics and Visualizations</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Subjective Question for Insights</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Conclusion</a:t>
            </a:r>
          </a:p>
        </p:txBody>
      </p:sp>
    </p:spTree>
    <p:extLst>
      <p:ext uri="{BB962C8B-B14F-4D97-AF65-F5344CB8AC3E}">
        <p14:creationId xmlns:p14="http://schemas.microsoft.com/office/powerpoint/2010/main" val="354802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C5600-158D-C831-DF4F-D283A4C7B64A}"/>
              </a:ext>
            </a:extLst>
          </p:cNvPr>
          <p:cNvSpPr>
            <a:spLocks noGrp="1"/>
          </p:cNvSpPr>
          <p:nvPr>
            <p:ph type="ctrTitle"/>
          </p:nvPr>
        </p:nvSpPr>
        <p:spPr>
          <a:xfrm>
            <a:off x="2228088" y="1012577"/>
            <a:ext cx="7735824" cy="1069848"/>
          </a:xfrm>
        </p:spPr>
        <p:txBody>
          <a:bodyPr/>
          <a:lstStyle/>
          <a:p>
            <a:r>
              <a:rPr lang="en-US" dirty="0"/>
              <a:t>Conclusion</a:t>
            </a:r>
          </a:p>
        </p:txBody>
      </p:sp>
      <p:sp>
        <p:nvSpPr>
          <p:cNvPr id="3" name="Subtitle 2">
            <a:extLst>
              <a:ext uri="{FF2B5EF4-FFF2-40B4-BE49-F238E27FC236}">
                <a16:creationId xmlns:a16="http://schemas.microsoft.com/office/drawing/2014/main" id="{98577B58-0CB2-B936-9BFC-607371602B58}"/>
              </a:ext>
            </a:extLst>
          </p:cNvPr>
          <p:cNvSpPr>
            <a:spLocks noGrp="1"/>
          </p:cNvSpPr>
          <p:nvPr>
            <p:ph type="subTitle" idx="1"/>
          </p:nvPr>
        </p:nvSpPr>
        <p:spPr>
          <a:xfrm>
            <a:off x="1617043" y="2095418"/>
            <a:ext cx="8970745" cy="3861174"/>
          </a:xfrm>
        </p:spPr>
        <p:txBody>
          <a:bodyPr/>
          <a:lstStyle/>
          <a:p>
            <a:pPr marL="285750" indent="-285750" algn="l">
              <a:buFont typeface="Courier New" panose="02070309020205020404" pitchFamily="49" charset="0"/>
              <a:buChar char="o"/>
            </a:pPr>
            <a:r>
              <a:rPr lang="en-US" sz="1700" dirty="0"/>
              <a:t>The bank has experienced a consistent churn rate over the years, despite a steady increase in customer acquisition.</a:t>
            </a:r>
          </a:p>
          <a:p>
            <a:pPr marL="285750" indent="-285750" algn="l">
              <a:buFont typeface="Courier New" panose="02070309020205020404" pitchFamily="49" charset="0"/>
              <a:buChar char="o"/>
            </a:pPr>
            <a:r>
              <a:rPr lang="en-US" sz="1700" dirty="0"/>
              <a:t>Customers with lower credit scores and those using fewer products are more likely to churn.</a:t>
            </a:r>
          </a:p>
          <a:p>
            <a:pPr marL="285750" indent="-285750" algn="l">
              <a:buFont typeface="Courier New" panose="02070309020205020404" pitchFamily="49" charset="0"/>
              <a:buChar char="o"/>
            </a:pPr>
            <a:r>
              <a:rPr lang="en-US" sz="1700" dirty="0"/>
              <a:t>Age groups Old and Middle have the highest churn rates, indicating specific retention challenges.</a:t>
            </a:r>
          </a:p>
          <a:p>
            <a:pPr marL="285750" indent="-285750" algn="l">
              <a:buFont typeface="Courier New" panose="02070309020205020404" pitchFamily="49" charset="0"/>
              <a:buChar char="o"/>
            </a:pPr>
            <a:r>
              <a:rPr lang="en-US" sz="1700" dirty="0"/>
              <a:t>Improving customer engagement, enhancing customer service, and offering competitive products/services are key strategies to reduce churn.</a:t>
            </a:r>
          </a:p>
          <a:p>
            <a:pPr marL="285750" indent="-285750" algn="l">
              <a:buFont typeface="Courier New" panose="02070309020205020404" pitchFamily="49" charset="0"/>
              <a:buChar char="o"/>
            </a:pPr>
            <a:r>
              <a:rPr lang="en-US" sz="1700" dirty="0"/>
              <a:t>Targeted marketing and personalized offers can help retain customers in critical age and credit score groups.</a:t>
            </a:r>
          </a:p>
          <a:p>
            <a:pPr marL="285750" indent="-285750" algn="l">
              <a:buFont typeface="Courier New" panose="02070309020205020404" pitchFamily="49" charset="0"/>
              <a:buChar char="o"/>
            </a:pPr>
            <a:r>
              <a:rPr lang="en-US" sz="1700" dirty="0"/>
              <a:t>Overall, by focusing on customer engagement, service enhancement, and targeted strategies for specific customer segments, the bank can reduce churn, improve customer retention, and foster long-term customer loyalty.</a:t>
            </a:r>
          </a:p>
          <a:p>
            <a:pPr algn="l"/>
            <a:endParaRPr lang="en-US" sz="1600" dirty="0"/>
          </a:p>
        </p:txBody>
      </p:sp>
    </p:spTree>
    <p:extLst>
      <p:ext uri="{BB962C8B-B14F-4D97-AF65-F5344CB8AC3E}">
        <p14:creationId xmlns:p14="http://schemas.microsoft.com/office/powerpoint/2010/main" val="37422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a:xfrm>
            <a:off x="6601968" y="3374136"/>
            <a:ext cx="4709160" cy="1486622"/>
          </a:xfrm>
        </p:spPr>
        <p:txBody>
          <a:bodyPr/>
          <a:lstStyle/>
          <a:p>
            <a:pPr algn="l"/>
            <a:r>
              <a:rPr lang="en-US" dirty="0">
                <a:latin typeface="Segoe UI Light" panose="020B0502040204020203" pitchFamily="34" charset="0"/>
                <a:cs typeface="Segoe UI Light" panose="020B0502040204020203" pitchFamily="34" charset="0"/>
              </a:rPr>
              <a:t>Suman Bera</a:t>
            </a:r>
          </a:p>
          <a:p>
            <a:pPr algn="l"/>
            <a:r>
              <a:rPr lang="en-US" dirty="0">
                <a:latin typeface="Segoe UI Light" panose="020B0502040204020203" pitchFamily="34" charset="0"/>
                <a:ea typeface="Calibri"/>
                <a:cs typeface="Segoe UI Light" panose="020B0502040204020203" pitchFamily="34" charset="0"/>
              </a:rPr>
              <a:t>sumanbera.123@outlook.com</a:t>
            </a:r>
          </a:p>
          <a:p>
            <a:pPr algn="l"/>
            <a:r>
              <a:rPr lang="en-US" dirty="0">
                <a:latin typeface="Segoe UI Light" panose="020B0502040204020203" pitchFamily="34" charset="0"/>
                <a:cs typeface="Segoe UI Light" panose="020B0502040204020203" pitchFamily="34" charset="0"/>
              </a:rPr>
              <a:t>+91-7501823400</a:t>
            </a:r>
            <a:endParaRPr lang="en-US" dirty="0">
              <a:latin typeface="Segoe UI Light" panose="020B0502040204020203" pitchFamily="34" charset="0"/>
              <a:ea typeface="Calibri" panose="020F0502020204030204"/>
              <a:cs typeface="Segoe UI Light" panose="020B0502040204020203" pitchFamily="34" charset="0"/>
            </a:endParaRPr>
          </a:p>
          <a:p>
            <a:endParaRPr lang="en-US" dirty="0"/>
          </a:p>
        </p:txBody>
      </p:sp>
    </p:spTree>
    <p:extLst>
      <p:ext uri="{BB962C8B-B14F-4D97-AF65-F5344CB8AC3E}">
        <p14:creationId xmlns:p14="http://schemas.microsoft.com/office/powerpoint/2010/main" val="187770123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357162" y="3685032"/>
            <a:ext cx="9221002" cy="2273006"/>
          </a:xfrm>
        </p:spPr>
        <p:txBody>
          <a:bodyPr/>
          <a:lstStyle/>
          <a:p>
            <a:r>
              <a:rPr lang="en-US" sz="1600" dirty="0"/>
              <a:t>Analytical CRM Development for a Bank involves the implementation of advanced analytics and intelligent decision-making tools to enhance customer experiences and drive business growth. This specialized CRM system enables banks to analyze customer data comprehensively, identify trends, and make data-driven decisions. By leveraging analytical capabilities, banks can segment customers, track behaviors, predict patterns, and monitor changes effectively. The goal is to improve customer engagement, satisfaction, and retention by tailoring marketing campaigns and personalized offers based on data insights. Analytical CRM in the banking sector plays a crucial role in understanding customer behavior, enhancing operational efficiency, and ultimately fostering long-term customer relationships</a:t>
            </a:r>
          </a:p>
        </p:txBody>
      </p:sp>
    </p:spTree>
    <p:extLst>
      <p:ext uri="{BB962C8B-B14F-4D97-AF65-F5344CB8AC3E}">
        <p14:creationId xmlns:p14="http://schemas.microsoft.com/office/powerpoint/2010/main" val="338075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524000" y="1015465"/>
            <a:ext cx="9144000" cy="1069848"/>
          </a:xfrm>
        </p:spPr>
        <p:txBody>
          <a:bodyPr/>
          <a:lstStyle/>
          <a:p>
            <a:r>
              <a:rPr lang="en-US" dirty="0"/>
              <a:t>Problem statement</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2353798" y="2215734"/>
            <a:ext cx="7484404" cy="3512403"/>
          </a:xfrm>
        </p:spPr>
        <p:txBody>
          <a:bodyPr/>
          <a:lstStyle/>
          <a:p>
            <a:pPr algn="l"/>
            <a:r>
              <a:rPr lang="en-US" b="1" dirty="0"/>
              <a:t> Customer Churn and its impact on business</a:t>
            </a:r>
          </a:p>
          <a:p>
            <a:pPr marL="285750" indent="-285750" algn="l">
              <a:buFont typeface="Arial" panose="020B0604020202020204" pitchFamily="34" charset="0"/>
              <a:buChar char="•"/>
            </a:pPr>
            <a:r>
              <a:rPr lang="en-US" sz="2000" dirty="0"/>
              <a:t>Customer churn, the rate at which customers stop using a company's products or services, is a crucial metric for banks.</a:t>
            </a:r>
          </a:p>
          <a:p>
            <a:pPr marL="285750" indent="-285750" algn="l">
              <a:buFont typeface="Arial" panose="020B0604020202020204" pitchFamily="34" charset="0"/>
              <a:buChar char="•"/>
            </a:pPr>
            <a:r>
              <a:rPr lang="en-US" sz="2000" dirty="0"/>
              <a:t>It directly impacts revenue and profitability.</a:t>
            </a:r>
          </a:p>
          <a:p>
            <a:pPr marL="285750" indent="-285750" algn="l">
              <a:buFont typeface="Arial" panose="020B0604020202020204" pitchFamily="34" charset="0"/>
              <a:buChar char="•"/>
            </a:pPr>
            <a:r>
              <a:rPr lang="en-US" sz="2000" dirty="0"/>
              <a:t>In this presentation, we will analyze our bank's customer churn rates, focusing on gender, recent years, customers with credit cards, number of products used, credit score-wise churn count, and geography-wise churn count.</a:t>
            </a:r>
          </a:p>
          <a:p>
            <a:pPr marL="285750" indent="-285750" algn="l">
              <a:buFont typeface="Arial" panose="020B0604020202020204" pitchFamily="34" charset="0"/>
              <a:buChar char="•"/>
            </a:pPr>
            <a:r>
              <a:rPr lang="en-US" sz="2000" dirty="0"/>
              <a:t>Our goal is to identify factors contributing to churn and propose strategies to improve customer retention and satisfaction.</a:t>
            </a:r>
          </a:p>
          <a:p>
            <a:pPr algn="l"/>
            <a:endParaRPr lang="en-US" dirty="0"/>
          </a:p>
        </p:txBody>
      </p:sp>
    </p:spTree>
    <p:extLst>
      <p:ext uri="{BB962C8B-B14F-4D97-AF65-F5344CB8AC3E}">
        <p14:creationId xmlns:p14="http://schemas.microsoft.com/office/powerpoint/2010/main" val="54847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740251" y="27114"/>
            <a:ext cx="10881360" cy="1069848"/>
          </a:xfrm>
        </p:spPr>
        <p:txBody>
          <a:bodyPr/>
          <a:lstStyle/>
          <a:p>
            <a:pPr>
              <a:lnSpc>
                <a:spcPct val="150000"/>
              </a:lnSpc>
              <a:buClr>
                <a:schemeClr val="accent6"/>
              </a:buClr>
            </a:pPr>
            <a:r>
              <a:rPr lang="en-US" dirty="0">
                <a:solidFill>
                  <a:schemeClr val="bg1"/>
                </a:solidFill>
                <a:latin typeface="Segoe UI Light" panose="020B0502040204020203" pitchFamily="34" charset="0"/>
                <a:cs typeface="Segoe UI Light" panose="020B0502040204020203" pitchFamily="34" charset="0"/>
              </a:rPr>
              <a:t>Data Description</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7" name="Content Placeholder 6">
            <a:extLst>
              <a:ext uri="{FF2B5EF4-FFF2-40B4-BE49-F238E27FC236}">
                <a16:creationId xmlns:a16="http://schemas.microsoft.com/office/drawing/2014/main" id="{3CA55C0B-3537-D27B-0127-F66CB201EAA3}"/>
              </a:ext>
            </a:extLst>
          </p:cNvPr>
          <p:cNvSpPr>
            <a:spLocks noGrp="1"/>
          </p:cNvSpPr>
          <p:nvPr>
            <p:ph idx="1"/>
          </p:nvPr>
        </p:nvSpPr>
        <p:spPr>
          <a:xfrm>
            <a:off x="1014571" y="1253055"/>
            <a:ext cx="10332720" cy="4937434"/>
          </a:xfrm>
        </p:spPr>
        <p:txBody>
          <a:bodyPr/>
          <a:lstStyle/>
          <a:p>
            <a:r>
              <a:rPr lang="en-US" sz="1800" dirty="0"/>
              <a:t>RowNumber: The row number in the dataset, likely used for reference or indexing.</a:t>
            </a:r>
          </a:p>
          <a:p>
            <a:r>
              <a:rPr lang="en-US" sz="1800" dirty="0"/>
              <a:t>CustomerId: A unique identifier for each customer.</a:t>
            </a:r>
          </a:p>
          <a:p>
            <a:r>
              <a:rPr lang="en-US" sz="1800" dirty="0"/>
              <a:t>CreditScore: A numerical representation of the customer's creditworthiness.</a:t>
            </a:r>
          </a:p>
          <a:p>
            <a:r>
              <a:rPr lang="en-US" sz="1800" dirty="0"/>
              <a:t>Credit score: </a:t>
            </a:r>
          </a:p>
          <a:p>
            <a:pPr marL="914400" lvl="2" indent="0">
              <a:buNone/>
            </a:pPr>
            <a:r>
              <a:rPr lang="en-US" sz="1800" dirty="0"/>
              <a:t>Super Prime: 721–850</a:t>
            </a:r>
          </a:p>
          <a:p>
            <a:pPr marL="914400" lvl="2" indent="0">
              <a:buNone/>
            </a:pPr>
            <a:r>
              <a:rPr lang="en-US" sz="1800" dirty="0"/>
              <a:t>Prime: 661–720</a:t>
            </a:r>
          </a:p>
          <a:p>
            <a:pPr marL="914400" lvl="2" indent="0">
              <a:buNone/>
            </a:pPr>
            <a:r>
              <a:rPr lang="en-US" sz="1800" dirty="0"/>
              <a:t>Near Prime: 621–660</a:t>
            </a:r>
          </a:p>
          <a:p>
            <a:pPr marL="914400" lvl="2" indent="0">
              <a:buNone/>
            </a:pPr>
            <a:r>
              <a:rPr lang="en-US" sz="1800" dirty="0"/>
              <a:t>Sub Prime: 581–620</a:t>
            </a:r>
          </a:p>
          <a:p>
            <a:pPr marL="914400" lvl="2" indent="0">
              <a:buNone/>
            </a:pPr>
            <a:r>
              <a:rPr lang="en-US" sz="1800" dirty="0"/>
              <a:t>Deep Subprime: &lt;580</a:t>
            </a:r>
          </a:p>
          <a:p>
            <a:r>
              <a:rPr lang="en-US" sz="1800" dirty="0"/>
              <a:t>GeographyID: A numerical identifier that likely corresponds to a geographical location, such as a country or region.</a:t>
            </a:r>
          </a:p>
          <a:p>
            <a:r>
              <a:rPr lang="en-US" sz="1800" dirty="0"/>
              <a:t>GenderID: A numerical identifier for the customer's gender, where for example, '1' could represent male and '2' could represent female.</a:t>
            </a:r>
          </a:p>
          <a:p>
            <a:r>
              <a:rPr lang="en-US" sz="1800" dirty="0"/>
              <a:t>Age: The age of the customer.</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37265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7">
                                            <p:txEl>
                                              <p:pRg st="4" end="4"/>
                                            </p:txEl>
                                          </p:spTgt>
                                        </p:tgtEl>
                                        <p:attrNameLst>
                                          <p:attrName>style.visibility</p:attrName>
                                        </p:attrNameLst>
                                      </p:cBhvr>
                                      <p:to>
                                        <p:strVal val="visible"/>
                                      </p:to>
                                    </p:set>
                                    <p:animEffect transition="in" filter="fade">
                                      <p:cBhvr>
                                        <p:cTn id="40" dur="1000"/>
                                        <p:tgtEl>
                                          <p:spTgt spid="7">
                                            <p:txEl>
                                              <p:pRg st="4" end="4"/>
                                            </p:txEl>
                                          </p:spTgt>
                                        </p:tgtEl>
                                      </p:cBhvr>
                                    </p:animEffect>
                                    <p:anim calcmode="lin" valueType="num">
                                      <p:cBhvr>
                                        <p:cTn id="41"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4" end="4"/>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animEffect transition="in" filter="fade">
                                      <p:cBhvr>
                                        <p:cTn id="45" dur="1000"/>
                                        <p:tgtEl>
                                          <p:spTgt spid="7">
                                            <p:txEl>
                                              <p:pRg st="5" end="5"/>
                                            </p:txEl>
                                          </p:spTgt>
                                        </p:tgtEl>
                                      </p:cBhvr>
                                    </p:animEffect>
                                    <p:anim calcmode="lin" valueType="num">
                                      <p:cBhvr>
                                        <p:cTn id="46"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7">
                                            <p:txEl>
                                              <p:pRg st="6" end="6"/>
                                            </p:txEl>
                                          </p:spTgt>
                                        </p:tgtEl>
                                        <p:attrNameLst>
                                          <p:attrName>style.visibility</p:attrName>
                                        </p:attrNameLst>
                                      </p:cBhvr>
                                      <p:to>
                                        <p:strVal val="visible"/>
                                      </p:to>
                                    </p:set>
                                    <p:animEffect transition="in" filter="fade">
                                      <p:cBhvr>
                                        <p:cTn id="50" dur="1000"/>
                                        <p:tgtEl>
                                          <p:spTgt spid="7">
                                            <p:txEl>
                                              <p:pRg st="6" end="6"/>
                                            </p:txEl>
                                          </p:spTgt>
                                        </p:tgtEl>
                                      </p:cBhvr>
                                    </p:animEffect>
                                    <p:anim calcmode="lin" valueType="num">
                                      <p:cBhvr>
                                        <p:cTn id="51"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7">
                                            <p:txEl>
                                              <p:pRg st="6" end="6"/>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7">
                                            <p:txEl>
                                              <p:pRg st="7" end="7"/>
                                            </p:txEl>
                                          </p:spTgt>
                                        </p:tgtEl>
                                        <p:attrNameLst>
                                          <p:attrName>style.visibility</p:attrName>
                                        </p:attrNameLst>
                                      </p:cBhvr>
                                      <p:to>
                                        <p:strVal val="visible"/>
                                      </p:to>
                                    </p:set>
                                    <p:animEffect transition="in" filter="fade">
                                      <p:cBhvr>
                                        <p:cTn id="55" dur="1000"/>
                                        <p:tgtEl>
                                          <p:spTgt spid="7">
                                            <p:txEl>
                                              <p:pRg st="7" end="7"/>
                                            </p:txEl>
                                          </p:spTgt>
                                        </p:tgtEl>
                                      </p:cBhvr>
                                    </p:animEffect>
                                    <p:anim calcmode="lin" valueType="num">
                                      <p:cBhvr>
                                        <p:cTn id="56"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7">
                                            <p:txEl>
                                              <p:pRg st="7" end="7"/>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7">
                                            <p:txEl>
                                              <p:pRg st="8" end="8"/>
                                            </p:txEl>
                                          </p:spTgt>
                                        </p:tgtEl>
                                        <p:attrNameLst>
                                          <p:attrName>style.visibility</p:attrName>
                                        </p:attrNameLst>
                                      </p:cBhvr>
                                      <p:to>
                                        <p:strVal val="visible"/>
                                      </p:to>
                                    </p:set>
                                    <p:animEffect transition="in" filter="fade">
                                      <p:cBhvr>
                                        <p:cTn id="60" dur="1000"/>
                                        <p:tgtEl>
                                          <p:spTgt spid="7">
                                            <p:txEl>
                                              <p:pRg st="8" end="8"/>
                                            </p:txEl>
                                          </p:spTgt>
                                        </p:tgtEl>
                                      </p:cBhvr>
                                    </p:animEffect>
                                    <p:anim calcmode="lin" valueType="num">
                                      <p:cBhvr>
                                        <p:cTn id="61"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62"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7">
                                            <p:txEl>
                                              <p:pRg st="9" end="9"/>
                                            </p:txEl>
                                          </p:spTgt>
                                        </p:tgtEl>
                                        <p:attrNameLst>
                                          <p:attrName>style.visibility</p:attrName>
                                        </p:attrNameLst>
                                      </p:cBhvr>
                                      <p:to>
                                        <p:strVal val="visible"/>
                                      </p:to>
                                    </p:set>
                                    <p:animEffect transition="in" filter="fade">
                                      <p:cBhvr>
                                        <p:cTn id="67" dur="1000"/>
                                        <p:tgtEl>
                                          <p:spTgt spid="7">
                                            <p:txEl>
                                              <p:pRg st="9" end="9"/>
                                            </p:txEl>
                                          </p:spTgt>
                                        </p:tgtEl>
                                      </p:cBhvr>
                                    </p:animEffect>
                                    <p:anim calcmode="lin" valueType="num">
                                      <p:cBhvr>
                                        <p:cTn id="68"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69"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7">
                                            <p:txEl>
                                              <p:pRg st="10" end="10"/>
                                            </p:txEl>
                                          </p:spTgt>
                                        </p:tgtEl>
                                        <p:attrNameLst>
                                          <p:attrName>style.visibility</p:attrName>
                                        </p:attrNameLst>
                                      </p:cBhvr>
                                      <p:to>
                                        <p:strVal val="visible"/>
                                      </p:to>
                                    </p:set>
                                    <p:animEffect transition="in" filter="fade">
                                      <p:cBhvr>
                                        <p:cTn id="74" dur="1000"/>
                                        <p:tgtEl>
                                          <p:spTgt spid="7">
                                            <p:txEl>
                                              <p:pRg st="10" end="10"/>
                                            </p:txEl>
                                          </p:spTgt>
                                        </p:tgtEl>
                                      </p:cBhvr>
                                    </p:animEffect>
                                    <p:anim calcmode="lin" valueType="num">
                                      <p:cBhvr>
                                        <p:cTn id="75"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76"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7">
                                            <p:txEl>
                                              <p:pRg st="11" end="11"/>
                                            </p:txEl>
                                          </p:spTgt>
                                        </p:tgtEl>
                                        <p:attrNameLst>
                                          <p:attrName>style.visibility</p:attrName>
                                        </p:attrNameLst>
                                      </p:cBhvr>
                                      <p:to>
                                        <p:strVal val="visible"/>
                                      </p:to>
                                    </p:set>
                                    <p:animEffect transition="in" filter="fade">
                                      <p:cBhvr>
                                        <p:cTn id="81" dur="1000"/>
                                        <p:tgtEl>
                                          <p:spTgt spid="7">
                                            <p:txEl>
                                              <p:pRg st="11" end="11"/>
                                            </p:txEl>
                                          </p:spTgt>
                                        </p:tgtEl>
                                      </p:cBhvr>
                                    </p:animEffect>
                                    <p:anim calcmode="lin" valueType="num">
                                      <p:cBhvr>
                                        <p:cTn id="82"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83"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7" name="Content Placeholder 6">
            <a:extLst>
              <a:ext uri="{FF2B5EF4-FFF2-40B4-BE49-F238E27FC236}">
                <a16:creationId xmlns:a16="http://schemas.microsoft.com/office/drawing/2014/main" id="{FE06741A-308F-D134-2BC7-4EDCDE64C043}"/>
              </a:ext>
            </a:extLst>
          </p:cNvPr>
          <p:cNvSpPr>
            <a:spLocks noGrp="1"/>
          </p:cNvSpPr>
          <p:nvPr>
            <p:ph idx="1"/>
          </p:nvPr>
        </p:nvSpPr>
        <p:spPr>
          <a:xfrm>
            <a:off x="850392" y="566928"/>
            <a:ext cx="10332720" cy="6314172"/>
          </a:xfrm>
        </p:spPr>
        <p:txBody>
          <a:bodyPr/>
          <a:lstStyle/>
          <a:p>
            <a:r>
              <a:rPr lang="en-US" sz="1800" dirty="0"/>
              <a:t>Age: The age of the customer.</a:t>
            </a:r>
          </a:p>
          <a:p>
            <a:r>
              <a:rPr lang="en-US" sz="1800" dirty="0"/>
              <a:t>Tenure: The number of years the customer has been with the bank.</a:t>
            </a:r>
          </a:p>
          <a:p>
            <a:r>
              <a:rPr lang="en-US" sz="1800" dirty="0"/>
              <a:t>Balance: Current balance in the customer's account.</a:t>
            </a:r>
          </a:p>
          <a:p>
            <a:r>
              <a:rPr lang="en-US" sz="1800" dirty="0"/>
              <a:t>NumOfProducts: refers to the number of products that a customer has purchased through the bank. </a:t>
            </a:r>
          </a:p>
          <a:p>
            <a:r>
              <a:rPr lang="en-US" sz="1800" dirty="0"/>
              <a:t>HasCrCard: denotes whether or not a customer has a credit card. This column is also relevant, since people with a credit card are less likely to leave the bank.</a:t>
            </a:r>
          </a:p>
          <a:p>
            <a:pPr lvl="2"/>
            <a:r>
              <a:rPr lang="en-US" sz="1800" dirty="0"/>
              <a:t>1 represents credit card holder</a:t>
            </a:r>
          </a:p>
          <a:p>
            <a:pPr lvl="2"/>
            <a:r>
              <a:rPr lang="en-US" sz="1800" dirty="0"/>
              <a:t>0 represents non credit card holder</a:t>
            </a:r>
          </a:p>
          <a:p>
            <a:r>
              <a:rPr lang="en-US" sz="1800" dirty="0"/>
              <a:t>IsActiveMember: active customers are less likely to leave the bank (as per the criteria defined by the bank for identifying the activeness).</a:t>
            </a:r>
          </a:p>
          <a:p>
            <a:pPr lvl="2"/>
            <a:r>
              <a:rPr lang="en-US" sz="1800" dirty="0"/>
              <a:t>1 represents Active Member</a:t>
            </a:r>
          </a:p>
          <a:p>
            <a:pPr lvl="2"/>
            <a:r>
              <a:rPr lang="en-US" sz="1800" dirty="0"/>
              <a:t>0 represents Inactive Member</a:t>
            </a:r>
          </a:p>
          <a:p>
            <a:r>
              <a:rPr lang="en-US" sz="1800" dirty="0"/>
              <a:t>Estimated Salary: as with balance, people with lower salaries are more likely to leave the bank compared to those with higher salaries.</a:t>
            </a:r>
          </a:p>
          <a:p>
            <a:r>
              <a:rPr lang="en-US" sz="1800" dirty="0"/>
              <a:t>Exited: whether or not the customer left the bank.</a:t>
            </a:r>
          </a:p>
          <a:p>
            <a:pPr lvl="2"/>
            <a:r>
              <a:rPr lang="en-US" sz="1800" dirty="0"/>
              <a:t>0 represents Retain </a:t>
            </a:r>
          </a:p>
          <a:p>
            <a:pPr lvl="2"/>
            <a:r>
              <a:rPr lang="en-US" sz="1800" dirty="0"/>
              <a:t>1 represents Exit</a:t>
            </a:r>
          </a:p>
          <a:p>
            <a:r>
              <a:rPr lang="en-US" sz="1800" dirty="0"/>
              <a:t>Bank DOJ: date when the Customer associated/joined  with the bank.</a:t>
            </a:r>
          </a:p>
          <a:p>
            <a:endParaRPr lang="en-US" sz="1800" dirty="0"/>
          </a:p>
        </p:txBody>
      </p:sp>
    </p:spTree>
    <p:extLst>
      <p:ext uri="{BB962C8B-B14F-4D97-AF65-F5344CB8AC3E}">
        <p14:creationId xmlns:p14="http://schemas.microsoft.com/office/powerpoint/2010/main" val="120872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7">
                                            <p:txEl>
                                              <p:pRg st="5" end="5"/>
                                            </p:txEl>
                                          </p:spTgt>
                                        </p:tgtEl>
                                        <p:attrNameLst>
                                          <p:attrName>style.visibility</p:attrName>
                                        </p:attrNameLst>
                                      </p:cBhvr>
                                      <p:to>
                                        <p:strVal val="visible"/>
                                      </p:to>
                                    </p:set>
                                    <p:animEffect transition="in" filter="fade">
                                      <p:cBhvr>
                                        <p:cTn id="40" dur="1000"/>
                                        <p:tgtEl>
                                          <p:spTgt spid="7">
                                            <p:txEl>
                                              <p:pRg st="5" end="5"/>
                                            </p:txEl>
                                          </p:spTgt>
                                        </p:tgtEl>
                                      </p:cBhvr>
                                    </p:animEffect>
                                    <p:anim calcmode="lin" valueType="num">
                                      <p:cBhvr>
                                        <p:cTn id="41"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7">
                                            <p:txEl>
                                              <p:pRg st="6" end="6"/>
                                            </p:txEl>
                                          </p:spTgt>
                                        </p:tgtEl>
                                        <p:attrNameLst>
                                          <p:attrName>style.visibility</p:attrName>
                                        </p:attrNameLst>
                                      </p:cBhvr>
                                      <p:to>
                                        <p:strVal val="visible"/>
                                      </p:to>
                                    </p:set>
                                    <p:animEffect transition="in" filter="fade">
                                      <p:cBhvr>
                                        <p:cTn id="45" dur="1000"/>
                                        <p:tgtEl>
                                          <p:spTgt spid="7">
                                            <p:txEl>
                                              <p:pRg st="6" end="6"/>
                                            </p:txEl>
                                          </p:spTgt>
                                        </p:tgtEl>
                                      </p:cBhvr>
                                    </p:animEffect>
                                    <p:anim calcmode="lin" valueType="num">
                                      <p:cBhvr>
                                        <p:cTn id="46"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7">
                                            <p:txEl>
                                              <p:pRg st="7" end="7"/>
                                            </p:txEl>
                                          </p:spTgt>
                                        </p:tgtEl>
                                        <p:attrNameLst>
                                          <p:attrName>style.visibility</p:attrName>
                                        </p:attrNameLst>
                                      </p:cBhvr>
                                      <p:to>
                                        <p:strVal val="visible"/>
                                      </p:to>
                                    </p:set>
                                    <p:animEffect transition="in" filter="fade">
                                      <p:cBhvr>
                                        <p:cTn id="52" dur="1000"/>
                                        <p:tgtEl>
                                          <p:spTgt spid="7">
                                            <p:txEl>
                                              <p:pRg st="7" end="7"/>
                                            </p:txEl>
                                          </p:spTgt>
                                        </p:tgtEl>
                                      </p:cBhvr>
                                    </p:animEffect>
                                    <p:anim calcmode="lin" valueType="num">
                                      <p:cBhvr>
                                        <p:cTn id="53"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7">
                                            <p:txEl>
                                              <p:pRg st="7" end="7"/>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7">
                                            <p:txEl>
                                              <p:pRg st="8" end="8"/>
                                            </p:txEl>
                                          </p:spTgt>
                                        </p:tgtEl>
                                        <p:attrNameLst>
                                          <p:attrName>style.visibility</p:attrName>
                                        </p:attrNameLst>
                                      </p:cBhvr>
                                      <p:to>
                                        <p:strVal val="visible"/>
                                      </p:to>
                                    </p:set>
                                    <p:animEffect transition="in" filter="fade">
                                      <p:cBhvr>
                                        <p:cTn id="57" dur="1000"/>
                                        <p:tgtEl>
                                          <p:spTgt spid="7">
                                            <p:txEl>
                                              <p:pRg st="8" end="8"/>
                                            </p:txEl>
                                          </p:spTgt>
                                        </p:tgtEl>
                                      </p:cBhvr>
                                    </p:animEffect>
                                    <p:anim calcmode="lin" valueType="num">
                                      <p:cBhvr>
                                        <p:cTn id="58"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7">
                                            <p:txEl>
                                              <p:pRg st="8" end="8"/>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7">
                                            <p:txEl>
                                              <p:pRg st="9" end="9"/>
                                            </p:txEl>
                                          </p:spTgt>
                                        </p:tgtEl>
                                        <p:attrNameLst>
                                          <p:attrName>style.visibility</p:attrName>
                                        </p:attrNameLst>
                                      </p:cBhvr>
                                      <p:to>
                                        <p:strVal val="visible"/>
                                      </p:to>
                                    </p:set>
                                    <p:animEffect transition="in" filter="fade">
                                      <p:cBhvr>
                                        <p:cTn id="62" dur="1000"/>
                                        <p:tgtEl>
                                          <p:spTgt spid="7">
                                            <p:txEl>
                                              <p:pRg st="9" end="9"/>
                                            </p:txEl>
                                          </p:spTgt>
                                        </p:tgtEl>
                                      </p:cBhvr>
                                    </p:animEffect>
                                    <p:anim calcmode="lin" valueType="num">
                                      <p:cBhvr>
                                        <p:cTn id="63"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64"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7">
                                            <p:txEl>
                                              <p:pRg st="10" end="10"/>
                                            </p:txEl>
                                          </p:spTgt>
                                        </p:tgtEl>
                                        <p:attrNameLst>
                                          <p:attrName>style.visibility</p:attrName>
                                        </p:attrNameLst>
                                      </p:cBhvr>
                                      <p:to>
                                        <p:strVal val="visible"/>
                                      </p:to>
                                    </p:set>
                                    <p:animEffect transition="in" filter="fade">
                                      <p:cBhvr>
                                        <p:cTn id="69" dur="1000"/>
                                        <p:tgtEl>
                                          <p:spTgt spid="7">
                                            <p:txEl>
                                              <p:pRg st="10" end="10"/>
                                            </p:txEl>
                                          </p:spTgt>
                                        </p:tgtEl>
                                      </p:cBhvr>
                                    </p:animEffect>
                                    <p:anim calcmode="lin" valueType="num">
                                      <p:cBhvr>
                                        <p:cTn id="70"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71"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7">
                                            <p:txEl>
                                              <p:pRg st="11" end="11"/>
                                            </p:txEl>
                                          </p:spTgt>
                                        </p:tgtEl>
                                        <p:attrNameLst>
                                          <p:attrName>style.visibility</p:attrName>
                                        </p:attrNameLst>
                                      </p:cBhvr>
                                      <p:to>
                                        <p:strVal val="visible"/>
                                      </p:to>
                                    </p:set>
                                    <p:animEffect transition="in" filter="fade">
                                      <p:cBhvr>
                                        <p:cTn id="76" dur="1000"/>
                                        <p:tgtEl>
                                          <p:spTgt spid="7">
                                            <p:txEl>
                                              <p:pRg st="11" end="11"/>
                                            </p:txEl>
                                          </p:spTgt>
                                        </p:tgtEl>
                                      </p:cBhvr>
                                    </p:animEffect>
                                    <p:anim calcmode="lin" valueType="num">
                                      <p:cBhvr>
                                        <p:cTn id="77"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78" dur="1000" fill="hold"/>
                                        <p:tgtEl>
                                          <p:spTgt spid="7">
                                            <p:txEl>
                                              <p:pRg st="11" end="11"/>
                                            </p:txEl>
                                          </p:spTgt>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7">
                                            <p:txEl>
                                              <p:pRg st="12" end="12"/>
                                            </p:txEl>
                                          </p:spTgt>
                                        </p:tgtEl>
                                        <p:attrNameLst>
                                          <p:attrName>style.visibility</p:attrName>
                                        </p:attrNameLst>
                                      </p:cBhvr>
                                      <p:to>
                                        <p:strVal val="visible"/>
                                      </p:to>
                                    </p:set>
                                    <p:animEffect transition="in" filter="fade">
                                      <p:cBhvr>
                                        <p:cTn id="81" dur="1000"/>
                                        <p:tgtEl>
                                          <p:spTgt spid="7">
                                            <p:txEl>
                                              <p:pRg st="12" end="12"/>
                                            </p:txEl>
                                          </p:spTgt>
                                        </p:tgtEl>
                                      </p:cBhvr>
                                    </p:animEffect>
                                    <p:anim calcmode="lin" valueType="num">
                                      <p:cBhvr>
                                        <p:cTn id="82"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83"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7">
                                            <p:txEl>
                                              <p:pRg st="13" end="13"/>
                                            </p:txEl>
                                          </p:spTgt>
                                        </p:tgtEl>
                                        <p:attrNameLst>
                                          <p:attrName>style.visibility</p:attrName>
                                        </p:attrNameLst>
                                      </p:cBhvr>
                                      <p:to>
                                        <p:strVal val="visible"/>
                                      </p:to>
                                    </p:set>
                                    <p:animEffect transition="in" filter="fade">
                                      <p:cBhvr>
                                        <p:cTn id="86" dur="1000"/>
                                        <p:tgtEl>
                                          <p:spTgt spid="7">
                                            <p:txEl>
                                              <p:pRg st="13" end="13"/>
                                            </p:txEl>
                                          </p:spTgt>
                                        </p:tgtEl>
                                      </p:cBhvr>
                                    </p:animEffect>
                                    <p:anim calcmode="lin" valueType="num">
                                      <p:cBhvr>
                                        <p:cTn id="87"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88"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grpId="0" nodeType="clickEffect">
                                  <p:stCondLst>
                                    <p:cond delay="0"/>
                                  </p:stCondLst>
                                  <p:childTnLst>
                                    <p:set>
                                      <p:cBhvr>
                                        <p:cTn id="92" dur="1" fill="hold">
                                          <p:stCondLst>
                                            <p:cond delay="0"/>
                                          </p:stCondLst>
                                        </p:cTn>
                                        <p:tgtEl>
                                          <p:spTgt spid="7">
                                            <p:txEl>
                                              <p:pRg st="14" end="14"/>
                                            </p:txEl>
                                          </p:spTgt>
                                        </p:tgtEl>
                                        <p:attrNameLst>
                                          <p:attrName>style.visibility</p:attrName>
                                        </p:attrNameLst>
                                      </p:cBhvr>
                                      <p:to>
                                        <p:strVal val="visible"/>
                                      </p:to>
                                    </p:set>
                                    <p:animEffect transition="in" filter="fade">
                                      <p:cBhvr>
                                        <p:cTn id="93" dur="1000"/>
                                        <p:tgtEl>
                                          <p:spTgt spid="7">
                                            <p:txEl>
                                              <p:pRg st="14" end="14"/>
                                            </p:txEl>
                                          </p:spTgt>
                                        </p:tgtEl>
                                      </p:cBhvr>
                                    </p:animEffect>
                                    <p:anim calcmode="lin" valueType="num">
                                      <p:cBhvr>
                                        <p:cTn id="94" dur="1000" fill="hold"/>
                                        <p:tgtEl>
                                          <p:spTgt spid="7">
                                            <p:txEl>
                                              <p:pRg st="14" end="14"/>
                                            </p:txEl>
                                          </p:spTgt>
                                        </p:tgtEl>
                                        <p:attrNameLst>
                                          <p:attrName>ppt_x</p:attrName>
                                        </p:attrNameLst>
                                      </p:cBhvr>
                                      <p:tavLst>
                                        <p:tav tm="0">
                                          <p:val>
                                            <p:strVal val="#ppt_x"/>
                                          </p:val>
                                        </p:tav>
                                        <p:tav tm="100000">
                                          <p:val>
                                            <p:strVal val="#ppt_x"/>
                                          </p:val>
                                        </p:tav>
                                      </p:tavLst>
                                    </p:anim>
                                    <p:anim calcmode="lin" valueType="num">
                                      <p:cBhvr>
                                        <p:cTn id="95" dur="1000" fill="hold"/>
                                        <p:tgtEl>
                                          <p:spTgt spid="7">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112311" y="2490283"/>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400550" y="3372656"/>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p:txBody>
          <a:bodyPr/>
          <a:lstStyle/>
          <a:p>
            <a:r>
              <a:rPr lang="en-US" dirty="0"/>
              <a:t>Objective Key Metrics and Visualizations</a:t>
            </a:r>
            <a:br>
              <a:rPr lang="en-US" dirty="0"/>
            </a:br>
            <a:br>
              <a:rPr lang="en-US" dirty="0"/>
            </a:br>
            <a:endParaRPr lang="en-US" dirty="0"/>
          </a:p>
        </p:txBody>
      </p:sp>
    </p:spTree>
    <p:extLst>
      <p:ext uri="{BB962C8B-B14F-4D97-AF65-F5344CB8AC3E}">
        <p14:creationId xmlns:p14="http://schemas.microsoft.com/office/powerpoint/2010/main" val="121321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a:xfrm>
            <a:off x="740664" y="139085"/>
            <a:ext cx="10881360" cy="1069848"/>
          </a:xfrm>
        </p:spPr>
        <p:txBody>
          <a:bodyPr/>
          <a:lstStyle/>
          <a:p>
            <a:r>
              <a:rPr lang="en-US" dirty="0"/>
              <a:t>Churn Rate Trends </a:t>
            </a:r>
          </a:p>
        </p:txBody>
      </p:sp>
      <p:sp>
        <p:nvSpPr>
          <p:cNvPr id="68" name="Content Placeholder 67">
            <a:extLst>
              <a:ext uri="{FF2B5EF4-FFF2-40B4-BE49-F238E27FC236}">
                <a16:creationId xmlns:a16="http://schemas.microsoft.com/office/drawing/2014/main" id="{7297CA74-7605-8A00-A8FD-76597C5D6838}"/>
              </a:ext>
            </a:extLst>
          </p:cNvPr>
          <p:cNvSpPr>
            <a:spLocks noGrp="1"/>
          </p:cNvSpPr>
          <p:nvPr>
            <p:ph idx="1"/>
          </p:nvPr>
        </p:nvSpPr>
        <p:spPr>
          <a:xfrm>
            <a:off x="644894" y="1519829"/>
            <a:ext cx="5197641" cy="3547872"/>
          </a:xfrm>
        </p:spPr>
        <p:txBody>
          <a:bodyPr/>
          <a:lstStyle/>
          <a:p>
            <a:r>
              <a:rPr lang="en-US" b="1" dirty="0"/>
              <a:t>Analysis</a:t>
            </a:r>
            <a:r>
              <a:rPr lang="en-US" dirty="0"/>
              <a:t>:</a:t>
            </a:r>
          </a:p>
          <a:p>
            <a:pPr marL="0" indent="0">
              <a:buNone/>
            </a:pPr>
            <a:r>
              <a:rPr lang="en-US" sz="2400" dirty="0"/>
              <a:t>Significant increase in 2017 Stabilized in 2018 and 2019</a:t>
            </a:r>
          </a:p>
          <a:p>
            <a:pPr marL="0" indent="0">
              <a:buNone/>
            </a:pPr>
            <a:endParaRPr lang="en-US" dirty="0"/>
          </a:p>
          <a:p>
            <a:r>
              <a:rPr lang="en-US" b="1" dirty="0"/>
              <a:t>Recommendation</a:t>
            </a:r>
            <a:r>
              <a:rPr lang="en-US" dirty="0"/>
              <a:t>:</a:t>
            </a:r>
          </a:p>
          <a:p>
            <a:pPr marL="0" indent="0">
              <a:buNone/>
            </a:pPr>
            <a:r>
              <a:rPr lang="en-US" sz="2400" dirty="0"/>
              <a:t>Monitor closely for emerging trends.</a:t>
            </a:r>
          </a:p>
          <a:p>
            <a:pPr marL="0" indent="0">
              <a:buNone/>
            </a:pPr>
            <a:r>
              <a:rPr lang="en-US" sz="2400" dirty="0"/>
              <a:t>Implement targeted strategies for stability.</a:t>
            </a:r>
          </a:p>
          <a:p>
            <a:pPr marL="0" indent="0">
              <a:buNone/>
            </a:pPr>
            <a:endParaRPr lang="en-US" dirty="0"/>
          </a:p>
        </p:txBody>
      </p:sp>
      <p:pic>
        <p:nvPicPr>
          <p:cNvPr id="73" name="Picture 72">
            <a:extLst>
              <a:ext uri="{FF2B5EF4-FFF2-40B4-BE49-F238E27FC236}">
                <a16:creationId xmlns:a16="http://schemas.microsoft.com/office/drawing/2014/main" id="{96C77E02-2A6B-1E02-68A4-C767A3DCDA6E}"/>
              </a:ext>
            </a:extLst>
          </p:cNvPr>
          <p:cNvPicPr>
            <a:picLocks noChangeAspect="1"/>
          </p:cNvPicPr>
          <p:nvPr/>
        </p:nvPicPr>
        <p:blipFill>
          <a:blip r:embed="rId2"/>
          <a:stretch>
            <a:fillRect/>
          </a:stretch>
        </p:blipFill>
        <p:spPr>
          <a:xfrm>
            <a:off x="6096000" y="1519829"/>
            <a:ext cx="5342857" cy="36857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3013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anim calcmode="lin" valueType="num">
                                      <p:cBhvr>
                                        <p:cTn id="8" dur="1000" fill="hold"/>
                                        <p:tgtEl>
                                          <p:spTgt spid="69"/>
                                        </p:tgtEl>
                                        <p:attrNameLst>
                                          <p:attrName>ppt_x</p:attrName>
                                        </p:attrNameLst>
                                      </p:cBhvr>
                                      <p:tavLst>
                                        <p:tav tm="0">
                                          <p:val>
                                            <p:strVal val="#ppt_x"/>
                                          </p:val>
                                        </p:tav>
                                        <p:tav tm="100000">
                                          <p:val>
                                            <p:strVal val="#ppt_x"/>
                                          </p:val>
                                        </p:tav>
                                      </p:tavLst>
                                    </p:anim>
                                    <p:anim calcmode="lin" valueType="num">
                                      <p:cBhvr>
                                        <p:cTn id="9"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3"/>
                                        </p:tgtEl>
                                        <p:attrNameLst>
                                          <p:attrName>style.visibility</p:attrName>
                                        </p:attrNameLst>
                                      </p:cBhvr>
                                      <p:to>
                                        <p:strVal val="visible"/>
                                      </p:to>
                                    </p:set>
                                    <p:animEffect transition="in" filter="fade">
                                      <p:cBhvr>
                                        <p:cTn id="14" dur="1000"/>
                                        <p:tgtEl>
                                          <p:spTgt spid="73"/>
                                        </p:tgtEl>
                                      </p:cBhvr>
                                    </p:animEffect>
                                    <p:anim calcmode="lin" valueType="num">
                                      <p:cBhvr>
                                        <p:cTn id="15" dur="1000" fill="hold"/>
                                        <p:tgtEl>
                                          <p:spTgt spid="73"/>
                                        </p:tgtEl>
                                        <p:attrNameLst>
                                          <p:attrName>ppt_x</p:attrName>
                                        </p:attrNameLst>
                                      </p:cBhvr>
                                      <p:tavLst>
                                        <p:tav tm="0">
                                          <p:val>
                                            <p:strVal val="#ppt_x"/>
                                          </p:val>
                                        </p:tav>
                                        <p:tav tm="100000">
                                          <p:val>
                                            <p:strVal val="#ppt_x"/>
                                          </p:val>
                                        </p:tav>
                                      </p:tavLst>
                                    </p:anim>
                                    <p:anim calcmode="lin" valueType="num">
                                      <p:cBhvr>
                                        <p:cTn id="16"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8">
                                            <p:txEl>
                                              <p:pRg st="0" end="0"/>
                                            </p:txEl>
                                          </p:spTgt>
                                        </p:tgtEl>
                                        <p:attrNameLst>
                                          <p:attrName>style.visibility</p:attrName>
                                        </p:attrNameLst>
                                      </p:cBhvr>
                                      <p:to>
                                        <p:strVal val="visible"/>
                                      </p:to>
                                    </p:set>
                                    <p:animEffect transition="in" filter="fade">
                                      <p:cBhvr>
                                        <p:cTn id="21" dur="1000"/>
                                        <p:tgtEl>
                                          <p:spTgt spid="68">
                                            <p:txEl>
                                              <p:pRg st="0" end="0"/>
                                            </p:txEl>
                                          </p:spTgt>
                                        </p:tgtEl>
                                      </p:cBhvr>
                                    </p:animEffect>
                                    <p:anim calcmode="lin" valueType="num">
                                      <p:cBhvr>
                                        <p:cTn id="22" dur="1000" fill="hold"/>
                                        <p:tgtEl>
                                          <p:spTgt spid="6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6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8">
                                            <p:txEl>
                                              <p:pRg st="1" end="1"/>
                                            </p:txEl>
                                          </p:spTgt>
                                        </p:tgtEl>
                                        <p:attrNameLst>
                                          <p:attrName>style.visibility</p:attrName>
                                        </p:attrNameLst>
                                      </p:cBhvr>
                                      <p:to>
                                        <p:strVal val="visible"/>
                                      </p:to>
                                    </p:set>
                                    <p:animEffect transition="in" filter="fade">
                                      <p:cBhvr>
                                        <p:cTn id="28" dur="1000"/>
                                        <p:tgtEl>
                                          <p:spTgt spid="68">
                                            <p:txEl>
                                              <p:pRg st="1" end="1"/>
                                            </p:txEl>
                                          </p:spTgt>
                                        </p:tgtEl>
                                      </p:cBhvr>
                                    </p:animEffect>
                                    <p:anim calcmode="lin" valueType="num">
                                      <p:cBhvr>
                                        <p:cTn id="29" dur="1000" fill="hold"/>
                                        <p:tgtEl>
                                          <p:spTgt spid="68">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6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8">
                                            <p:txEl>
                                              <p:pRg st="3" end="3"/>
                                            </p:txEl>
                                          </p:spTgt>
                                        </p:tgtEl>
                                        <p:attrNameLst>
                                          <p:attrName>style.visibility</p:attrName>
                                        </p:attrNameLst>
                                      </p:cBhvr>
                                      <p:to>
                                        <p:strVal val="visible"/>
                                      </p:to>
                                    </p:set>
                                    <p:animEffect transition="in" filter="fade">
                                      <p:cBhvr>
                                        <p:cTn id="35" dur="1000"/>
                                        <p:tgtEl>
                                          <p:spTgt spid="68">
                                            <p:txEl>
                                              <p:pRg st="3" end="3"/>
                                            </p:txEl>
                                          </p:spTgt>
                                        </p:tgtEl>
                                      </p:cBhvr>
                                    </p:animEffect>
                                    <p:anim calcmode="lin" valueType="num">
                                      <p:cBhvr>
                                        <p:cTn id="36" dur="1000" fill="hold"/>
                                        <p:tgtEl>
                                          <p:spTgt spid="68">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6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8">
                                            <p:txEl>
                                              <p:pRg st="4" end="4"/>
                                            </p:txEl>
                                          </p:spTgt>
                                        </p:tgtEl>
                                        <p:attrNameLst>
                                          <p:attrName>style.visibility</p:attrName>
                                        </p:attrNameLst>
                                      </p:cBhvr>
                                      <p:to>
                                        <p:strVal val="visible"/>
                                      </p:to>
                                    </p:set>
                                    <p:animEffect transition="in" filter="fade">
                                      <p:cBhvr>
                                        <p:cTn id="42" dur="1000"/>
                                        <p:tgtEl>
                                          <p:spTgt spid="68">
                                            <p:txEl>
                                              <p:pRg st="4" end="4"/>
                                            </p:txEl>
                                          </p:spTgt>
                                        </p:tgtEl>
                                      </p:cBhvr>
                                    </p:animEffect>
                                    <p:anim calcmode="lin" valueType="num">
                                      <p:cBhvr>
                                        <p:cTn id="43" dur="1000" fill="hold"/>
                                        <p:tgtEl>
                                          <p:spTgt spid="68">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6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8">
                                            <p:txEl>
                                              <p:pRg st="5" end="5"/>
                                            </p:txEl>
                                          </p:spTgt>
                                        </p:tgtEl>
                                        <p:attrNameLst>
                                          <p:attrName>style.visibility</p:attrName>
                                        </p:attrNameLst>
                                      </p:cBhvr>
                                      <p:to>
                                        <p:strVal val="visible"/>
                                      </p:to>
                                    </p:set>
                                    <p:animEffect transition="in" filter="fade">
                                      <p:cBhvr>
                                        <p:cTn id="49" dur="1000"/>
                                        <p:tgtEl>
                                          <p:spTgt spid="68">
                                            <p:txEl>
                                              <p:pRg st="5" end="5"/>
                                            </p:txEl>
                                          </p:spTgt>
                                        </p:tgtEl>
                                      </p:cBhvr>
                                    </p:animEffect>
                                    <p:anim calcmode="lin" valueType="num">
                                      <p:cBhvr>
                                        <p:cTn id="50" dur="1000" fill="hold"/>
                                        <p:tgtEl>
                                          <p:spTgt spid="68">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6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6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6C409-6CC8-6422-1D48-BB0135216459}"/>
              </a:ext>
            </a:extLst>
          </p:cNvPr>
          <p:cNvSpPr>
            <a:spLocks noGrp="1"/>
          </p:cNvSpPr>
          <p:nvPr>
            <p:ph type="title"/>
          </p:nvPr>
        </p:nvSpPr>
        <p:spPr>
          <a:xfrm>
            <a:off x="1545336" y="822960"/>
            <a:ext cx="8878824" cy="713232"/>
          </a:xfrm>
        </p:spPr>
        <p:txBody>
          <a:bodyPr/>
          <a:lstStyle/>
          <a:p>
            <a:r>
              <a:rPr lang="en-US" dirty="0"/>
              <a:t>Churn Analysis by Age</a:t>
            </a:r>
          </a:p>
        </p:txBody>
      </p:sp>
      <p:sp>
        <p:nvSpPr>
          <p:cNvPr id="3" name="Text Placeholder 2">
            <a:extLst>
              <a:ext uri="{FF2B5EF4-FFF2-40B4-BE49-F238E27FC236}">
                <a16:creationId xmlns:a16="http://schemas.microsoft.com/office/drawing/2014/main" id="{E68F48A9-28AC-7642-7EC7-D4381AABC4F4}"/>
              </a:ext>
            </a:extLst>
          </p:cNvPr>
          <p:cNvSpPr>
            <a:spLocks noGrp="1"/>
          </p:cNvSpPr>
          <p:nvPr>
            <p:ph type="body" idx="1"/>
          </p:nvPr>
        </p:nvSpPr>
        <p:spPr>
          <a:xfrm>
            <a:off x="808520" y="1711372"/>
            <a:ext cx="3339968" cy="493776"/>
          </a:xfrm>
        </p:spPr>
        <p:txBody>
          <a:bodyPr/>
          <a:lstStyle/>
          <a:p>
            <a:r>
              <a:rPr lang="en-US" sz="2000" dirty="0"/>
              <a:t>Age Group Old Aged(41 Churn Rate)</a:t>
            </a:r>
          </a:p>
          <a:p>
            <a:endParaRPr lang="en-US" sz="2000" dirty="0"/>
          </a:p>
        </p:txBody>
      </p:sp>
      <p:sp>
        <p:nvSpPr>
          <p:cNvPr id="4" name="Content Placeholder 3">
            <a:extLst>
              <a:ext uri="{FF2B5EF4-FFF2-40B4-BE49-F238E27FC236}">
                <a16:creationId xmlns:a16="http://schemas.microsoft.com/office/drawing/2014/main" id="{C22AC887-BC10-A86D-C981-CBA6B5C778F8}"/>
              </a:ext>
            </a:extLst>
          </p:cNvPr>
          <p:cNvSpPr>
            <a:spLocks noGrp="1"/>
          </p:cNvSpPr>
          <p:nvPr>
            <p:ph sz="half" idx="2"/>
          </p:nvPr>
        </p:nvSpPr>
        <p:spPr>
          <a:xfrm>
            <a:off x="808520" y="2380328"/>
            <a:ext cx="3621024" cy="2578608"/>
          </a:xfrm>
        </p:spPr>
        <p:txBody>
          <a:bodyPr/>
          <a:lstStyle/>
          <a:p>
            <a:r>
              <a:rPr lang="en-US" dirty="0"/>
              <a:t>High churn rate suggests potential dissatisfaction or unmet needs.</a:t>
            </a:r>
          </a:p>
          <a:p>
            <a:r>
              <a:rPr lang="en-US" dirty="0"/>
              <a:t>Reasons could include lack of personalized services or better offers from competitors.</a:t>
            </a:r>
          </a:p>
          <a:p>
            <a:r>
              <a:rPr lang="en-US" dirty="0"/>
              <a:t>Recommend further investigation into specific pain points or service gaps.</a:t>
            </a:r>
          </a:p>
          <a:p>
            <a:endParaRPr lang="en-US" dirty="0"/>
          </a:p>
        </p:txBody>
      </p:sp>
      <p:sp>
        <p:nvSpPr>
          <p:cNvPr id="5" name="Text Placeholder 4">
            <a:extLst>
              <a:ext uri="{FF2B5EF4-FFF2-40B4-BE49-F238E27FC236}">
                <a16:creationId xmlns:a16="http://schemas.microsoft.com/office/drawing/2014/main" id="{3B785372-624B-9107-BB8D-4626ED704975}"/>
              </a:ext>
            </a:extLst>
          </p:cNvPr>
          <p:cNvSpPr>
            <a:spLocks noGrp="1"/>
          </p:cNvSpPr>
          <p:nvPr>
            <p:ph type="body" sz="quarter" idx="3"/>
          </p:nvPr>
        </p:nvSpPr>
        <p:spPr>
          <a:xfrm>
            <a:off x="4526444" y="1711372"/>
            <a:ext cx="3524125" cy="493776"/>
          </a:xfrm>
        </p:spPr>
        <p:txBody>
          <a:bodyPr/>
          <a:lstStyle/>
          <a:p>
            <a:r>
              <a:rPr lang="en-US" sz="2000" dirty="0"/>
              <a:t>Age Group Middle Aged (26 Churn Rate)</a:t>
            </a:r>
          </a:p>
        </p:txBody>
      </p:sp>
      <p:sp>
        <p:nvSpPr>
          <p:cNvPr id="6" name="Content Placeholder 5">
            <a:extLst>
              <a:ext uri="{FF2B5EF4-FFF2-40B4-BE49-F238E27FC236}">
                <a16:creationId xmlns:a16="http://schemas.microsoft.com/office/drawing/2014/main" id="{1A293A86-57C0-1E40-E7B7-A5A794CE9D11}"/>
              </a:ext>
            </a:extLst>
          </p:cNvPr>
          <p:cNvSpPr>
            <a:spLocks noGrp="1"/>
          </p:cNvSpPr>
          <p:nvPr>
            <p:ph sz="quarter" idx="4"/>
          </p:nvPr>
        </p:nvSpPr>
        <p:spPr>
          <a:xfrm>
            <a:off x="4526444" y="2380328"/>
            <a:ext cx="3524125" cy="2578608"/>
          </a:xfrm>
        </p:spPr>
        <p:txBody>
          <a:bodyPr/>
          <a:lstStyle/>
          <a:p>
            <a:r>
              <a:rPr lang="en-US" dirty="0"/>
              <a:t>Significant churn rate indicating possible issues.</a:t>
            </a:r>
          </a:p>
          <a:p>
            <a:r>
              <a:rPr lang="en-US" dirty="0"/>
              <a:t>Factors may include retirement planning or changing financial priorities.</a:t>
            </a:r>
          </a:p>
          <a:p>
            <a:r>
              <a:rPr lang="en-US" dirty="0"/>
              <a:t>Tailor retention strategies based on understanding their financial needs and concerns.</a:t>
            </a:r>
          </a:p>
          <a:p>
            <a:endParaRPr lang="en-US" dirty="0"/>
          </a:p>
        </p:txBody>
      </p:sp>
      <p:sp>
        <p:nvSpPr>
          <p:cNvPr id="7" name="Footer Placeholder 6">
            <a:extLst>
              <a:ext uri="{FF2B5EF4-FFF2-40B4-BE49-F238E27FC236}">
                <a16:creationId xmlns:a16="http://schemas.microsoft.com/office/drawing/2014/main" id="{2FBC5470-BF3C-062A-0F27-019C4843C545}"/>
              </a:ext>
            </a:extLst>
          </p:cNvPr>
          <p:cNvSpPr>
            <a:spLocks noGrp="1"/>
          </p:cNvSpPr>
          <p:nvPr>
            <p:ph type="ftr" sz="quarter" idx="11"/>
          </p:nvPr>
        </p:nvSpPr>
        <p:spPr/>
        <p:txBody>
          <a:bodyPr/>
          <a:lstStyle/>
          <a:p>
            <a:r>
              <a:rPr lang="en-US"/>
              <a:t>Crypto: investing &amp; trading</a:t>
            </a:r>
            <a:endParaRPr lang="en-US" dirty="0"/>
          </a:p>
        </p:txBody>
      </p:sp>
      <p:sp>
        <p:nvSpPr>
          <p:cNvPr id="8" name="Slide Number Placeholder 7">
            <a:extLst>
              <a:ext uri="{FF2B5EF4-FFF2-40B4-BE49-F238E27FC236}">
                <a16:creationId xmlns:a16="http://schemas.microsoft.com/office/drawing/2014/main" id="{BCAFD7CF-9A56-5195-A294-3BB01A337795}"/>
              </a:ext>
            </a:extLst>
          </p:cNvPr>
          <p:cNvSpPr>
            <a:spLocks noGrp="1"/>
          </p:cNvSpPr>
          <p:nvPr>
            <p:ph type="sldNum" sz="quarter" idx="12"/>
          </p:nvPr>
        </p:nvSpPr>
        <p:spPr/>
        <p:txBody>
          <a:bodyPr/>
          <a:lstStyle/>
          <a:p>
            <a:fld id="{294A09A9-5501-47C1-A89A-A340965A2BE2}" type="slidenum">
              <a:rPr lang="en-US" smtClean="0"/>
              <a:t>9</a:t>
            </a:fld>
            <a:endParaRPr lang="en-US" dirty="0"/>
          </a:p>
        </p:txBody>
      </p:sp>
      <p:cxnSp>
        <p:nvCxnSpPr>
          <p:cNvPr id="12" name="Straight Connector 11">
            <a:extLst>
              <a:ext uri="{FF2B5EF4-FFF2-40B4-BE49-F238E27FC236}">
                <a16:creationId xmlns:a16="http://schemas.microsoft.com/office/drawing/2014/main" id="{A0D8C70E-37AF-BA77-6082-9B73829949B7}"/>
              </a:ext>
            </a:extLst>
          </p:cNvPr>
          <p:cNvCxnSpPr/>
          <p:nvPr/>
        </p:nvCxnSpPr>
        <p:spPr>
          <a:xfrm>
            <a:off x="4429544" y="1711372"/>
            <a:ext cx="0" cy="4237041"/>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FBACA58-18D7-AF75-3BFC-1D346C684FF7}"/>
              </a:ext>
            </a:extLst>
          </p:cNvPr>
          <p:cNvPicPr>
            <a:picLocks noChangeAspect="1"/>
          </p:cNvPicPr>
          <p:nvPr/>
        </p:nvPicPr>
        <p:blipFill>
          <a:blip r:embed="rId2"/>
          <a:stretch>
            <a:fillRect/>
          </a:stretch>
        </p:blipFill>
        <p:spPr>
          <a:xfrm>
            <a:off x="8017842" y="1850413"/>
            <a:ext cx="3946358" cy="27889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5383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fade">
                                      <p:cBhvr>
                                        <p:cTn id="28" dur="1000"/>
                                        <p:tgtEl>
                                          <p:spTgt spid="4">
                                            <p:txEl>
                                              <p:pRg st="0" end="0"/>
                                            </p:txEl>
                                          </p:spTgt>
                                        </p:tgtEl>
                                      </p:cBhvr>
                                    </p:animEffect>
                                    <p:anim calcmode="lin" valueType="num">
                                      <p:cBhvr>
                                        <p:cTn id="29"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fade">
                                      <p:cBhvr>
                                        <p:cTn id="35" dur="1000"/>
                                        <p:tgtEl>
                                          <p:spTgt spid="4">
                                            <p:txEl>
                                              <p:pRg st="1" end="1"/>
                                            </p:txEl>
                                          </p:spTgt>
                                        </p:tgtEl>
                                      </p:cBhvr>
                                    </p:animEffect>
                                    <p:anim calcmode="lin" valueType="num">
                                      <p:cBhvr>
                                        <p:cTn id="36"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fade">
                                      <p:cBhvr>
                                        <p:cTn id="42" dur="1000"/>
                                        <p:tgtEl>
                                          <p:spTgt spid="4">
                                            <p:txEl>
                                              <p:pRg st="2" end="2"/>
                                            </p:txEl>
                                          </p:spTgt>
                                        </p:tgtEl>
                                      </p:cBhvr>
                                    </p:animEffect>
                                    <p:anim calcmode="lin" valueType="num">
                                      <p:cBhvr>
                                        <p:cTn id="4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
                                            <p:txEl>
                                              <p:pRg st="0" end="0"/>
                                            </p:txEl>
                                          </p:spTgt>
                                        </p:tgtEl>
                                        <p:attrNameLst>
                                          <p:attrName>style.visibility</p:attrName>
                                        </p:attrNameLst>
                                      </p:cBhvr>
                                      <p:to>
                                        <p:strVal val="visible"/>
                                      </p:to>
                                    </p:set>
                                    <p:animEffect transition="in" filter="fade">
                                      <p:cBhvr>
                                        <p:cTn id="49" dur="1000"/>
                                        <p:tgtEl>
                                          <p:spTgt spid="5">
                                            <p:txEl>
                                              <p:pRg st="0" end="0"/>
                                            </p:txEl>
                                          </p:spTgt>
                                        </p:tgtEl>
                                      </p:cBhvr>
                                    </p:animEffect>
                                    <p:anim calcmode="lin" valueType="num">
                                      <p:cBhvr>
                                        <p:cTn id="5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6">
                                            <p:txEl>
                                              <p:pRg st="0" end="0"/>
                                            </p:txEl>
                                          </p:spTgt>
                                        </p:tgtEl>
                                        <p:attrNameLst>
                                          <p:attrName>style.visibility</p:attrName>
                                        </p:attrNameLst>
                                      </p:cBhvr>
                                      <p:to>
                                        <p:strVal val="visible"/>
                                      </p:to>
                                    </p:set>
                                    <p:animEffect transition="in" filter="fade">
                                      <p:cBhvr>
                                        <p:cTn id="56" dur="1000"/>
                                        <p:tgtEl>
                                          <p:spTgt spid="6">
                                            <p:txEl>
                                              <p:pRg st="0" end="0"/>
                                            </p:txEl>
                                          </p:spTgt>
                                        </p:tgtEl>
                                      </p:cBhvr>
                                    </p:animEffect>
                                    <p:anim calcmode="lin" valueType="num">
                                      <p:cBhvr>
                                        <p:cTn id="5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6">
                                            <p:txEl>
                                              <p:pRg st="1" end="1"/>
                                            </p:txEl>
                                          </p:spTgt>
                                        </p:tgtEl>
                                        <p:attrNameLst>
                                          <p:attrName>style.visibility</p:attrName>
                                        </p:attrNameLst>
                                      </p:cBhvr>
                                      <p:to>
                                        <p:strVal val="visible"/>
                                      </p:to>
                                    </p:set>
                                    <p:animEffect transition="in" filter="fade">
                                      <p:cBhvr>
                                        <p:cTn id="63" dur="1000"/>
                                        <p:tgtEl>
                                          <p:spTgt spid="6">
                                            <p:txEl>
                                              <p:pRg st="1" end="1"/>
                                            </p:txEl>
                                          </p:spTgt>
                                        </p:tgtEl>
                                      </p:cBhvr>
                                    </p:animEffect>
                                    <p:anim calcmode="lin" valueType="num">
                                      <p:cBhvr>
                                        <p:cTn id="6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6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6">
                                            <p:txEl>
                                              <p:pRg st="2" end="2"/>
                                            </p:txEl>
                                          </p:spTgt>
                                        </p:tgtEl>
                                        <p:attrNameLst>
                                          <p:attrName>style.visibility</p:attrName>
                                        </p:attrNameLst>
                                      </p:cBhvr>
                                      <p:to>
                                        <p:strVal val="visible"/>
                                      </p:to>
                                    </p:set>
                                    <p:animEffect transition="in" filter="fade">
                                      <p:cBhvr>
                                        <p:cTn id="70" dur="1000"/>
                                        <p:tgtEl>
                                          <p:spTgt spid="6">
                                            <p:txEl>
                                              <p:pRg st="2" end="2"/>
                                            </p:txEl>
                                          </p:spTgt>
                                        </p:tgtEl>
                                      </p:cBhvr>
                                    </p:animEffect>
                                    <p:anim calcmode="lin" valueType="num">
                                      <p:cBhvr>
                                        <p:cTn id="7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7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Lst>
  </p:timing>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239</TotalTime>
  <Words>1342</Words>
  <Application>Microsoft Office PowerPoint</Application>
  <PresentationFormat>Widescreen</PresentationFormat>
  <Paragraphs>156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Courier New</vt:lpstr>
      <vt:lpstr>Segoe UI Light</vt:lpstr>
      <vt:lpstr>Tw Cen MT</vt:lpstr>
      <vt:lpstr>Office Theme</vt:lpstr>
      <vt:lpstr>Analytical CRM Development for a Bank</vt:lpstr>
      <vt:lpstr>CONTENTS</vt:lpstr>
      <vt:lpstr>INTRODUCTION</vt:lpstr>
      <vt:lpstr>Problem statement</vt:lpstr>
      <vt:lpstr>Data Description</vt:lpstr>
      <vt:lpstr>PowerPoint Presentation</vt:lpstr>
      <vt:lpstr>Objective Key Metrics and Visualizations  </vt:lpstr>
      <vt:lpstr>Churn Rate Trends </vt:lpstr>
      <vt:lpstr>Churn Analysis by Age</vt:lpstr>
      <vt:lpstr>Suggestions</vt:lpstr>
      <vt:lpstr>Churn Analysis by Number of Products</vt:lpstr>
      <vt:lpstr>Recommendations</vt:lpstr>
      <vt:lpstr>Credit Card on Customer Churn</vt:lpstr>
      <vt:lpstr>Strategies to Reduce Churn</vt:lpstr>
      <vt:lpstr>CUSTOMER JOINING VS CHURN RATE OVER YEARS</vt:lpstr>
      <vt:lpstr>Recommendation</vt:lpstr>
      <vt:lpstr>Account balance And Number of products</vt:lpstr>
      <vt:lpstr>Credit Score Wise Count Of Customers Exited</vt:lpstr>
      <vt:lpstr>DASHBOARD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Analytical CRM Development for a Bank</dc:title>
  <dc:creator>Bera, Suman</dc:creator>
  <cp:lastModifiedBy>Bera, Suman</cp:lastModifiedBy>
  <cp:revision>1</cp:revision>
  <dcterms:created xsi:type="dcterms:W3CDTF">2024-05-17T14:28:08Z</dcterms:created>
  <dcterms:modified xsi:type="dcterms:W3CDTF">2024-05-17T18:27:32Z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