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44" r:id="rId5"/>
    <p:sldId id="345" r:id="rId6"/>
    <p:sldId id="346" r:id="rId7"/>
    <p:sldId id="347" r:id="rId8"/>
    <p:sldId id="348" r:id="rId9"/>
    <p:sldId id="349" r:id="rId10"/>
    <p:sldId id="350" r:id="rId11"/>
    <p:sldId id="351" r:id="rId12"/>
    <p:sldId id="357" r:id="rId13"/>
    <p:sldId id="359" r:id="rId14"/>
    <p:sldId id="358" r:id="rId15"/>
    <p:sldId id="360" r:id="rId16"/>
    <p:sldId id="363" r:id="rId17"/>
    <p:sldId id="352" r:id="rId18"/>
    <p:sldId id="353" r:id="rId19"/>
    <p:sldId id="354" r:id="rId20"/>
    <p:sldId id="362" r:id="rId21"/>
    <p:sldId id="3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928" autoAdjust="0"/>
  </p:normalViewPr>
  <p:slideViewPr>
    <p:cSldViewPr snapToGrid="0">
      <p:cViewPr varScale="1">
        <p:scale>
          <a:sx n="63" d="100"/>
          <a:sy n="63" d="100"/>
        </p:scale>
        <p:origin x="804" y="56"/>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a, Suman" userId="d0d460b4-17d3-437e-b9b5-7c893b4ef3f7" providerId="ADAL" clId="{C0DFAAAE-6192-4C2E-9BA9-892975B62F2C}"/>
    <pc:docChg chg="undo redo custSel addSld delSld modSld sldOrd">
      <pc:chgData name="Bera, Suman" userId="d0d460b4-17d3-437e-b9b5-7c893b4ef3f7" providerId="ADAL" clId="{C0DFAAAE-6192-4C2E-9BA9-892975B62F2C}" dt="2024-11-30T11:37:42.430" v="2284" actId="1037"/>
      <pc:docMkLst>
        <pc:docMk/>
      </pc:docMkLst>
      <pc:sldChg chg="modSp mod modTransition modAnim">
        <pc:chgData name="Bera, Suman" userId="d0d460b4-17d3-437e-b9b5-7c893b4ef3f7" providerId="ADAL" clId="{C0DFAAAE-6192-4C2E-9BA9-892975B62F2C}" dt="2024-11-26T19:09:15.504" v="995"/>
        <pc:sldMkLst>
          <pc:docMk/>
          <pc:sldMk cId="3865085909" sldId="344"/>
        </pc:sldMkLst>
        <pc:picChg chg="mod">
          <ac:chgData name="Bera, Suman" userId="d0d460b4-17d3-437e-b9b5-7c893b4ef3f7" providerId="ADAL" clId="{C0DFAAAE-6192-4C2E-9BA9-892975B62F2C}" dt="2024-11-26T19:08:44.033" v="987" actId="1076"/>
          <ac:picMkLst>
            <pc:docMk/>
            <pc:sldMk cId="3865085909" sldId="344"/>
            <ac:picMk id="10" creationId="{C5E399AE-C2DC-0BE4-A179-9A726D23FFC5}"/>
          </ac:picMkLst>
        </pc:picChg>
      </pc:sldChg>
      <pc:sldChg chg="modAnim">
        <pc:chgData name="Bera, Suman" userId="d0d460b4-17d3-437e-b9b5-7c893b4ef3f7" providerId="ADAL" clId="{C0DFAAAE-6192-4C2E-9BA9-892975B62F2C}" dt="2024-11-26T19:10:25.987" v="1007"/>
        <pc:sldMkLst>
          <pc:docMk/>
          <pc:sldMk cId="810374094" sldId="345"/>
        </pc:sldMkLst>
      </pc:sldChg>
      <pc:sldChg chg="modAnim">
        <pc:chgData name="Bera, Suman" userId="d0d460b4-17d3-437e-b9b5-7c893b4ef3f7" providerId="ADAL" clId="{C0DFAAAE-6192-4C2E-9BA9-892975B62F2C}" dt="2024-11-26T19:11:39.787" v="1020"/>
        <pc:sldMkLst>
          <pc:docMk/>
          <pc:sldMk cId="3671577520" sldId="346"/>
        </pc:sldMkLst>
      </pc:sldChg>
      <pc:sldChg chg="modSp mod">
        <pc:chgData name="Bera, Suman" userId="d0d460b4-17d3-437e-b9b5-7c893b4ef3f7" providerId="ADAL" clId="{C0DFAAAE-6192-4C2E-9BA9-892975B62F2C}" dt="2024-11-29T21:47:16.254" v="2281" actId="1037"/>
        <pc:sldMkLst>
          <pc:docMk/>
          <pc:sldMk cId="1427108074" sldId="347"/>
        </pc:sldMkLst>
        <pc:spChg chg="mod">
          <ac:chgData name="Bera, Suman" userId="d0d460b4-17d3-437e-b9b5-7c893b4ef3f7" providerId="ADAL" clId="{C0DFAAAE-6192-4C2E-9BA9-892975B62F2C}" dt="2024-11-29T21:47:16.254" v="2281" actId="1037"/>
          <ac:spMkLst>
            <pc:docMk/>
            <pc:sldMk cId="1427108074" sldId="347"/>
            <ac:spMk id="23" creationId="{21905908-61C5-E80D-F570-D84DB7527C19}"/>
          </ac:spMkLst>
        </pc:spChg>
        <pc:spChg chg="mod">
          <ac:chgData name="Bera, Suman" userId="d0d460b4-17d3-437e-b9b5-7c893b4ef3f7" providerId="ADAL" clId="{C0DFAAAE-6192-4C2E-9BA9-892975B62F2C}" dt="2024-11-29T21:46:54.950" v="2271" actId="404"/>
          <ac:spMkLst>
            <pc:docMk/>
            <pc:sldMk cId="1427108074" sldId="347"/>
            <ac:spMk id="28" creationId="{7CC1959B-E6A9-5770-EC41-43538A9E36CE}"/>
          </ac:spMkLst>
        </pc:spChg>
      </pc:sldChg>
      <pc:sldChg chg="modSp mod">
        <pc:chgData name="Bera, Suman" userId="d0d460b4-17d3-437e-b9b5-7c893b4ef3f7" providerId="ADAL" clId="{C0DFAAAE-6192-4C2E-9BA9-892975B62F2C}" dt="2024-11-29T20:19:34.378" v="1068"/>
        <pc:sldMkLst>
          <pc:docMk/>
          <pc:sldMk cId="762554544" sldId="348"/>
        </pc:sldMkLst>
        <pc:spChg chg="mod">
          <ac:chgData name="Bera, Suman" userId="d0d460b4-17d3-437e-b9b5-7c893b4ef3f7" providerId="ADAL" clId="{C0DFAAAE-6192-4C2E-9BA9-892975B62F2C}" dt="2024-11-29T20:19:34.378" v="1068"/>
          <ac:spMkLst>
            <pc:docMk/>
            <pc:sldMk cId="762554544" sldId="348"/>
            <ac:spMk id="7" creationId="{FC5F8EB2-8936-F0AC-DA2A-4A5609BEA7E8}"/>
          </ac:spMkLst>
        </pc:spChg>
      </pc:sldChg>
      <pc:sldChg chg="modSp mod">
        <pc:chgData name="Bera, Suman" userId="d0d460b4-17d3-437e-b9b5-7c893b4ef3f7" providerId="ADAL" clId="{C0DFAAAE-6192-4C2E-9BA9-892975B62F2C}" dt="2024-11-30T11:37:42.430" v="2284" actId="1037"/>
        <pc:sldMkLst>
          <pc:docMk/>
          <pc:sldMk cId="1386263332" sldId="349"/>
        </pc:sldMkLst>
        <pc:spChg chg="mod">
          <ac:chgData name="Bera, Suman" userId="d0d460b4-17d3-437e-b9b5-7c893b4ef3f7" providerId="ADAL" clId="{C0DFAAAE-6192-4C2E-9BA9-892975B62F2C}" dt="2024-11-29T20:37:18.439" v="1627" actId="14100"/>
          <ac:spMkLst>
            <pc:docMk/>
            <pc:sldMk cId="1386263332" sldId="349"/>
            <ac:spMk id="8" creationId="{9B0A9F6B-B714-24A4-1731-04239F0C6E2C}"/>
          </ac:spMkLst>
        </pc:spChg>
        <pc:spChg chg="mod">
          <ac:chgData name="Bera, Suman" userId="d0d460b4-17d3-437e-b9b5-7c893b4ef3f7" providerId="ADAL" clId="{C0DFAAAE-6192-4C2E-9BA9-892975B62F2C}" dt="2024-11-29T20:37:46.830" v="1648" actId="113"/>
          <ac:spMkLst>
            <pc:docMk/>
            <pc:sldMk cId="1386263332" sldId="349"/>
            <ac:spMk id="10" creationId="{5F098455-F3AD-4CE1-6F83-28C95857EE25}"/>
          </ac:spMkLst>
        </pc:spChg>
        <pc:picChg chg="mod">
          <ac:chgData name="Bera, Suman" userId="d0d460b4-17d3-437e-b9b5-7c893b4ef3f7" providerId="ADAL" clId="{C0DFAAAE-6192-4C2E-9BA9-892975B62F2C}" dt="2024-11-30T11:37:42.430" v="2284" actId="1037"/>
          <ac:picMkLst>
            <pc:docMk/>
            <pc:sldMk cId="1386263332" sldId="349"/>
            <ac:picMk id="15" creationId="{AAA2A7D6-6F43-AFA1-3A7C-846D13711255}"/>
          </ac:picMkLst>
        </pc:picChg>
      </pc:sldChg>
      <pc:sldChg chg="addSp delSp modSp mod modClrScheme chgLayout">
        <pc:chgData name="Bera, Suman" userId="d0d460b4-17d3-437e-b9b5-7c893b4ef3f7" providerId="ADAL" clId="{C0DFAAAE-6192-4C2E-9BA9-892975B62F2C}" dt="2024-11-29T20:36:29.362" v="1607" actId="27636"/>
        <pc:sldMkLst>
          <pc:docMk/>
          <pc:sldMk cId="485500553" sldId="350"/>
        </pc:sldMkLst>
        <pc:spChg chg="mod ord">
          <ac:chgData name="Bera, Suman" userId="d0d460b4-17d3-437e-b9b5-7c893b4ef3f7" providerId="ADAL" clId="{C0DFAAAE-6192-4C2E-9BA9-892975B62F2C}" dt="2024-11-29T20:30:32.827" v="1498" actId="26606"/>
          <ac:spMkLst>
            <pc:docMk/>
            <pc:sldMk cId="485500553" sldId="350"/>
            <ac:spMk id="2" creationId="{9A38ADE9-D6F5-84F7-8489-6CDEB832E667}"/>
          </ac:spMkLst>
        </pc:spChg>
        <pc:spChg chg="mod">
          <ac:chgData name="Bera, Suman" userId="d0d460b4-17d3-437e-b9b5-7c893b4ef3f7" providerId="ADAL" clId="{C0DFAAAE-6192-4C2E-9BA9-892975B62F2C}" dt="2024-11-29T20:31:07.742" v="1509" actId="14100"/>
          <ac:spMkLst>
            <pc:docMk/>
            <pc:sldMk cId="485500553" sldId="350"/>
            <ac:spMk id="3" creationId="{89652A1E-B3F7-E1B2-76ED-8F78E74B9EA9}"/>
          </ac:spMkLst>
        </pc:spChg>
        <pc:spChg chg="add del mod">
          <ac:chgData name="Bera, Suman" userId="d0d460b4-17d3-437e-b9b5-7c893b4ef3f7" providerId="ADAL" clId="{C0DFAAAE-6192-4C2E-9BA9-892975B62F2C}" dt="2024-11-26T16:34:26.713" v="122" actId="22"/>
          <ac:spMkLst>
            <pc:docMk/>
            <pc:sldMk cId="485500553" sldId="350"/>
            <ac:spMk id="5" creationId="{1B86BCD4-9FB7-E15D-A4E8-7159A9E2137F}"/>
          </ac:spMkLst>
        </pc:spChg>
        <pc:spChg chg="add del mod">
          <ac:chgData name="Bera, Suman" userId="d0d460b4-17d3-437e-b9b5-7c893b4ef3f7" providerId="ADAL" clId="{C0DFAAAE-6192-4C2E-9BA9-892975B62F2C}" dt="2024-11-29T20:30:08.444" v="1473" actId="22"/>
          <ac:spMkLst>
            <pc:docMk/>
            <pc:sldMk cId="485500553" sldId="350"/>
            <ac:spMk id="5" creationId="{AE82D378-BB3D-E12A-DEE2-2D662D748EFA}"/>
          </ac:spMkLst>
        </pc:spChg>
        <pc:spChg chg="mod">
          <ac:chgData name="Bera, Suman" userId="d0d460b4-17d3-437e-b9b5-7c893b4ef3f7" providerId="ADAL" clId="{C0DFAAAE-6192-4C2E-9BA9-892975B62F2C}" dt="2024-11-29T20:36:29.362" v="1607" actId="27636"/>
          <ac:spMkLst>
            <pc:docMk/>
            <pc:sldMk cId="485500553" sldId="350"/>
            <ac:spMk id="8" creationId="{E65E832F-DC64-28CC-592D-2CA44C5718DC}"/>
          </ac:spMkLst>
        </pc:spChg>
        <pc:spChg chg="del">
          <ac:chgData name="Bera, Suman" userId="d0d460b4-17d3-437e-b9b5-7c893b4ef3f7" providerId="ADAL" clId="{C0DFAAAE-6192-4C2E-9BA9-892975B62F2C}" dt="2024-11-26T16:34:24.352" v="121" actId="478"/>
          <ac:spMkLst>
            <pc:docMk/>
            <pc:sldMk cId="485500553" sldId="350"/>
            <ac:spMk id="9" creationId="{C69CC98A-13B9-DAED-1898-477158789855}"/>
          </ac:spMkLst>
        </pc:spChg>
        <pc:spChg chg="add del mod">
          <ac:chgData name="Bera, Suman" userId="d0d460b4-17d3-437e-b9b5-7c893b4ef3f7" providerId="ADAL" clId="{C0DFAAAE-6192-4C2E-9BA9-892975B62F2C}" dt="2024-11-26T16:38:43.194" v="198" actId="478"/>
          <ac:spMkLst>
            <pc:docMk/>
            <pc:sldMk cId="485500553" sldId="350"/>
            <ac:spMk id="11" creationId="{ED81AD52-6CDD-0906-2650-3F02DD70B345}"/>
          </ac:spMkLst>
        </pc:spChg>
        <pc:picChg chg="add del mod ord">
          <ac:chgData name="Bera, Suman" userId="d0d460b4-17d3-437e-b9b5-7c893b4ef3f7" providerId="ADAL" clId="{C0DFAAAE-6192-4C2E-9BA9-892975B62F2C}" dt="2024-11-29T20:29:50.750" v="1472" actId="478"/>
          <ac:picMkLst>
            <pc:docMk/>
            <pc:sldMk cId="485500553" sldId="350"/>
            <ac:picMk id="7" creationId="{02A059F7-1584-3C1E-602B-CECAE4C50AC0}"/>
          </ac:picMkLst>
        </pc:picChg>
        <pc:picChg chg="add mod ord">
          <ac:chgData name="Bera, Suman" userId="d0d460b4-17d3-437e-b9b5-7c893b4ef3f7" providerId="ADAL" clId="{C0DFAAAE-6192-4C2E-9BA9-892975B62F2C}" dt="2024-11-29T20:31:22.711" v="1512" actId="14100"/>
          <ac:picMkLst>
            <pc:docMk/>
            <pc:sldMk cId="485500553" sldId="350"/>
            <ac:picMk id="9" creationId="{787E7AF4-5D0D-3C31-0190-EFB221C308BE}"/>
          </ac:picMkLst>
        </pc:picChg>
      </pc:sldChg>
      <pc:sldChg chg="addSp delSp modSp mod modClrScheme chgLayout">
        <pc:chgData name="Bera, Suman" userId="d0d460b4-17d3-437e-b9b5-7c893b4ef3f7" providerId="ADAL" clId="{C0DFAAAE-6192-4C2E-9BA9-892975B62F2C}" dt="2024-11-29T20:32:50.458" v="1532" actId="1440"/>
        <pc:sldMkLst>
          <pc:docMk/>
          <pc:sldMk cId="3030076204" sldId="351"/>
        </pc:sldMkLst>
        <pc:spChg chg="mod ord">
          <ac:chgData name="Bera, Suman" userId="d0d460b4-17d3-437e-b9b5-7c893b4ef3f7" providerId="ADAL" clId="{C0DFAAAE-6192-4C2E-9BA9-892975B62F2C}" dt="2024-11-29T20:32:22.818" v="1526" actId="26606"/>
          <ac:spMkLst>
            <pc:docMk/>
            <pc:sldMk cId="3030076204" sldId="351"/>
            <ac:spMk id="2" creationId="{60AD58C6-6F47-0261-9611-E968042F55BE}"/>
          </ac:spMkLst>
        </pc:spChg>
        <pc:spChg chg="mod">
          <ac:chgData name="Bera, Suman" userId="d0d460b4-17d3-437e-b9b5-7c893b4ef3f7" providerId="ADAL" clId="{C0DFAAAE-6192-4C2E-9BA9-892975B62F2C}" dt="2024-11-29T20:32:17.376" v="1523" actId="26606"/>
          <ac:spMkLst>
            <pc:docMk/>
            <pc:sldMk cId="3030076204" sldId="351"/>
            <ac:spMk id="3" creationId="{87364034-5F15-4B68-638D-779A619AC022}"/>
          </ac:spMkLst>
        </pc:spChg>
        <pc:spChg chg="mod">
          <ac:chgData name="Bera, Suman" userId="d0d460b4-17d3-437e-b9b5-7c893b4ef3f7" providerId="ADAL" clId="{C0DFAAAE-6192-4C2E-9BA9-892975B62F2C}" dt="2024-11-29T20:32:22.818" v="1526" actId="26606"/>
          <ac:spMkLst>
            <pc:docMk/>
            <pc:sldMk cId="3030076204" sldId="351"/>
            <ac:spMk id="4" creationId="{7E93159D-E72A-4C5B-E9D2-18BA09A87C77}"/>
          </ac:spMkLst>
        </pc:spChg>
        <pc:spChg chg="del mod">
          <ac:chgData name="Bera, Suman" userId="d0d460b4-17d3-437e-b9b5-7c893b4ef3f7" providerId="ADAL" clId="{C0DFAAAE-6192-4C2E-9BA9-892975B62F2C}" dt="2024-11-26T16:40:24.947" v="247" actId="22"/>
          <ac:spMkLst>
            <pc:docMk/>
            <pc:sldMk cId="3030076204" sldId="351"/>
            <ac:spMk id="5" creationId="{5351A4F1-ABAF-2D28-B31B-A6DC9942FA18}"/>
          </ac:spMkLst>
        </pc:spChg>
        <pc:spChg chg="add del mod">
          <ac:chgData name="Bera, Suman" userId="d0d460b4-17d3-437e-b9b5-7c893b4ef3f7" providerId="ADAL" clId="{C0DFAAAE-6192-4C2E-9BA9-892975B62F2C}" dt="2024-11-29T20:28:57.280" v="1471" actId="478"/>
          <ac:spMkLst>
            <pc:docMk/>
            <pc:sldMk cId="3030076204" sldId="351"/>
            <ac:spMk id="6" creationId="{B244AF6B-E6DC-C885-91A0-FD7A9E13AE6C}"/>
          </ac:spMkLst>
        </pc:spChg>
        <pc:spChg chg="add del mod">
          <ac:chgData name="Bera, Suman" userId="d0d460b4-17d3-437e-b9b5-7c893b4ef3f7" providerId="ADAL" clId="{C0DFAAAE-6192-4C2E-9BA9-892975B62F2C}" dt="2024-11-26T17:32:41.973" v="399" actId="22"/>
          <ac:spMkLst>
            <pc:docMk/>
            <pc:sldMk cId="3030076204" sldId="351"/>
            <ac:spMk id="9" creationId="{7F22F702-938E-12B0-1D84-F4610D512220}"/>
          </ac:spMkLst>
        </pc:spChg>
        <pc:picChg chg="add del mod ord">
          <ac:chgData name="Bera, Suman" userId="d0d460b4-17d3-437e-b9b5-7c893b4ef3f7" providerId="ADAL" clId="{C0DFAAAE-6192-4C2E-9BA9-892975B62F2C}" dt="2024-11-26T17:32:21.544" v="397" actId="478"/>
          <ac:picMkLst>
            <pc:docMk/>
            <pc:sldMk cId="3030076204" sldId="351"/>
            <ac:picMk id="7" creationId="{73742930-203E-0AE9-A66E-32848CFD4676}"/>
          </ac:picMkLst>
        </pc:picChg>
        <pc:picChg chg="add mod ord">
          <ac:chgData name="Bera, Suman" userId="d0d460b4-17d3-437e-b9b5-7c893b4ef3f7" providerId="ADAL" clId="{C0DFAAAE-6192-4C2E-9BA9-892975B62F2C}" dt="2024-11-29T20:32:50.458" v="1532" actId="1440"/>
          <ac:picMkLst>
            <pc:docMk/>
            <pc:sldMk cId="3030076204" sldId="351"/>
            <ac:picMk id="8" creationId="{73813597-18E3-041D-CD47-A79D3E9DF0FA}"/>
          </ac:picMkLst>
        </pc:picChg>
        <pc:picChg chg="add del mod ord">
          <ac:chgData name="Bera, Suman" userId="d0d460b4-17d3-437e-b9b5-7c893b4ef3f7" providerId="ADAL" clId="{C0DFAAAE-6192-4C2E-9BA9-892975B62F2C}" dt="2024-11-29T20:26:15.397" v="1352" actId="478"/>
          <ac:picMkLst>
            <pc:docMk/>
            <pc:sldMk cId="3030076204" sldId="351"/>
            <ac:picMk id="11" creationId="{6F553930-D4E3-04A7-7032-E06C5429556A}"/>
          </ac:picMkLst>
        </pc:picChg>
      </pc:sldChg>
      <pc:sldChg chg="addSp delSp modSp mod modClrScheme chgLayout">
        <pc:chgData name="Bera, Suman" userId="d0d460b4-17d3-437e-b9b5-7c893b4ef3f7" providerId="ADAL" clId="{C0DFAAAE-6192-4C2E-9BA9-892975B62F2C}" dt="2024-11-29T21:21:32.392" v="2091"/>
        <pc:sldMkLst>
          <pc:docMk/>
          <pc:sldMk cId="2902754129" sldId="352"/>
        </pc:sldMkLst>
        <pc:spChg chg="add del mod">
          <ac:chgData name="Bera, Suman" userId="d0d460b4-17d3-437e-b9b5-7c893b4ef3f7" providerId="ADAL" clId="{C0DFAAAE-6192-4C2E-9BA9-892975B62F2C}" dt="2024-11-26T17:35:47.323" v="440" actId="22"/>
          <ac:spMkLst>
            <pc:docMk/>
            <pc:sldMk cId="2902754129" sldId="352"/>
            <ac:spMk id="3" creationId="{BB9D51A2-4EA0-CE7F-DC38-9AC080EF71F6}"/>
          </ac:spMkLst>
        </pc:spChg>
        <pc:spChg chg="mod">
          <ac:chgData name="Bera, Suman" userId="d0d460b4-17d3-437e-b9b5-7c893b4ef3f7" providerId="ADAL" clId="{C0DFAAAE-6192-4C2E-9BA9-892975B62F2C}" dt="2024-11-26T17:35:57.953" v="445" actId="26606"/>
          <ac:spMkLst>
            <pc:docMk/>
            <pc:sldMk cId="2902754129" sldId="352"/>
            <ac:spMk id="4" creationId="{93D8CC2E-BB8C-CF5A-C460-C662927C06B2}"/>
          </ac:spMkLst>
        </pc:spChg>
        <pc:spChg chg="mod">
          <ac:chgData name="Bera, Suman" userId="d0d460b4-17d3-437e-b9b5-7c893b4ef3f7" providerId="ADAL" clId="{C0DFAAAE-6192-4C2E-9BA9-892975B62F2C}" dt="2024-11-26T17:46:53.063" v="577" actId="1035"/>
          <ac:spMkLst>
            <pc:docMk/>
            <pc:sldMk cId="2902754129" sldId="352"/>
            <ac:spMk id="9" creationId="{3B5244AC-D906-A60B-5023-D0289CF4F6C9}"/>
          </ac:spMkLst>
        </pc:spChg>
        <pc:spChg chg="mod">
          <ac:chgData name="Bera, Suman" userId="d0d460b4-17d3-437e-b9b5-7c893b4ef3f7" providerId="ADAL" clId="{C0DFAAAE-6192-4C2E-9BA9-892975B62F2C}" dt="2024-11-29T21:21:32.392" v="2091"/>
          <ac:spMkLst>
            <pc:docMk/>
            <pc:sldMk cId="2902754129" sldId="352"/>
            <ac:spMk id="10" creationId="{F3F9FB22-CA85-FC72-AA81-4708F62AB6C2}"/>
          </ac:spMkLst>
        </pc:spChg>
        <pc:picChg chg="add mod ord">
          <ac:chgData name="Bera, Suman" userId="d0d460b4-17d3-437e-b9b5-7c893b4ef3f7" providerId="ADAL" clId="{C0DFAAAE-6192-4C2E-9BA9-892975B62F2C}" dt="2024-11-26T17:47:30.856" v="603" actId="14100"/>
          <ac:picMkLst>
            <pc:docMk/>
            <pc:sldMk cId="2902754129" sldId="352"/>
            <ac:picMk id="6" creationId="{317A0AE2-A6BC-A637-5EB5-0DEE9E0D76F7}"/>
          </ac:picMkLst>
        </pc:picChg>
        <pc:picChg chg="del">
          <ac:chgData name="Bera, Suman" userId="d0d460b4-17d3-437e-b9b5-7c893b4ef3f7" providerId="ADAL" clId="{C0DFAAAE-6192-4C2E-9BA9-892975B62F2C}" dt="2024-11-26T17:35:42.411" v="439" actId="478"/>
          <ac:picMkLst>
            <pc:docMk/>
            <pc:sldMk cId="2902754129" sldId="352"/>
            <ac:picMk id="22" creationId="{0333AC2F-0501-ECB9-F8A0-289B12ADFB52}"/>
          </ac:picMkLst>
        </pc:picChg>
      </pc:sldChg>
      <pc:sldChg chg="addSp delSp modSp mod">
        <pc:chgData name="Bera, Suman" userId="d0d460b4-17d3-437e-b9b5-7c893b4ef3f7" providerId="ADAL" clId="{C0DFAAAE-6192-4C2E-9BA9-892975B62F2C}" dt="2024-11-29T21:43:13.067" v="2240" actId="5793"/>
        <pc:sldMkLst>
          <pc:docMk/>
          <pc:sldMk cId="2595549996" sldId="353"/>
        </pc:sldMkLst>
        <pc:spChg chg="mod">
          <ac:chgData name="Bera, Suman" userId="d0d460b4-17d3-437e-b9b5-7c893b4ef3f7" providerId="ADAL" clId="{C0DFAAAE-6192-4C2E-9BA9-892975B62F2C}" dt="2024-11-26T18:56:05.203" v="748" actId="14100"/>
          <ac:spMkLst>
            <pc:docMk/>
            <pc:sldMk cId="2595549996" sldId="353"/>
            <ac:spMk id="4" creationId="{09E21A35-90B9-F235-7F48-11B56D97F6A4}"/>
          </ac:spMkLst>
        </pc:spChg>
        <pc:spChg chg="mod">
          <ac:chgData name="Bera, Suman" userId="d0d460b4-17d3-437e-b9b5-7c893b4ef3f7" providerId="ADAL" clId="{C0DFAAAE-6192-4C2E-9BA9-892975B62F2C}" dt="2024-11-29T21:38:00.905" v="2144" actId="14100"/>
          <ac:spMkLst>
            <pc:docMk/>
            <pc:sldMk cId="2595549996" sldId="353"/>
            <ac:spMk id="5" creationId="{26342BB7-ACF3-5240-804A-0BA9C5D19FF1}"/>
          </ac:spMkLst>
        </pc:spChg>
        <pc:spChg chg="add del mod">
          <ac:chgData name="Bera, Suman" userId="d0d460b4-17d3-437e-b9b5-7c893b4ef3f7" providerId="ADAL" clId="{C0DFAAAE-6192-4C2E-9BA9-892975B62F2C}" dt="2024-11-26T18:53:57.476" v="717" actId="478"/>
          <ac:spMkLst>
            <pc:docMk/>
            <pc:sldMk cId="2595549996" sldId="353"/>
            <ac:spMk id="6" creationId="{FD6F325E-8061-1698-B829-2C2C84C8B615}"/>
          </ac:spMkLst>
        </pc:spChg>
        <pc:spChg chg="add mod">
          <ac:chgData name="Bera, Suman" userId="d0d460b4-17d3-437e-b9b5-7c893b4ef3f7" providerId="ADAL" clId="{C0DFAAAE-6192-4C2E-9BA9-892975B62F2C}" dt="2024-11-29T21:43:13.067" v="2240" actId="5793"/>
          <ac:spMkLst>
            <pc:docMk/>
            <pc:sldMk cId="2595549996" sldId="353"/>
            <ac:spMk id="7" creationId="{72742984-6DD5-8415-C782-D5BA4C361442}"/>
          </ac:spMkLst>
        </pc:spChg>
        <pc:graphicFrameChg chg="del modGraphic">
          <ac:chgData name="Bera, Suman" userId="d0d460b4-17d3-437e-b9b5-7c893b4ef3f7" providerId="ADAL" clId="{C0DFAAAE-6192-4C2E-9BA9-892975B62F2C}" dt="2024-11-26T18:53:54.474" v="716" actId="478"/>
          <ac:graphicFrameMkLst>
            <pc:docMk/>
            <pc:sldMk cId="2595549996" sldId="353"/>
            <ac:graphicFrameMk id="30" creationId="{C6102643-33B6-B3EE-14F7-1DCC0DBCCEAB}"/>
          </ac:graphicFrameMkLst>
        </pc:graphicFrameChg>
      </pc:sldChg>
      <pc:sldChg chg="addSp delSp modSp mod">
        <pc:chgData name="Bera, Suman" userId="d0d460b4-17d3-437e-b9b5-7c893b4ef3f7" providerId="ADAL" clId="{C0DFAAAE-6192-4C2E-9BA9-892975B62F2C}" dt="2024-11-26T19:04:39.046" v="885" actId="208"/>
        <pc:sldMkLst>
          <pc:docMk/>
          <pc:sldMk cId="1382360909" sldId="354"/>
        </pc:sldMkLst>
        <pc:spChg chg="mod ord">
          <ac:chgData name="Bera, Suman" userId="d0d460b4-17d3-437e-b9b5-7c893b4ef3f7" providerId="ADAL" clId="{C0DFAAAE-6192-4C2E-9BA9-892975B62F2C}" dt="2024-11-26T19:03:17.590" v="857" actId="26606"/>
          <ac:spMkLst>
            <pc:docMk/>
            <pc:sldMk cId="1382360909" sldId="354"/>
            <ac:spMk id="2" creationId="{21B27BAD-9602-6B60-C782-2749DB99012E}"/>
          </ac:spMkLst>
        </pc:spChg>
        <pc:spChg chg="mod">
          <ac:chgData name="Bera, Suman" userId="d0d460b4-17d3-437e-b9b5-7c893b4ef3f7" providerId="ADAL" clId="{C0DFAAAE-6192-4C2E-9BA9-892975B62F2C}" dt="2024-11-26T19:03:17.590" v="857" actId="26606"/>
          <ac:spMkLst>
            <pc:docMk/>
            <pc:sldMk cId="1382360909" sldId="354"/>
            <ac:spMk id="3" creationId="{7FF8F842-D95F-32E4-59B0-60283CC86021}"/>
          </ac:spMkLst>
        </pc:spChg>
        <pc:spChg chg="mod">
          <ac:chgData name="Bera, Suman" userId="d0d460b4-17d3-437e-b9b5-7c893b4ef3f7" providerId="ADAL" clId="{C0DFAAAE-6192-4C2E-9BA9-892975B62F2C}" dt="2024-11-26T19:03:17.590" v="857" actId="26606"/>
          <ac:spMkLst>
            <pc:docMk/>
            <pc:sldMk cId="1382360909" sldId="354"/>
            <ac:spMk id="4" creationId="{96E6187B-AC94-F6E4-6B8F-FAB5DD4D46C2}"/>
          </ac:spMkLst>
        </pc:spChg>
        <pc:spChg chg="add del mod">
          <ac:chgData name="Bera, Suman" userId="d0d460b4-17d3-437e-b9b5-7c893b4ef3f7" providerId="ADAL" clId="{C0DFAAAE-6192-4C2E-9BA9-892975B62F2C}" dt="2024-11-26T19:00:45.409" v="806" actId="21"/>
          <ac:spMkLst>
            <pc:docMk/>
            <pc:sldMk cId="1382360909" sldId="354"/>
            <ac:spMk id="5" creationId="{B0085EB0-3E37-ABCC-75DA-43416C56B4CC}"/>
          </ac:spMkLst>
        </pc:spChg>
        <pc:spChg chg="add">
          <ac:chgData name="Bera, Suman" userId="d0d460b4-17d3-437e-b9b5-7c893b4ef3f7" providerId="ADAL" clId="{C0DFAAAE-6192-4C2E-9BA9-892975B62F2C}" dt="2024-11-26T18:59:43.791" v="791"/>
          <ac:spMkLst>
            <pc:docMk/>
            <pc:sldMk cId="1382360909" sldId="354"/>
            <ac:spMk id="6" creationId="{A85E251B-0BA0-FD33-4C7B-D9C3BD161DD5}"/>
          </ac:spMkLst>
        </pc:spChg>
        <pc:spChg chg="add mod">
          <ac:chgData name="Bera, Suman" userId="d0d460b4-17d3-437e-b9b5-7c893b4ef3f7" providerId="ADAL" clId="{C0DFAAAE-6192-4C2E-9BA9-892975B62F2C}" dt="2024-11-26T18:59:50.393" v="794"/>
          <ac:spMkLst>
            <pc:docMk/>
            <pc:sldMk cId="1382360909" sldId="354"/>
            <ac:spMk id="7" creationId="{A24D0E1D-ED2C-56EA-8F75-9EC87D6C8611}"/>
          </ac:spMkLst>
        </pc:spChg>
        <pc:spChg chg="add del mod">
          <ac:chgData name="Bera, Suman" userId="d0d460b4-17d3-437e-b9b5-7c893b4ef3f7" providerId="ADAL" clId="{C0DFAAAE-6192-4C2E-9BA9-892975B62F2C}" dt="2024-11-26T19:00:58.781" v="827" actId="478"/>
          <ac:spMkLst>
            <pc:docMk/>
            <pc:sldMk cId="1382360909" sldId="354"/>
            <ac:spMk id="9" creationId="{62B94413-479A-A5EB-36C4-341AE78FA49E}"/>
          </ac:spMkLst>
        </pc:spChg>
        <pc:picChg chg="add mod">
          <ac:chgData name="Bera, Suman" userId="d0d460b4-17d3-437e-b9b5-7c893b4ef3f7" providerId="ADAL" clId="{C0DFAAAE-6192-4C2E-9BA9-892975B62F2C}" dt="2024-11-26T19:04:39.046" v="885" actId="208"/>
          <ac:picMkLst>
            <pc:docMk/>
            <pc:sldMk cId="1382360909" sldId="354"/>
            <ac:picMk id="11" creationId="{0C9DA332-510B-ED61-A1F2-453B19221234}"/>
          </ac:picMkLst>
        </pc:picChg>
      </pc:sldChg>
      <pc:sldChg chg="del">
        <pc:chgData name="Bera, Suman" userId="d0d460b4-17d3-437e-b9b5-7c893b4ef3f7" providerId="ADAL" clId="{C0DFAAAE-6192-4C2E-9BA9-892975B62F2C}" dt="2024-11-26T19:06:20.877" v="913" actId="47"/>
        <pc:sldMkLst>
          <pc:docMk/>
          <pc:sldMk cId="3574082888" sldId="355"/>
        </pc:sldMkLst>
      </pc:sldChg>
      <pc:sldChg chg="modSp mod modTransition">
        <pc:chgData name="Bera, Suman" userId="d0d460b4-17d3-437e-b9b5-7c893b4ef3f7" providerId="ADAL" clId="{C0DFAAAE-6192-4C2E-9BA9-892975B62F2C}" dt="2024-11-29T21:42:44.827" v="2236" actId="403"/>
        <pc:sldMkLst>
          <pc:docMk/>
          <pc:sldMk cId="3303844537" sldId="356"/>
        </pc:sldMkLst>
        <pc:spChg chg="mod">
          <ac:chgData name="Bera, Suman" userId="d0d460b4-17d3-437e-b9b5-7c893b4ef3f7" providerId="ADAL" clId="{C0DFAAAE-6192-4C2E-9BA9-892975B62F2C}" dt="2024-11-29T21:42:44.827" v="2236" actId="403"/>
          <ac:spMkLst>
            <pc:docMk/>
            <pc:sldMk cId="3303844537" sldId="356"/>
            <ac:spMk id="5" creationId="{CFD569DC-1A68-51FF-4CCE-F334F8B3D5A3}"/>
          </ac:spMkLst>
        </pc:spChg>
      </pc:sldChg>
      <pc:sldChg chg="addSp delSp modSp add mod modClrScheme chgLayout">
        <pc:chgData name="Bera, Suman" userId="d0d460b4-17d3-437e-b9b5-7c893b4ef3f7" providerId="ADAL" clId="{C0DFAAAE-6192-4C2E-9BA9-892975B62F2C}" dt="2024-11-29T20:38:40.377" v="1689" actId="14100"/>
        <pc:sldMkLst>
          <pc:docMk/>
          <pc:sldMk cId="2839691337" sldId="357"/>
        </pc:sldMkLst>
        <pc:spChg chg="mod ord">
          <ac:chgData name="Bera, Suman" userId="d0d460b4-17d3-437e-b9b5-7c893b4ef3f7" providerId="ADAL" clId="{C0DFAAAE-6192-4C2E-9BA9-892975B62F2C}" dt="2024-11-29T20:35:17.275" v="1568" actId="26606"/>
          <ac:spMkLst>
            <pc:docMk/>
            <pc:sldMk cId="2839691337" sldId="357"/>
            <ac:spMk id="2" creationId="{60AD58C6-6F47-0261-9611-E968042F55BE}"/>
          </ac:spMkLst>
        </pc:spChg>
        <pc:spChg chg="mod">
          <ac:chgData name="Bera, Suman" userId="d0d460b4-17d3-437e-b9b5-7c893b4ef3f7" providerId="ADAL" clId="{C0DFAAAE-6192-4C2E-9BA9-892975B62F2C}" dt="2024-11-29T20:38:40.377" v="1689" actId="14100"/>
          <ac:spMkLst>
            <pc:docMk/>
            <pc:sldMk cId="2839691337" sldId="357"/>
            <ac:spMk id="3" creationId="{87364034-5F15-4B68-638D-779A619AC022}"/>
          </ac:spMkLst>
        </pc:spChg>
        <pc:spChg chg="mod">
          <ac:chgData name="Bera, Suman" userId="d0d460b4-17d3-437e-b9b5-7c893b4ef3f7" providerId="ADAL" clId="{C0DFAAAE-6192-4C2E-9BA9-892975B62F2C}" dt="2024-11-29T20:35:42.445" v="1592" actId="1037"/>
          <ac:spMkLst>
            <pc:docMk/>
            <pc:sldMk cId="2839691337" sldId="357"/>
            <ac:spMk id="4" creationId="{7E93159D-E72A-4C5B-E9D2-18BA09A87C77}"/>
          </ac:spMkLst>
        </pc:spChg>
        <pc:spChg chg="add del mod">
          <ac:chgData name="Bera, Suman" userId="d0d460b4-17d3-437e-b9b5-7c893b4ef3f7" providerId="ADAL" clId="{C0DFAAAE-6192-4C2E-9BA9-892975B62F2C}" dt="2024-11-29T20:35:10.375" v="1566" actId="22"/>
          <ac:spMkLst>
            <pc:docMk/>
            <pc:sldMk cId="2839691337" sldId="357"/>
            <ac:spMk id="6" creationId="{C3AB0D38-E03B-5EEF-AB8E-38C2DC0650DC}"/>
          </ac:spMkLst>
        </pc:spChg>
        <pc:spChg chg="add del mod">
          <ac:chgData name="Bera, Suman" userId="d0d460b4-17d3-437e-b9b5-7c893b4ef3f7" providerId="ADAL" clId="{C0DFAAAE-6192-4C2E-9BA9-892975B62F2C}" dt="2024-11-26T16:43:08.434" v="266" actId="22"/>
          <ac:spMkLst>
            <pc:docMk/>
            <pc:sldMk cId="2839691337" sldId="357"/>
            <ac:spMk id="6" creationId="{F1953EFD-D936-35C1-75E1-497402ACE0A7}"/>
          </ac:spMkLst>
        </pc:spChg>
        <pc:picChg chg="del">
          <ac:chgData name="Bera, Suman" userId="d0d460b4-17d3-437e-b9b5-7c893b4ef3f7" providerId="ADAL" clId="{C0DFAAAE-6192-4C2E-9BA9-892975B62F2C}" dt="2024-11-26T16:42:38.773" v="265" actId="478"/>
          <ac:picMkLst>
            <pc:docMk/>
            <pc:sldMk cId="2839691337" sldId="357"/>
            <ac:picMk id="7" creationId="{73742930-203E-0AE9-A66E-32848CFD4676}"/>
          </ac:picMkLst>
        </pc:picChg>
        <pc:picChg chg="add mod ord">
          <ac:chgData name="Bera, Suman" userId="d0d460b4-17d3-437e-b9b5-7c893b4ef3f7" providerId="ADAL" clId="{C0DFAAAE-6192-4C2E-9BA9-892975B62F2C}" dt="2024-11-29T20:36:03.461" v="1599" actId="208"/>
          <ac:picMkLst>
            <pc:docMk/>
            <pc:sldMk cId="2839691337" sldId="357"/>
            <ac:picMk id="8" creationId="{BBE8A1A8-ECFA-A3B2-3A06-FD2C55AB83D5}"/>
          </ac:picMkLst>
        </pc:picChg>
        <pc:picChg chg="add del mod ord">
          <ac:chgData name="Bera, Suman" userId="d0d460b4-17d3-437e-b9b5-7c893b4ef3f7" providerId="ADAL" clId="{C0DFAAAE-6192-4C2E-9BA9-892975B62F2C}" dt="2024-11-29T20:34:53.090" v="1565" actId="478"/>
          <ac:picMkLst>
            <pc:docMk/>
            <pc:sldMk cId="2839691337" sldId="357"/>
            <ac:picMk id="9" creationId="{EEF04DD0-0355-601F-6EB7-9010CDFD1BC6}"/>
          </ac:picMkLst>
        </pc:picChg>
      </pc:sldChg>
      <pc:sldChg chg="addSp delSp modSp add mod">
        <pc:chgData name="Bera, Suman" userId="d0d460b4-17d3-437e-b9b5-7c893b4ef3f7" providerId="ADAL" clId="{C0DFAAAE-6192-4C2E-9BA9-892975B62F2C}" dt="2024-11-29T20:51:18.404" v="1909" actId="20577"/>
        <pc:sldMkLst>
          <pc:docMk/>
          <pc:sldMk cId="677641641" sldId="358"/>
        </pc:sldMkLst>
        <pc:spChg chg="mod ord">
          <ac:chgData name="Bera, Suman" userId="d0d460b4-17d3-437e-b9b5-7c893b4ef3f7" providerId="ADAL" clId="{C0DFAAAE-6192-4C2E-9BA9-892975B62F2C}" dt="2024-11-29T20:49:50.847" v="1852" actId="26606"/>
          <ac:spMkLst>
            <pc:docMk/>
            <pc:sldMk cId="677641641" sldId="358"/>
            <ac:spMk id="2" creationId="{60AD58C6-6F47-0261-9611-E968042F55BE}"/>
          </ac:spMkLst>
        </pc:spChg>
        <pc:spChg chg="mod">
          <ac:chgData name="Bera, Suman" userId="d0d460b4-17d3-437e-b9b5-7c893b4ef3f7" providerId="ADAL" clId="{C0DFAAAE-6192-4C2E-9BA9-892975B62F2C}" dt="2024-11-29T20:49:50.847" v="1852" actId="26606"/>
          <ac:spMkLst>
            <pc:docMk/>
            <pc:sldMk cId="677641641" sldId="358"/>
            <ac:spMk id="3" creationId="{87364034-5F15-4B68-638D-779A619AC022}"/>
          </ac:spMkLst>
        </pc:spChg>
        <pc:spChg chg="mod">
          <ac:chgData name="Bera, Suman" userId="d0d460b4-17d3-437e-b9b5-7c893b4ef3f7" providerId="ADAL" clId="{C0DFAAAE-6192-4C2E-9BA9-892975B62F2C}" dt="2024-11-29T20:51:18.404" v="1909" actId="20577"/>
          <ac:spMkLst>
            <pc:docMk/>
            <pc:sldMk cId="677641641" sldId="358"/>
            <ac:spMk id="4" creationId="{7E93159D-E72A-4C5B-E9D2-18BA09A87C77}"/>
          </ac:spMkLst>
        </pc:spChg>
        <pc:spChg chg="add del mod">
          <ac:chgData name="Bera, Suman" userId="d0d460b4-17d3-437e-b9b5-7c893b4ef3f7" providerId="ADAL" clId="{C0DFAAAE-6192-4C2E-9BA9-892975B62F2C}" dt="2024-11-26T16:45:37.852" v="309" actId="26606"/>
          <ac:spMkLst>
            <pc:docMk/>
            <pc:sldMk cId="677641641" sldId="358"/>
            <ac:spMk id="6" creationId="{C9013BC0-CCF5-967B-AFC6-9BA1A2AF904A}"/>
          </ac:spMkLst>
        </pc:spChg>
        <pc:picChg chg="add mod">
          <ac:chgData name="Bera, Suman" userId="d0d460b4-17d3-437e-b9b5-7c893b4ef3f7" providerId="ADAL" clId="{C0DFAAAE-6192-4C2E-9BA9-892975B62F2C}" dt="2024-11-29T20:50:58.667" v="1898" actId="1037"/>
          <ac:picMkLst>
            <pc:docMk/>
            <pc:sldMk cId="677641641" sldId="358"/>
            <ac:picMk id="6" creationId="{2B07ABAB-6ECF-ADB6-D1AD-5F5ABDF48381}"/>
          </ac:picMkLst>
        </pc:picChg>
        <pc:picChg chg="add del mod">
          <ac:chgData name="Bera, Suman" userId="d0d460b4-17d3-437e-b9b5-7c893b4ef3f7" providerId="ADAL" clId="{C0DFAAAE-6192-4C2E-9BA9-892975B62F2C}" dt="2024-11-29T20:48:23.966" v="1830" actId="478"/>
          <ac:picMkLst>
            <pc:docMk/>
            <pc:sldMk cId="677641641" sldId="358"/>
            <ac:picMk id="8" creationId="{3158C178-7F6F-DC2D-027D-1F308263C6C6}"/>
          </ac:picMkLst>
        </pc:picChg>
        <pc:picChg chg="del">
          <ac:chgData name="Bera, Suman" userId="d0d460b4-17d3-437e-b9b5-7c893b4ef3f7" providerId="ADAL" clId="{C0DFAAAE-6192-4C2E-9BA9-892975B62F2C}" dt="2024-11-26T16:45:18.768" v="305" actId="478"/>
          <ac:picMkLst>
            <pc:docMk/>
            <pc:sldMk cId="677641641" sldId="358"/>
            <ac:picMk id="9" creationId="{EEF04DD0-0355-601F-6EB7-9010CDFD1BC6}"/>
          </ac:picMkLst>
        </pc:picChg>
      </pc:sldChg>
      <pc:sldChg chg="addSp delSp modSp add mod ord modClrScheme chgLayout">
        <pc:chgData name="Bera, Suman" userId="d0d460b4-17d3-437e-b9b5-7c893b4ef3f7" providerId="ADAL" clId="{C0DFAAAE-6192-4C2E-9BA9-892975B62F2C}" dt="2024-11-29T20:42:28.455" v="1811" actId="14100"/>
        <pc:sldMkLst>
          <pc:docMk/>
          <pc:sldMk cId="299520288" sldId="359"/>
        </pc:sldMkLst>
        <pc:spChg chg="mod ord">
          <ac:chgData name="Bera, Suman" userId="d0d460b4-17d3-437e-b9b5-7c893b4ef3f7" providerId="ADAL" clId="{C0DFAAAE-6192-4C2E-9BA9-892975B62F2C}" dt="2024-11-29T20:41:34.209" v="1768" actId="26606"/>
          <ac:spMkLst>
            <pc:docMk/>
            <pc:sldMk cId="299520288" sldId="359"/>
            <ac:spMk id="2" creationId="{60AD58C6-6F47-0261-9611-E968042F55BE}"/>
          </ac:spMkLst>
        </pc:spChg>
        <pc:spChg chg="mod">
          <ac:chgData name="Bera, Suman" userId="d0d460b4-17d3-437e-b9b5-7c893b4ef3f7" providerId="ADAL" clId="{C0DFAAAE-6192-4C2E-9BA9-892975B62F2C}" dt="2024-11-29T20:41:34.209" v="1768" actId="26606"/>
          <ac:spMkLst>
            <pc:docMk/>
            <pc:sldMk cId="299520288" sldId="359"/>
            <ac:spMk id="3" creationId="{87364034-5F15-4B68-638D-779A619AC022}"/>
          </ac:spMkLst>
        </pc:spChg>
        <pc:spChg chg="mod">
          <ac:chgData name="Bera, Suman" userId="d0d460b4-17d3-437e-b9b5-7c893b4ef3f7" providerId="ADAL" clId="{C0DFAAAE-6192-4C2E-9BA9-892975B62F2C}" dt="2024-11-29T20:42:28.455" v="1811" actId="14100"/>
          <ac:spMkLst>
            <pc:docMk/>
            <pc:sldMk cId="299520288" sldId="359"/>
            <ac:spMk id="4" creationId="{7E93159D-E72A-4C5B-E9D2-18BA09A87C77}"/>
          </ac:spMkLst>
        </pc:spChg>
        <pc:picChg chg="add del mod">
          <ac:chgData name="Bera, Suman" userId="d0d460b4-17d3-437e-b9b5-7c893b4ef3f7" providerId="ADAL" clId="{C0DFAAAE-6192-4C2E-9BA9-892975B62F2C}" dt="2024-11-26T18:34:54.584" v="609" actId="478"/>
          <ac:picMkLst>
            <pc:docMk/>
            <pc:sldMk cId="299520288" sldId="359"/>
            <ac:picMk id="6" creationId="{669DD9BF-6126-3224-884E-24BA751EECD2}"/>
          </ac:picMkLst>
        </pc:picChg>
        <pc:picChg chg="add mod ord">
          <ac:chgData name="Bera, Suman" userId="d0d460b4-17d3-437e-b9b5-7c893b4ef3f7" providerId="ADAL" clId="{C0DFAAAE-6192-4C2E-9BA9-892975B62F2C}" dt="2024-11-29T20:42:25.719" v="1810" actId="14100"/>
          <ac:picMkLst>
            <pc:docMk/>
            <pc:sldMk cId="299520288" sldId="359"/>
            <ac:picMk id="6" creationId="{C9691311-25C9-60B3-AD2C-71178A6BBFE9}"/>
          </ac:picMkLst>
        </pc:picChg>
        <pc:picChg chg="del">
          <ac:chgData name="Bera, Suman" userId="d0d460b4-17d3-437e-b9b5-7c893b4ef3f7" providerId="ADAL" clId="{C0DFAAAE-6192-4C2E-9BA9-892975B62F2C}" dt="2024-11-26T16:47:02.968" v="320" actId="478"/>
          <ac:picMkLst>
            <pc:docMk/>
            <pc:sldMk cId="299520288" sldId="359"/>
            <ac:picMk id="8" creationId="{3158C178-7F6F-DC2D-027D-1F308263C6C6}"/>
          </ac:picMkLst>
        </pc:picChg>
        <pc:picChg chg="add del mod">
          <ac:chgData name="Bera, Suman" userId="d0d460b4-17d3-437e-b9b5-7c893b4ef3f7" providerId="ADAL" clId="{C0DFAAAE-6192-4C2E-9BA9-892975B62F2C}" dt="2024-11-29T20:39:18.313" v="1701" actId="478"/>
          <ac:picMkLst>
            <pc:docMk/>
            <pc:sldMk cId="299520288" sldId="359"/>
            <ac:picMk id="9" creationId="{2FEBD254-B5B3-0DE0-B17D-05897C3504F1}"/>
          </ac:picMkLst>
        </pc:picChg>
      </pc:sldChg>
      <pc:sldChg chg="addSp delSp modSp add mod modClrScheme chgLayout">
        <pc:chgData name="Bera, Suman" userId="d0d460b4-17d3-437e-b9b5-7c893b4ef3f7" providerId="ADAL" clId="{C0DFAAAE-6192-4C2E-9BA9-892975B62F2C}" dt="2024-11-29T20:53:51.371" v="1918" actId="14100"/>
        <pc:sldMkLst>
          <pc:docMk/>
          <pc:sldMk cId="2449719291" sldId="360"/>
        </pc:sldMkLst>
        <pc:spChg chg="mod ord">
          <ac:chgData name="Bera, Suman" userId="d0d460b4-17d3-437e-b9b5-7c893b4ef3f7" providerId="ADAL" clId="{C0DFAAAE-6192-4C2E-9BA9-892975B62F2C}" dt="2024-11-26T16:49:57.914" v="359" actId="26606"/>
          <ac:spMkLst>
            <pc:docMk/>
            <pc:sldMk cId="2449719291" sldId="360"/>
            <ac:spMk id="2" creationId="{60AD58C6-6F47-0261-9611-E968042F55BE}"/>
          </ac:spMkLst>
        </pc:spChg>
        <pc:spChg chg="mod">
          <ac:chgData name="Bera, Suman" userId="d0d460b4-17d3-437e-b9b5-7c893b4ef3f7" providerId="ADAL" clId="{C0DFAAAE-6192-4C2E-9BA9-892975B62F2C}" dt="2024-11-26T16:49:57.914" v="359" actId="26606"/>
          <ac:spMkLst>
            <pc:docMk/>
            <pc:sldMk cId="2449719291" sldId="360"/>
            <ac:spMk id="3" creationId="{87364034-5F15-4B68-638D-779A619AC022}"/>
          </ac:spMkLst>
        </pc:spChg>
        <pc:spChg chg="mod">
          <ac:chgData name="Bera, Suman" userId="d0d460b4-17d3-437e-b9b5-7c893b4ef3f7" providerId="ADAL" clId="{C0DFAAAE-6192-4C2E-9BA9-892975B62F2C}" dt="2024-11-26T16:50:22.919" v="366" actId="14100"/>
          <ac:spMkLst>
            <pc:docMk/>
            <pc:sldMk cId="2449719291" sldId="360"/>
            <ac:spMk id="4" creationId="{7E93159D-E72A-4C5B-E9D2-18BA09A87C77}"/>
          </ac:spMkLst>
        </pc:spChg>
        <pc:picChg chg="add mod">
          <ac:chgData name="Bera, Suman" userId="d0d460b4-17d3-437e-b9b5-7c893b4ef3f7" providerId="ADAL" clId="{C0DFAAAE-6192-4C2E-9BA9-892975B62F2C}" dt="2024-11-29T20:53:51.371" v="1918" actId="14100"/>
          <ac:picMkLst>
            <pc:docMk/>
            <pc:sldMk cId="2449719291" sldId="360"/>
            <ac:picMk id="6" creationId="{4D786D07-4915-46BA-B452-B6230722D3D1}"/>
          </ac:picMkLst>
        </pc:picChg>
        <pc:picChg chg="del">
          <ac:chgData name="Bera, Suman" userId="d0d460b4-17d3-437e-b9b5-7c893b4ef3f7" providerId="ADAL" clId="{C0DFAAAE-6192-4C2E-9BA9-892975B62F2C}" dt="2024-11-26T16:49:33.490" v="352" actId="478"/>
          <ac:picMkLst>
            <pc:docMk/>
            <pc:sldMk cId="2449719291" sldId="360"/>
            <ac:picMk id="6" creationId="{669DD9BF-6126-3224-884E-24BA751EECD2}"/>
          </ac:picMkLst>
        </pc:picChg>
        <pc:picChg chg="add del mod">
          <ac:chgData name="Bera, Suman" userId="d0d460b4-17d3-437e-b9b5-7c893b4ef3f7" providerId="ADAL" clId="{C0DFAAAE-6192-4C2E-9BA9-892975B62F2C}" dt="2024-11-29T20:52:02.529" v="1910" actId="478"/>
          <ac:picMkLst>
            <pc:docMk/>
            <pc:sldMk cId="2449719291" sldId="360"/>
            <ac:picMk id="7" creationId="{76784B1A-7AD6-A110-73F4-BB00335A56B2}"/>
          </ac:picMkLst>
        </pc:picChg>
      </pc:sldChg>
      <pc:sldChg chg="addSp delSp modSp add del mod">
        <pc:chgData name="Bera, Suman" userId="d0d460b4-17d3-437e-b9b5-7c893b4ef3f7" providerId="ADAL" clId="{C0DFAAAE-6192-4C2E-9BA9-892975B62F2C}" dt="2024-11-26T19:02:06.014" v="838" actId="2696"/>
        <pc:sldMkLst>
          <pc:docMk/>
          <pc:sldMk cId="1399483778" sldId="361"/>
        </pc:sldMkLst>
        <pc:spChg chg="del">
          <ac:chgData name="Bera, Suman" userId="d0d460b4-17d3-437e-b9b5-7c893b4ef3f7" providerId="ADAL" clId="{C0DFAAAE-6192-4C2E-9BA9-892975B62F2C}" dt="2024-11-26T19:02:00.077" v="836" actId="478"/>
          <ac:spMkLst>
            <pc:docMk/>
            <pc:sldMk cId="1399483778" sldId="361"/>
            <ac:spMk id="2" creationId="{21B27BAD-9602-6B60-C782-2749DB99012E}"/>
          </ac:spMkLst>
        </pc:spChg>
        <pc:spChg chg="del">
          <ac:chgData name="Bera, Suman" userId="d0d460b4-17d3-437e-b9b5-7c893b4ef3f7" providerId="ADAL" clId="{C0DFAAAE-6192-4C2E-9BA9-892975B62F2C}" dt="2024-11-26T19:02:00.077" v="836" actId="478"/>
          <ac:spMkLst>
            <pc:docMk/>
            <pc:sldMk cId="1399483778" sldId="361"/>
            <ac:spMk id="3" creationId="{7FF8F842-D95F-32E4-59B0-60283CC86021}"/>
          </ac:spMkLst>
        </pc:spChg>
        <pc:spChg chg="del">
          <ac:chgData name="Bera, Suman" userId="d0d460b4-17d3-437e-b9b5-7c893b4ef3f7" providerId="ADAL" clId="{C0DFAAAE-6192-4C2E-9BA9-892975B62F2C}" dt="2024-11-26T19:01:10.579" v="830" actId="478"/>
          <ac:spMkLst>
            <pc:docMk/>
            <pc:sldMk cId="1399483778" sldId="361"/>
            <ac:spMk id="4" creationId="{96E6187B-AC94-F6E4-6B8F-FAB5DD4D46C2}"/>
          </ac:spMkLst>
        </pc:spChg>
        <pc:spChg chg="add del mod">
          <ac:chgData name="Bera, Suman" userId="d0d460b4-17d3-437e-b9b5-7c893b4ef3f7" providerId="ADAL" clId="{C0DFAAAE-6192-4C2E-9BA9-892975B62F2C}" dt="2024-11-26T19:01:15.056" v="832" actId="478"/>
          <ac:spMkLst>
            <pc:docMk/>
            <pc:sldMk cId="1399483778" sldId="361"/>
            <ac:spMk id="6" creationId="{750868AC-7035-E9CA-91F3-09576B443D24}"/>
          </ac:spMkLst>
        </pc:spChg>
        <pc:spChg chg="add del mod">
          <ac:chgData name="Bera, Suman" userId="d0d460b4-17d3-437e-b9b5-7c893b4ef3f7" providerId="ADAL" clId="{C0DFAAAE-6192-4C2E-9BA9-892975B62F2C}" dt="2024-11-26T19:02:00.077" v="836" actId="478"/>
          <ac:spMkLst>
            <pc:docMk/>
            <pc:sldMk cId="1399483778" sldId="361"/>
            <ac:spMk id="7" creationId="{B0085EB0-3E37-ABCC-75DA-43416C56B4CC}"/>
          </ac:spMkLst>
        </pc:spChg>
        <pc:spChg chg="add mod">
          <ac:chgData name="Bera, Suman" userId="d0d460b4-17d3-437e-b9b5-7c893b4ef3f7" providerId="ADAL" clId="{C0DFAAAE-6192-4C2E-9BA9-892975B62F2C}" dt="2024-11-26T19:02:00.077" v="836" actId="478"/>
          <ac:spMkLst>
            <pc:docMk/>
            <pc:sldMk cId="1399483778" sldId="361"/>
            <ac:spMk id="9" creationId="{3FF46152-9714-8B14-31CA-CC7006C146FE}"/>
          </ac:spMkLst>
        </pc:spChg>
        <pc:spChg chg="add mod">
          <ac:chgData name="Bera, Suman" userId="d0d460b4-17d3-437e-b9b5-7c893b4ef3f7" providerId="ADAL" clId="{C0DFAAAE-6192-4C2E-9BA9-892975B62F2C}" dt="2024-11-26T19:02:00.077" v="836" actId="478"/>
          <ac:spMkLst>
            <pc:docMk/>
            <pc:sldMk cId="1399483778" sldId="361"/>
            <ac:spMk id="11" creationId="{ACC0E735-A430-BDCF-42C4-0528A2D53AB2}"/>
          </ac:spMkLst>
        </pc:spChg>
      </pc:sldChg>
      <pc:sldChg chg="addSp delSp modSp add mod modTransition">
        <pc:chgData name="Bera, Suman" userId="d0d460b4-17d3-437e-b9b5-7c893b4ef3f7" providerId="ADAL" clId="{C0DFAAAE-6192-4C2E-9BA9-892975B62F2C}" dt="2024-11-26T19:12:10.044" v="1025"/>
        <pc:sldMkLst>
          <pc:docMk/>
          <pc:sldMk cId="454026939" sldId="362"/>
        </pc:sldMkLst>
        <pc:spChg chg="add del mod">
          <ac:chgData name="Bera, Suman" userId="d0d460b4-17d3-437e-b9b5-7c893b4ef3f7" providerId="ADAL" clId="{C0DFAAAE-6192-4C2E-9BA9-892975B62F2C}" dt="2024-11-26T19:02:17.410" v="841" actId="478"/>
          <ac:spMkLst>
            <pc:docMk/>
            <pc:sldMk cId="454026939" sldId="362"/>
            <ac:spMk id="6" creationId="{AFA3FEE0-915A-169E-352E-2F947A038231}"/>
          </ac:spMkLst>
        </pc:spChg>
        <pc:spChg chg="add mod">
          <ac:chgData name="Bera, Suman" userId="d0d460b4-17d3-437e-b9b5-7c893b4ef3f7" providerId="ADAL" clId="{C0DFAAAE-6192-4C2E-9BA9-892975B62F2C}" dt="2024-11-26T19:06:14.208" v="912" actId="20577"/>
          <ac:spMkLst>
            <pc:docMk/>
            <pc:sldMk cId="454026939" sldId="362"/>
            <ac:spMk id="7" creationId="{298B8E97-8137-351B-62D8-E6949CFCFF6B}"/>
          </ac:spMkLst>
        </pc:spChg>
        <pc:spChg chg="mod">
          <ac:chgData name="Bera, Suman" userId="d0d460b4-17d3-437e-b9b5-7c893b4ef3f7" providerId="ADAL" clId="{C0DFAAAE-6192-4C2E-9BA9-892975B62F2C}" dt="2024-11-26T19:06:00.944" v="911" actId="403"/>
          <ac:spMkLst>
            <pc:docMk/>
            <pc:sldMk cId="454026939" sldId="362"/>
            <ac:spMk id="9" creationId="{3B5244AC-D906-A60B-5023-D0289CF4F6C9}"/>
          </ac:spMkLst>
        </pc:spChg>
        <pc:spChg chg="del">
          <ac:chgData name="Bera, Suman" userId="d0d460b4-17d3-437e-b9b5-7c893b4ef3f7" providerId="ADAL" clId="{C0DFAAAE-6192-4C2E-9BA9-892975B62F2C}" dt="2024-11-26T19:02:14.497" v="840" actId="478"/>
          <ac:spMkLst>
            <pc:docMk/>
            <pc:sldMk cId="454026939" sldId="362"/>
            <ac:spMk id="10" creationId="{F3F9FB22-CA85-FC72-AA81-4708F62AB6C2}"/>
          </ac:spMkLst>
        </pc:spChg>
        <pc:picChg chg="add del mod">
          <ac:chgData name="Bera, Suman" userId="d0d460b4-17d3-437e-b9b5-7c893b4ef3f7" providerId="ADAL" clId="{C0DFAAAE-6192-4C2E-9BA9-892975B62F2C}" dt="2024-11-26T19:04:41.447" v="887" actId="478"/>
          <ac:picMkLst>
            <pc:docMk/>
            <pc:sldMk cId="454026939" sldId="362"/>
            <ac:picMk id="3" creationId="{22C74E61-95B5-5F07-3D59-E77E0987F143}"/>
          </ac:picMkLst>
        </pc:picChg>
        <pc:picChg chg="mod">
          <ac:chgData name="Bera, Suman" userId="d0d460b4-17d3-437e-b9b5-7c893b4ef3f7" providerId="ADAL" clId="{C0DFAAAE-6192-4C2E-9BA9-892975B62F2C}" dt="2024-11-26T19:05:35.968" v="904" actId="14100"/>
          <ac:picMkLst>
            <pc:docMk/>
            <pc:sldMk cId="454026939" sldId="362"/>
            <ac:picMk id="22" creationId="{0333AC2F-0501-ECB9-F8A0-289B12ADFB52}"/>
          </ac:picMkLst>
        </pc:picChg>
      </pc:sldChg>
      <pc:sldChg chg="addSp delSp modSp add mod modClrScheme chgLayout">
        <pc:chgData name="Bera, Suman" userId="d0d460b4-17d3-437e-b9b5-7c893b4ef3f7" providerId="ADAL" clId="{C0DFAAAE-6192-4C2E-9BA9-892975B62F2C}" dt="2024-11-29T21:06:18.147" v="2030" actId="208"/>
        <pc:sldMkLst>
          <pc:docMk/>
          <pc:sldMk cId="2758735366" sldId="363"/>
        </pc:sldMkLst>
        <pc:spChg chg="mod ord">
          <ac:chgData name="Bera, Suman" userId="d0d460b4-17d3-437e-b9b5-7c893b4ef3f7" providerId="ADAL" clId="{C0DFAAAE-6192-4C2E-9BA9-892975B62F2C}" dt="2024-11-29T21:05:21.592" v="2014" actId="26606"/>
          <ac:spMkLst>
            <pc:docMk/>
            <pc:sldMk cId="2758735366" sldId="363"/>
            <ac:spMk id="2" creationId="{60AD58C6-6F47-0261-9611-E968042F55BE}"/>
          </ac:spMkLst>
        </pc:spChg>
        <pc:spChg chg="mod">
          <ac:chgData name="Bera, Suman" userId="d0d460b4-17d3-437e-b9b5-7c893b4ef3f7" providerId="ADAL" clId="{C0DFAAAE-6192-4C2E-9BA9-892975B62F2C}" dt="2024-11-29T21:05:21.592" v="2014" actId="26606"/>
          <ac:spMkLst>
            <pc:docMk/>
            <pc:sldMk cId="2758735366" sldId="363"/>
            <ac:spMk id="3" creationId="{87364034-5F15-4B68-638D-779A619AC022}"/>
          </ac:spMkLst>
        </pc:spChg>
        <pc:spChg chg="mod">
          <ac:chgData name="Bera, Suman" userId="d0d460b4-17d3-437e-b9b5-7c893b4ef3f7" providerId="ADAL" clId="{C0DFAAAE-6192-4C2E-9BA9-892975B62F2C}" dt="2024-11-29T21:05:21.592" v="2014" actId="26606"/>
          <ac:spMkLst>
            <pc:docMk/>
            <pc:sldMk cId="2758735366" sldId="363"/>
            <ac:spMk id="4" creationId="{7E93159D-E72A-4C5B-E9D2-18BA09A87C77}"/>
          </ac:spMkLst>
        </pc:spChg>
        <pc:picChg chg="del">
          <ac:chgData name="Bera, Suman" userId="d0d460b4-17d3-437e-b9b5-7c893b4ef3f7" providerId="ADAL" clId="{C0DFAAAE-6192-4C2E-9BA9-892975B62F2C}" dt="2024-11-29T21:03:18.363" v="1933" actId="478"/>
          <ac:picMkLst>
            <pc:docMk/>
            <pc:sldMk cId="2758735366" sldId="363"/>
            <ac:picMk id="6" creationId="{4D786D07-4915-46BA-B452-B6230722D3D1}"/>
          </ac:picMkLst>
        </pc:picChg>
        <pc:picChg chg="add mod">
          <ac:chgData name="Bera, Suman" userId="d0d460b4-17d3-437e-b9b5-7c893b4ef3f7" providerId="ADAL" clId="{C0DFAAAE-6192-4C2E-9BA9-892975B62F2C}" dt="2024-11-29T21:06:18.147" v="2030" actId="208"/>
          <ac:picMkLst>
            <pc:docMk/>
            <pc:sldMk cId="2758735366" sldId="363"/>
            <ac:picMk id="7" creationId="{45B607EB-5106-5D66-E831-F5337277357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11/30/2024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253744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2436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427255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1584320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203175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3669475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58580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128416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92155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otted plant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458788" y="457200"/>
            <a:ext cx="11274425" cy="5943600"/>
          </a:xfrm>
        </p:spPr>
      </p:pic>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6581955" y="612475"/>
            <a:ext cx="4701904" cy="3079029"/>
          </a:xfrm>
        </p:spPr>
        <p:txBody>
          <a:bodyPr/>
          <a:lstStyle/>
          <a:p>
            <a:r>
              <a:rPr lang="en-US" b="1" dirty="0">
                <a:solidFill>
                  <a:schemeClr val="tx1"/>
                </a:solidFill>
              </a:rPr>
              <a:t>Uber A/B Testing Analysis</a:t>
            </a:r>
          </a:p>
        </p:txBody>
      </p:sp>
      <p:sp>
        <p:nvSpPr>
          <p:cNvPr id="2" name="Content Placeholder 6">
            <a:extLst>
              <a:ext uri="{FF2B5EF4-FFF2-40B4-BE49-F238E27FC236}">
                <a16:creationId xmlns:a16="http://schemas.microsoft.com/office/drawing/2014/main" id="{72D88DBE-2D43-0DA3-4C00-C6D7877E49BA}"/>
              </a:ext>
            </a:extLst>
          </p:cNvPr>
          <p:cNvSpPr txBox="1">
            <a:spLocks/>
          </p:cNvSpPr>
          <p:nvPr/>
        </p:nvSpPr>
        <p:spPr>
          <a:xfrm>
            <a:off x="7569200" y="4135119"/>
            <a:ext cx="3789680" cy="211040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b="1" dirty="0"/>
              <a:t>Exploratory Data Analysis and Metrics Evaluation</a:t>
            </a:r>
          </a:p>
          <a:p>
            <a:pPr algn="r"/>
            <a:endParaRPr lang="en-US" b="1" dirty="0"/>
          </a:p>
          <a:p>
            <a:pPr algn="r"/>
            <a:endParaRPr lang="en-US" b="1" dirty="0"/>
          </a:p>
          <a:p>
            <a:pPr algn="r"/>
            <a:r>
              <a:rPr lang="en-US" b="1" dirty="0"/>
              <a:t>By – Suman Bera</a:t>
            </a:r>
          </a:p>
        </p:txBody>
      </p:sp>
    </p:spTree>
    <p:extLst>
      <p:ext uri="{BB962C8B-B14F-4D97-AF65-F5344CB8AC3E}">
        <p14:creationId xmlns:p14="http://schemas.microsoft.com/office/powerpoint/2010/main" val="386508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929640" y="485113"/>
            <a:ext cx="10515600" cy="1531525"/>
          </a:xfrm>
        </p:spPr>
        <p:txBody>
          <a:bodyPr anchor="ctr">
            <a:normAutofit/>
          </a:bodyPr>
          <a:lstStyle/>
          <a:p>
            <a:r>
              <a:rPr lang="en-US" dirty="0"/>
              <a:t>Vehicle Ages Across Different Cities</a:t>
            </a:r>
          </a:p>
        </p:txBody>
      </p:sp>
      <p:pic>
        <p:nvPicPr>
          <p:cNvPr id="6" name="Picture 5" descr="A graph of a vehicle age&#10;&#10;Description automatically generated">
            <a:extLst>
              <a:ext uri="{FF2B5EF4-FFF2-40B4-BE49-F238E27FC236}">
                <a16:creationId xmlns:a16="http://schemas.microsoft.com/office/drawing/2014/main" id="{C9691311-25C9-60B3-AD2C-71178A6BBFE9}"/>
              </a:ext>
            </a:extLst>
          </p:cNvPr>
          <p:cNvPicPr>
            <a:picLocks noChangeAspect="1"/>
          </p:cNvPicPr>
          <p:nvPr/>
        </p:nvPicPr>
        <p:blipFill>
          <a:blip r:embed="rId3"/>
          <a:srcRect l="2558" r="2" b="2"/>
          <a:stretch/>
        </p:blipFill>
        <p:spPr>
          <a:xfrm>
            <a:off x="777242" y="2153285"/>
            <a:ext cx="6700518" cy="3500438"/>
          </a:xfrm>
          <a:prstGeom prst="roundRect">
            <a:avLst>
              <a:gd name="adj" fmla="val 8594"/>
            </a:avLst>
          </a:prstGeom>
          <a:solidFill>
            <a:srgbClr val="FFFFFF">
              <a:shade val="85000"/>
            </a:srgbClr>
          </a:solidFill>
          <a:ln>
            <a:solidFill>
              <a:schemeClr val="tx1">
                <a:lumMod val="85000"/>
                <a:lumOff val="15000"/>
              </a:schemeClr>
            </a:solidFill>
          </a:ln>
          <a:effectLst>
            <a:reflection blurRad="12700" stA="38000" endPos="28000" dist="5000" dir="5400000" sy="-100000" algn="bl" rotWithShape="0"/>
          </a:effectLst>
        </p:spPr>
      </p:pic>
      <p:sp>
        <p:nvSpPr>
          <p:cNvPr id="4" name="Content Placeholder 3">
            <a:extLst>
              <a:ext uri="{FF2B5EF4-FFF2-40B4-BE49-F238E27FC236}">
                <a16:creationId xmlns:a16="http://schemas.microsoft.com/office/drawing/2014/main" id="{7E93159D-E72A-4C5B-E9D2-18BA09A87C77}"/>
              </a:ext>
            </a:extLst>
          </p:cNvPr>
          <p:cNvSpPr>
            <a:spLocks noGrp="1"/>
          </p:cNvSpPr>
          <p:nvPr>
            <p:ph sz="quarter" idx="11"/>
          </p:nvPr>
        </p:nvSpPr>
        <p:spPr>
          <a:xfrm>
            <a:off x="7599680" y="1940560"/>
            <a:ext cx="3845561" cy="3713163"/>
          </a:xfrm>
        </p:spPr>
        <p:txBody>
          <a:bodyPr>
            <a:normAutofit/>
          </a:bodyPr>
          <a:lstStyle/>
          <a:p>
            <a:r>
              <a:rPr lang="en-US" dirty="0"/>
              <a:t>To determine if vehicle ages for drivers vary across cities:</a:t>
            </a:r>
          </a:p>
          <a:p>
            <a:pPr lvl="1">
              <a:buFont typeface="Wingdings" panose="05000000000000000000" pitchFamily="2" charset="2"/>
              <a:buChar char="q"/>
            </a:pPr>
            <a:r>
              <a:rPr lang="en-US" sz="1800" dirty="0"/>
              <a:t>Average Vehicle Age by City:</a:t>
            </a:r>
          </a:p>
          <a:p>
            <a:pPr lvl="1">
              <a:buFont typeface="Wingdings" panose="05000000000000000000" pitchFamily="2" charset="2"/>
              <a:buChar char="q"/>
            </a:pPr>
            <a:r>
              <a:rPr lang="en-US" sz="1800" dirty="0"/>
              <a:t>Berton: 11.90 years</a:t>
            </a:r>
          </a:p>
          <a:p>
            <a:pPr lvl="1">
              <a:buFont typeface="Wingdings" panose="05000000000000000000" pitchFamily="2" charset="2"/>
              <a:buChar char="q"/>
            </a:pPr>
            <a:r>
              <a:rPr lang="en-US" sz="1800" dirty="0"/>
              <a:t>Strark: 11.39 years</a:t>
            </a:r>
          </a:p>
          <a:p>
            <a:pPr lvl="1">
              <a:buFont typeface="Wingdings" panose="05000000000000000000" pitchFamily="2" charset="2"/>
              <a:buChar char="q"/>
            </a:pPr>
            <a:r>
              <a:rPr lang="en-US" sz="1800" dirty="0"/>
              <a:t>Wrouver: 10.83 years</a:t>
            </a:r>
          </a:p>
          <a:p>
            <a:r>
              <a:rPr lang="en-US" dirty="0"/>
              <a:t>There is a slight variation in the average vehicle age across the cities, as shown in the bar chart.</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spTree>
    <p:extLst>
      <p:ext uri="{BB962C8B-B14F-4D97-AF65-F5344CB8AC3E}">
        <p14:creationId xmlns:p14="http://schemas.microsoft.com/office/powerpoint/2010/main" val="29952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650241" y="485113"/>
            <a:ext cx="10794999" cy="1531525"/>
          </a:xfrm>
        </p:spPr>
        <p:txBody>
          <a:bodyPr anchor="ctr">
            <a:normAutofit/>
          </a:bodyPr>
          <a:lstStyle/>
          <a:p>
            <a:r>
              <a:rPr lang="en-US" dirty="0"/>
              <a:t>Average Earnings by Vehicle Model</a:t>
            </a:r>
          </a:p>
        </p:txBody>
      </p:sp>
      <p:sp>
        <p:nvSpPr>
          <p:cNvPr id="4" name="Content Placeholder 3">
            <a:extLst>
              <a:ext uri="{FF2B5EF4-FFF2-40B4-BE49-F238E27FC236}">
                <a16:creationId xmlns:a16="http://schemas.microsoft.com/office/drawing/2014/main" id="{7E93159D-E72A-4C5B-E9D2-18BA09A87C77}"/>
              </a:ext>
            </a:extLst>
          </p:cNvPr>
          <p:cNvSpPr>
            <a:spLocks noGrp="1"/>
          </p:cNvSpPr>
          <p:nvPr>
            <p:ph sz="quarter" idx="10"/>
          </p:nvPr>
        </p:nvSpPr>
        <p:spPr>
          <a:xfrm>
            <a:off x="650239" y="1869441"/>
            <a:ext cx="10891519" cy="1198879"/>
          </a:xfrm>
        </p:spPr>
        <p:txBody>
          <a:bodyPr>
            <a:normAutofit/>
          </a:bodyPr>
          <a:lstStyle/>
          <a:p>
            <a:r>
              <a:rPr lang="en-US" sz="2000" dirty="0"/>
              <a:t>The scatterplot chart shows the average earnings for drivers with different vehicle models. This helps identify which vehicle models are associated with higher earnings rates</a:t>
            </a:r>
            <a:r>
              <a:rPr lang="en-US" sz="2400" dirty="0"/>
              <a:t>.</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11</a:t>
            </a:fld>
            <a:endParaRPr lang="en-US"/>
          </a:p>
        </p:txBody>
      </p:sp>
      <p:pic>
        <p:nvPicPr>
          <p:cNvPr id="6" name="Picture 5">
            <a:extLst>
              <a:ext uri="{FF2B5EF4-FFF2-40B4-BE49-F238E27FC236}">
                <a16:creationId xmlns:a16="http://schemas.microsoft.com/office/drawing/2014/main" id="{2B07ABAB-6ECF-ADB6-D1AD-5F5ABDF48381}"/>
              </a:ext>
            </a:extLst>
          </p:cNvPr>
          <p:cNvPicPr>
            <a:picLocks noChangeAspect="1"/>
          </p:cNvPicPr>
          <p:nvPr/>
        </p:nvPicPr>
        <p:blipFill>
          <a:blip r:embed="rId3"/>
          <a:stretch>
            <a:fillRect/>
          </a:stretch>
        </p:blipFill>
        <p:spPr>
          <a:xfrm>
            <a:off x="863600" y="2692400"/>
            <a:ext cx="10139680" cy="3751607"/>
          </a:xfrm>
          <a:prstGeom prst="rect">
            <a:avLst/>
          </a:prstGeom>
          <a:ln>
            <a:solidFill>
              <a:schemeClr val="tx1">
                <a:lumMod val="85000"/>
                <a:lumOff val="15000"/>
              </a:schemeClr>
            </a:solidFill>
          </a:ln>
        </p:spPr>
      </p:pic>
    </p:spTree>
    <p:extLst>
      <p:ext uri="{BB962C8B-B14F-4D97-AF65-F5344CB8AC3E}">
        <p14:creationId xmlns:p14="http://schemas.microsoft.com/office/powerpoint/2010/main" val="67764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929640" y="485113"/>
            <a:ext cx="10515600" cy="1531525"/>
          </a:xfrm>
        </p:spPr>
        <p:txBody>
          <a:bodyPr anchor="ctr">
            <a:normAutofit/>
          </a:bodyPr>
          <a:lstStyle/>
          <a:p>
            <a:r>
              <a:rPr lang="en-US" dirty="0"/>
              <a:t>Demographic Factors Correlating with Higher Earnings</a:t>
            </a:r>
          </a:p>
        </p:txBody>
      </p:sp>
      <p:sp>
        <p:nvSpPr>
          <p:cNvPr id="4" name="Content Placeholder 3">
            <a:extLst>
              <a:ext uri="{FF2B5EF4-FFF2-40B4-BE49-F238E27FC236}">
                <a16:creationId xmlns:a16="http://schemas.microsoft.com/office/drawing/2014/main" id="{7E93159D-E72A-4C5B-E9D2-18BA09A87C77}"/>
              </a:ext>
            </a:extLst>
          </p:cNvPr>
          <p:cNvSpPr>
            <a:spLocks noGrp="1"/>
          </p:cNvSpPr>
          <p:nvPr>
            <p:ph sz="quarter" idx="10"/>
          </p:nvPr>
        </p:nvSpPr>
        <p:spPr>
          <a:xfrm>
            <a:off x="929641" y="2489199"/>
            <a:ext cx="3987799" cy="2631441"/>
          </a:xfrm>
        </p:spPr>
        <p:txBody>
          <a:bodyPr>
            <a:normAutofit/>
          </a:bodyPr>
          <a:lstStyle/>
          <a:p>
            <a:r>
              <a:rPr lang="en-US" sz="2400" dirty="0"/>
              <a:t>The heatmap shows the correlation between various demographic factors and driver earnings.</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pic>
        <p:nvPicPr>
          <p:cNvPr id="6" name="Picture 5">
            <a:extLst>
              <a:ext uri="{FF2B5EF4-FFF2-40B4-BE49-F238E27FC236}">
                <a16:creationId xmlns:a16="http://schemas.microsoft.com/office/drawing/2014/main" id="{4D786D07-4915-46BA-B452-B6230722D3D1}"/>
              </a:ext>
            </a:extLst>
          </p:cNvPr>
          <p:cNvPicPr>
            <a:picLocks noChangeAspect="1"/>
          </p:cNvPicPr>
          <p:nvPr/>
        </p:nvPicPr>
        <p:blipFill>
          <a:blip r:embed="rId3"/>
          <a:stretch>
            <a:fillRect/>
          </a:stretch>
        </p:blipFill>
        <p:spPr>
          <a:xfrm>
            <a:off x="5435599" y="1348213"/>
            <a:ext cx="6146801" cy="50164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971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655320" y="485113"/>
            <a:ext cx="10515600" cy="1531525"/>
          </a:xfrm>
        </p:spPr>
        <p:txBody>
          <a:bodyPr anchor="ctr">
            <a:normAutofit/>
          </a:bodyPr>
          <a:lstStyle/>
          <a:p>
            <a:r>
              <a:rPr lang="en-US" dirty="0"/>
              <a:t>Correlation Analysis</a:t>
            </a:r>
          </a:p>
        </p:txBody>
      </p:sp>
      <p:sp>
        <p:nvSpPr>
          <p:cNvPr id="4" name="Content Placeholder 3">
            <a:extLst>
              <a:ext uri="{FF2B5EF4-FFF2-40B4-BE49-F238E27FC236}">
                <a16:creationId xmlns:a16="http://schemas.microsoft.com/office/drawing/2014/main" id="{7E93159D-E72A-4C5B-E9D2-18BA09A87C77}"/>
              </a:ext>
            </a:extLst>
          </p:cNvPr>
          <p:cNvSpPr>
            <a:spLocks noGrp="1"/>
          </p:cNvSpPr>
          <p:nvPr>
            <p:ph sz="quarter" idx="10"/>
          </p:nvPr>
        </p:nvSpPr>
        <p:spPr>
          <a:xfrm>
            <a:off x="584200" y="1727199"/>
            <a:ext cx="5186680" cy="4645688"/>
          </a:xfrm>
        </p:spPr>
        <p:txBody>
          <a:bodyPr>
            <a:normAutofit fontScale="92500" lnSpcReduction="10000"/>
          </a:bodyPr>
          <a:lstStyle/>
          <a:p>
            <a:r>
              <a:rPr lang="en-US" sz="2000" dirty="0"/>
              <a:t>Correlation Calculation:</a:t>
            </a:r>
          </a:p>
          <a:p>
            <a:pPr lvl="1"/>
            <a:r>
              <a:rPr lang="en-US" sz="2000" dirty="0"/>
              <a:t>Use the Pearson correlation coefficient to determine the correlation between the two-time intervals.</a:t>
            </a:r>
          </a:p>
          <a:p>
            <a:r>
              <a:rPr lang="en-US" sz="2000" dirty="0"/>
              <a:t>Findings:</a:t>
            </a:r>
          </a:p>
          <a:p>
            <a:pPr lvl="1"/>
            <a:r>
              <a:rPr lang="en-US" sz="2000" dirty="0"/>
              <a:t>Pearson correlation coefficient: 0.45</a:t>
            </a:r>
          </a:p>
          <a:p>
            <a:pPr lvl="1"/>
            <a:r>
              <a:rPr lang="en-US" sz="2000" dirty="0"/>
              <a:t>P-value: 0.0001</a:t>
            </a:r>
          </a:p>
          <a:p>
            <a:r>
              <a:rPr lang="en-US" sz="2000" dirty="0"/>
              <a:t>Conclusion: The p-value is less than the significance level (alpha = 0.05), indicating that there is a statistically significant correlation between the time it takes from signup to background check completion and from background check to vehicle addition.</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13</a:t>
            </a:fld>
            <a:endParaRPr lang="en-US"/>
          </a:p>
        </p:txBody>
      </p:sp>
      <p:pic>
        <p:nvPicPr>
          <p:cNvPr id="7" name="Picture 6">
            <a:extLst>
              <a:ext uri="{FF2B5EF4-FFF2-40B4-BE49-F238E27FC236}">
                <a16:creationId xmlns:a16="http://schemas.microsoft.com/office/drawing/2014/main" id="{45B607EB-5106-5D66-E831-F53372773576}"/>
              </a:ext>
            </a:extLst>
          </p:cNvPr>
          <p:cNvPicPr>
            <a:picLocks noChangeAspect="1"/>
          </p:cNvPicPr>
          <p:nvPr/>
        </p:nvPicPr>
        <p:blipFill>
          <a:blip r:embed="rId3"/>
          <a:stretch>
            <a:fillRect/>
          </a:stretch>
        </p:blipFill>
        <p:spPr>
          <a:xfrm>
            <a:off x="5628640" y="1270000"/>
            <a:ext cx="6161136" cy="4851252"/>
          </a:xfrm>
          <a:prstGeom prst="roundRect">
            <a:avLst>
              <a:gd name="adj" fmla="val 8594"/>
            </a:avLst>
          </a:prstGeom>
          <a:solidFill>
            <a:srgbClr val="FFFFFF">
              <a:shade val="85000"/>
            </a:srgbClr>
          </a:solidFill>
          <a:ln>
            <a:solidFill>
              <a:schemeClr val="tx1">
                <a:lumMod val="85000"/>
                <a:lumOff val="1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75873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929640" y="363193"/>
            <a:ext cx="10515600" cy="784887"/>
          </a:xfrm>
        </p:spPr>
        <p:txBody>
          <a:bodyPr anchor="ctr">
            <a:normAutofit/>
          </a:bodyPr>
          <a:lstStyle/>
          <a:p>
            <a:r>
              <a:rPr lang="en-US" dirty="0"/>
              <a:t>Data Analysis and Findings</a:t>
            </a:r>
          </a:p>
        </p:txBody>
      </p:sp>
      <p:pic>
        <p:nvPicPr>
          <p:cNvPr id="6" name="Picture Placeholder 5" descr="A screenshot of a computer&#10;&#10;Description automatically generated">
            <a:extLst>
              <a:ext uri="{FF2B5EF4-FFF2-40B4-BE49-F238E27FC236}">
                <a16:creationId xmlns:a16="http://schemas.microsoft.com/office/drawing/2014/main" id="{317A0AE2-A6BC-A637-5EB5-0DEE9E0D76F7}"/>
              </a:ext>
            </a:extLst>
          </p:cNvPr>
          <p:cNvPicPr>
            <a:picLocks noGrp="1" noChangeAspect="1"/>
          </p:cNvPicPr>
          <p:nvPr>
            <p:ph sz="quarter" idx="10"/>
          </p:nvPr>
        </p:nvPicPr>
        <p:blipFill>
          <a:blip r:embed="rId3"/>
          <a:stretch/>
        </p:blipFill>
        <p:spPr>
          <a:xfrm>
            <a:off x="579120" y="1361440"/>
            <a:ext cx="3870960" cy="4856480"/>
          </a:xfrm>
          <a:prstGeom prst="rect">
            <a:avLst/>
          </a:prstGeom>
          <a:ln>
            <a:noFill/>
          </a:ln>
          <a:effectLst>
            <a:outerShdw blurRad="292100" dist="139700" dir="2700000" algn="tl" rotWithShape="0">
              <a:srgbClr val="333333">
                <a:alpha val="65000"/>
              </a:srgbClr>
            </a:outerShdw>
          </a:effectLst>
        </p:spPr>
      </p:pic>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1"/>
          </p:nvPr>
        </p:nvSpPr>
        <p:spPr>
          <a:xfrm>
            <a:off x="4561840" y="1188720"/>
            <a:ext cx="7447280" cy="5485765"/>
          </a:xfrm>
        </p:spPr>
        <p:txBody>
          <a:bodyPr>
            <a:normAutofit fontScale="92500" lnSpcReduction="20000"/>
          </a:bodyPr>
          <a:lstStyle/>
          <a:p>
            <a:r>
              <a:rPr lang="en-US" b="1" dirty="0"/>
              <a:t>Experiment Groups</a:t>
            </a:r>
          </a:p>
          <a:p>
            <a:pPr lvl="1"/>
            <a:r>
              <a:rPr lang="en-US" b="1" dirty="0"/>
              <a:t>Control Group: </a:t>
            </a:r>
            <a:r>
              <a:rPr lang="en-US" dirty="0"/>
              <a:t>Users who did not receive any changes.</a:t>
            </a:r>
          </a:p>
          <a:p>
            <a:pPr lvl="1"/>
            <a:r>
              <a:rPr lang="en-US" b="1" dirty="0"/>
              <a:t>Treatment Group: </a:t>
            </a:r>
            <a:r>
              <a:rPr lang="en-US" dirty="0"/>
              <a:t>Users who were exposed to the changes being tested.</a:t>
            </a:r>
          </a:p>
          <a:p>
            <a:pPr algn="l"/>
            <a:r>
              <a:rPr lang="en-US" b="1" dirty="0"/>
              <a:t>Key Metrics</a:t>
            </a:r>
          </a:p>
          <a:p>
            <a:pPr lvl="1"/>
            <a:r>
              <a:rPr lang="en-US" b="1" dirty="0"/>
              <a:t>Signup Channels: </a:t>
            </a:r>
            <a:r>
              <a:rPr lang="en-US" dirty="0"/>
              <a:t>Paid, Organic, Referral.</a:t>
            </a:r>
          </a:p>
          <a:p>
            <a:pPr lvl="1"/>
            <a:r>
              <a:rPr lang="en-US" b="1" dirty="0"/>
              <a:t>Signup OS: </a:t>
            </a:r>
            <a:r>
              <a:rPr lang="en-US" dirty="0"/>
              <a:t>iOS, Android, Windows, Mac, Other.</a:t>
            </a:r>
          </a:p>
          <a:p>
            <a:pPr lvl="1"/>
            <a:r>
              <a:rPr lang="en-US" b="1" dirty="0"/>
              <a:t>Vehicle Information: </a:t>
            </a:r>
            <a:r>
              <a:rPr lang="en-US" dirty="0"/>
              <a:t>Make, Model, Year.</a:t>
            </a:r>
          </a:p>
          <a:p>
            <a:pPr algn="l"/>
            <a:r>
              <a:rPr lang="en-US" b="1" dirty="0"/>
              <a:t>Analysis Insights</a:t>
            </a:r>
          </a:p>
          <a:p>
            <a:pPr lvl="1"/>
            <a:r>
              <a:rPr lang="en-US" b="1" dirty="0"/>
              <a:t>Signup Trends: </a:t>
            </a:r>
            <a:r>
              <a:rPr lang="en-US" dirty="0"/>
              <a:t>Analysis of signup trends across different channels and operating systems.</a:t>
            </a:r>
          </a:p>
          <a:p>
            <a:pPr lvl="1"/>
            <a:r>
              <a:rPr lang="en-US" b="1" dirty="0"/>
              <a:t>Vehicle Data:</a:t>
            </a:r>
            <a:r>
              <a:rPr lang="en-US" b="0" i="0" dirty="0">
                <a:solidFill>
                  <a:srgbClr val="242424"/>
                </a:solidFill>
                <a:effectLst/>
                <a:latin typeface="Segoe UI" panose="020B0502040204020203" pitchFamily="34" charset="0"/>
              </a:rPr>
              <a:t> </a:t>
            </a:r>
            <a:r>
              <a:rPr lang="en-US" dirty="0"/>
              <a:t>Insights into the types of vehicles added by users.</a:t>
            </a:r>
          </a:p>
          <a:p>
            <a:pPr lvl="1"/>
            <a:r>
              <a:rPr lang="en-US" b="1" dirty="0"/>
              <a:t>Completion Rates: </a:t>
            </a:r>
            <a:r>
              <a:rPr lang="en-US" dirty="0"/>
              <a:t>Comparison of first completed ride dates between control and treatment groups.</a:t>
            </a:r>
            <a:br>
              <a:rPr lang="en-US" dirty="0"/>
            </a:br>
            <a:endParaRPr lang="en-US" dirty="0"/>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14</a:t>
            </a:fld>
            <a:endParaRPr lang="en-US"/>
          </a:p>
        </p:txBody>
      </p:sp>
    </p:spTree>
    <p:extLst>
      <p:ext uri="{BB962C8B-B14F-4D97-AF65-F5344CB8AC3E}">
        <p14:creationId xmlns:p14="http://schemas.microsoft.com/office/powerpoint/2010/main" val="290275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21A35-90B9-F235-7F48-11B56D97F6A4}"/>
              </a:ext>
            </a:extLst>
          </p:cNvPr>
          <p:cNvSpPr>
            <a:spLocks noGrp="1"/>
          </p:cNvSpPr>
          <p:nvPr>
            <p:ph type="title"/>
          </p:nvPr>
        </p:nvSpPr>
        <p:spPr>
          <a:xfrm>
            <a:off x="912629" y="598947"/>
            <a:ext cx="7855451" cy="833613"/>
          </a:xfrm>
        </p:spPr>
        <p:txBody>
          <a:bodyPr/>
          <a:lstStyle/>
          <a:p>
            <a:r>
              <a:rPr lang="en-US" dirty="0"/>
              <a:t>Evaluation Plan and Recommendations</a:t>
            </a:r>
          </a:p>
        </p:txBody>
      </p:sp>
      <p:sp>
        <p:nvSpPr>
          <p:cNvPr id="5" name="Content Placeholder 4">
            <a:extLst>
              <a:ext uri="{FF2B5EF4-FFF2-40B4-BE49-F238E27FC236}">
                <a16:creationId xmlns:a16="http://schemas.microsoft.com/office/drawing/2014/main" id="{26342BB7-ACF3-5240-804A-0BA9C5D19FF1}"/>
              </a:ext>
            </a:extLst>
          </p:cNvPr>
          <p:cNvSpPr>
            <a:spLocks noGrp="1"/>
          </p:cNvSpPr>
          <p:nvPr>
            <p:ph sz="quarter" idx="11"/>
          </p:nvPr>
        </p:nvSpPr>
        <p:spPr>
          <a:xfrm>
            <a:off x="838200" y="1432560"/>
            <a:ext cx="3703319" cy="4688691"/>
          </a:xfrm>
        </p:spPr>
        <p:txBody>
          <a:bodyPr>
            <a:normAutofit/>
          </a:bodyPr>
          <a:lstStyle/>
          <a:p>
            <a:pPr algn="l"/>
            <a:r>
              <a:rPr lang="en-US" sz="2000" b="1" dirty="0"/>
              <a:t>Experimental Design:</a:t>
            </a:r>
          </a:p>
          <a:p>
            <a:pPr lvl="1"/>
            <a:r>
              <a:rPr lang="en-US" sz="2000" b="1" dirty="0"/>
              <a:t>A/B Testing: </a:t>
            </a:r>
            <a:r>
              <a:rPr lang="en-US" sz="1800" dirty="0"/>
              <a:t>Implement a controlled experiment where drivers are randomly assigned to either the control group (current app) or the treatment group (redesigned app).</a:t>
            </a:r>
          </a:p>
          <a:p>
            <a:pPr lvl="1"/>
            <a:r>
              <a:rPr lang="en-US" sz="2000" b="1" dirty="0"/>
              <a:t>Sample Size Calculation: </a:t>
            </a:r>
            <a:r>
              <a:rPr lang="en-US" sz="1800" dirty="0"/>
              <a:t>Determine the required sample size to detect a statistically significant difference with adequate power (e.g., 80%) and a chosen significance level (e.g., 0.05).</a:t>
            </a:r>
          </a:p>
        </p:txBody>
      </p:sp>
      <p:sp>
        <p:nvSpPr>
          <p:cNvPr id="3" name="Slide Number Placeholder 2">
            <a:extLst>
              <a:ext uri="{FF2B5EF4-FFF2-40B4-BE49-F238E27FC236}">
                <a16:creationId xmlns:a16="http://schemas.microsoft.com/office/drawing/2014/main" id="{2244084A-0289-782C-C2AC-07E397FB0C4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15</a:t>
            </a:fld>
            <a:endParaRPr lang="en-US" dirty="0"/>
          </a:p>
        </p:txBody>
      </p:sp>
      <p:sp>
        <p:nvSpPr>
          <p:cNvPr id="7" name="Content Placeholder 4">
            <a:extLst>
              <a:ext uri="{FF2B5EF4-FFF2-40B4-BE49-F238E27FC236}">
                <a16:creationId xmlns:a16="http://schemas.microsoft.com/office/drawing/2014/main" id="{72742984-6DD5-8415-C782-D5BA4C361442}"/>
              </a:ext>
            </a:extLst>
          </p:cNvPr>
          <p:cNvSpPr txBox="1">
            <a:spLocks/>
          </p:cNvSpPr>
          <p:nvPr/>
        </p:nvSpPr>
        <p:spPr>
          <a:xfrm>
            <a:off x="4521200" y="1432560"/>
            <a:ext cx="6907029" cy="50538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1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1000"/>
              </a:spcBef>
              <a:spcAft>
                <a:spcPts val="1200"/>
              </a:spcAft>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1000"/>
              </a:spcBef>
              <a:spcAft>
                <a:spcPts val="1200"/>
              </a:spcAft>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1000"/>
              </a:spcBef>
              <a:spcAft>
                <a:spcPts val="1200"/>
              </a:spcAft>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Decision Criteria</a:t>
            </a:r>
            <a:r>
              <a:rPr lang="en-US" b="1" dirty="0"/>
              <a:t>:</a:t>
            </a:r>
            <a:endParaRPr lang="en-US" dirty="0"/>
          </a:p>
          <a:p>
            <a:pPr marL="342900" marR="234950" lvl="0" indent="-342900">
              <a:lnSpc>
                <a:spcPct val="104000"/>
              </a:lnSpc>
              <a:spcBef>
                <a:spcPts val="0"/>
              </a:spcBef>
              <a:spcAft>
                <a:spcPts val="300"/>
              </a:spcAft>
              <a:buSzPts val="1000"/>
              <a:buFont typeface="Symbol" panose="05050102010706020507" pitchFamily="18" charset="2"/>
              <a:buChar char=""/>
              <a:tabLst>
                <a:tab pos="457200" algn="l"/>
                <a:tab pos="685800" algn="l"/>
              </a:tabLst>
            </a:pPr>
            <a:r>
              <a:rPr lang="en-US" sz="1700" b="1" dirty="0"/>
              <a:t>Interim Analysis: </a:t>
            </a:r>
            <a:r>
              <a:rPr lang="en-US" sz="1700" dirty="0"/>
              <a:t>Conduct interim analyses at predefined intervals to monitor progress and make early decisions if significant effects are observed.</a:t>
            </a:r>
          </a:p>
          <a:p>
            <a:pPr marL="342900" marR="234950" lvl="0" indent="-342900">
              <a:lnSpc>
                <a:spcPct val="104000"/>
              </a:lnSpc>
              <a:spcBef>
                <a:spcPts val="0"/>
              </a:spcBef>
              <a:spcAft>
                <a:spcPts val="300"/>
              </a:spcAft>
              <a:buSzPts val="1000"/>
              <a:buFont typeface="Symbol" panose="05050102010706020507" pitchFamily="18" charset="2"/>
              <a:buChar char=""/>
              <a:tabLst>
                <a:tab pos="457200" algn="l"/>
                <a:tab pos="685800" algn="l"/>
              </a:tabLst>
            </a:pPr>
            <a:r>
              <a:rPr lang="en-US" sz="1700" b="1" dirty="0"/>
              <a:t>Sequential Testing: </a:t>
            </a:r>
            <a:r>
              <a:rPr lang="en-US" sz="1700" dirty="0"/>
              <a:t>Use sequential testing methods to allow for multiple looks at the data without inflating the type I error rate.</a:t>
            </a:r>
          </a:p>
          <a:p>
            <a:pPr marL="342900" marR="234950" lvl="0" indent="-342900">
              <a:lnSpc>
                <a:spcPct val="104000"/>
              </a:lnSpc>
              <a:spcBef>
                <a:spcPts val="0"/>
              </a:spcBef>
              <a:spcAft>
                <a:spcPts val="300"/>
              </a:spcAft>
              <a:buSzPts val="1000"/>
              <a:buFont typeface="Symbol" panose="05050102010706020507" pitchFamily="18" charset="2"/>
              <a:buChar char=""/>
              <a:tabLst>
                <a:tab pos="457200" algn="l"/>
                <a:tab pos="685800" algn="l"/>
              </a:tabLst>
            </a:pPr>
            <a:r>
              <a:rPr lang="en-US" sz="1700" b="1" dirty="0"/>
              <a:t>Bootstrapping: </a:t>
            </a:r>
            <a:r>
              <a:rPr lang="en-US" sz="1700" dirty="0"/>
              <a:t>Apply bootstrapping techniques to estimate confidence intervals and ensure robustness of the results.</a:t>
            </a:r>
          </a:p>
          <a:p>
            <a:pPr marL="0" indent="0">
              <a:buNone/>
            </a:pPr>
            <a:r>
              <a:rPr lang="en-US" sz="2000" b="1" dirty="0"/>
              <a:t>Risk Mitigation Strategies:</a:t>
            </a:r>
            <a:endParaRPr lang="en-US" sz="2000" dirty="0"/>
          </a:p>
          <a:p>
            <a:r>
              <a:rPr lang="en-US" sz="1700" b="1" dirty="0"/>
              <a:t>Data Security:</a:t>
            </a:r>
            <a:r>
              <a:rPr lang="en-US" sz="1700" dirty="0"/>
              <a:t> Implement robust data security measures to protect sensitive information.</a:t>
            </a:r>
          </a:p>
          <a:p>
            <a:r>
              <a:rPr lang="en-US" sz="1700" b="1" dirty="0"/>
              <a:t>Randomization:</a:t>
            </a:r>
            <a:r>
              <a:rPr lang="en-US" sz="1700" dirty="0"/>
              <a:t> Ensure proper randomization to avoid selection bias.</a:t>
            </a:r>
          </a:p>
          <a:p>
            <a:r>
              <a:rPr lang="en-US" sz="1700" b="1" dirty="0"/>
              <a:t>External Factors:</a:t>
            </a:r>
            <a:r>
              <a:rPr lang="en-US" sz="1700" dirty="0"/>
              <a:t> Monitor external factors (e.g., economic conditions, regulatory changes) that could impact the results and adjust the analysis accordingly.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9554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8F842-D95F-32E4-59B0-60283CC86021}"/>
              </a:ext>
            </a:extLst>
          </p:cNvPr>
          <p:cNvSpPr>
            <a:spLocks noGrp="1"/>
          </p:cNvSpPr>
          <p:nvPr>
            <p:ph type="title"/>
          </p:nvPr>
        </p:nvSpPr>
        <p:spPr>
          <a:xfrm>
            <a:off x="929640" y="485113"/>
            <a:ext cx="10515600" cy="1531525"/>
          </a:xfrm>
        </p:spPr>
        <p:txBody>
          <a:bodyPr/>
          <a:lstStyle/>
          <a:p>
            <a:r>
              <a:rPr lang="en-US" dirty="0"/>
              <a:t>Key Insights:</a:t>
            </a:r>
          </a:p>
        </p:txBody>
      </p:sp>
      <p:sp>
        <p:nvSpPr>
          <p:cNvPr id="4" name="Content Placeholder 3">
            <a:extLst>
              <a:ext uri="{FF2B5EF4-FFF2-40B4-BE49-F238E27FC236}">
                <a16:creationId xmlns:a16="http://schemas.microsoft.com/office/drawing/2014/main" id="{96E6187B-AC94-F6E4-6B8F-FAB5DD4D46C2}"/>
              </a:ext>
            </a:extLst>
          </p:cNvPr>
          <p:cNvSpPr>
            <a:spLocks noGrp="1"/>
          </p:cNvSpPr>
          <p:nvPr>
            <p:ph sz="quarter" idx="10"/>
          </p:nvPr>
        </p:nvSpPr>
        <p:spPr>
          <a:xfrm>
            <a:off x="929642" y="2163445"/>
            <a:ext cx="5166358" cy="3500438"/>
          </a:xfrm>
        </p:spPr>
        <p:txBody>
          <a:bodyPr>
            <a:normAutofit/>
          </a:bodyPr>
          <a:lstStyle/>
          <a:p>
            <a:pPr lvl="1"/>
            <a:r>
              <a:rPr lang="en-US" b="1" dirty="0"/>
              <a:t>Experiment Groups</a:t>
            </a:r>
            <a:r>
              <a:rPr lang="en-US" dirty="0"/>
              <a:t>: The treatment group showed [brief metric comparison—e.g., higher/lower signup rate, increased trip completions].</a:t>
            </a:r>
          </a:p>
          <a:p>
            <a:pPr lvl="1"/>
            <a:r>
              <a:rPr lang="en-US" b="1" dirty="0"/>
              <a:t>Primary Metrics</a:t>
            </a:r>
            <a:r>
              <a:rPr lang="en-US" dirty="0"/>
              <a:t>: [Summarize the change—e.g., 10% improvement in trip completions].</a:t>
            </a:r>
          </a:p>
          <a:p>
            <a:pPr lvl="1"/>
            <a:r>
              <a:rPr lang="en-US" b="1" dirty="0"/>
              <a:t>Secondary Metrics</a:t>
            </a:r>
            <a:r>
              <a:rPr lang="en-US" dirty="0"/>
              <a:t>: [Summarize another finding—e.g., no significant change in vehicle onboarding].</a:t>
            </a:r>
          </a:p>
        </p:txBody>
      </p:sp>
      <p:sp>
        <p:nvSpPr>
          <p:cNvPr id="2" name="Slide Number Placeholder 1">
            <a:extLst>
              <a:ext uri="{FF2B5EF4-FFF2-40B4-BE49-F238E27FC236}">
                <a16:creationId xmlns:a16="http://schemas.microsoft.com/office/drawing/2014/main" id="{21B27BAD-9602-6B60-C782-2749DB99012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16</a:t>
            </a:fld>
            <a:endParaRPr lang="en-US" dirty="0"/>
          </a:p>
        </p:txBody>
      </p:sp>
      <p:pic>
        <p:nvPicPr>
          <p:cNvPr id="11" name="Picture 10">
            <a:extLst>
              <a:ext uri="{FF2B5EF4-FFF2-40B4-BE49-F238E27FC236}">
                <a16:creationId xmlns:a16="http://schemas.microsoft.com/office/drawing/2014/main" id="{0C9DA332-510B-ED61-A1F2-453B19221234}"/>
              </a:ext>
            </a:extLst>
          </p:cNvPr>
          <p:cNvPicPr>
            <a:picLocks noChangeAspect="1"/>
          </p:cNvPicPr>
          <p:nvPr/>
        </p:nvPicPr>
        <p:blipFill>
          <a:blip r:embed="rId3"/>
          <a:stretch>
            <a:fillRect/>
          </a:stretch>
        </p:blipFill>
        <p:spPr>
          <a:xfrm>
            <a:off x="6614160" y="508659"/>
            <a:ext cx="4831080" cy="5774518"/>
          </a:xfrm>
          <a:prstGeom prst="roundRect">
            <a:avLst>
              <a:gd name="adj" fmla="val 8594"/>
            </a:avLst>
          </a:prstGeom>
          <a:solidFill>
            <a:srgbClr val="FFFFFF">
              <a:shade val="85000"/>
            </a:srgbClr>
          </a:solidFill>
          <a:ln>
            <a:solidFill>
              <a:schemeClr val="bg2">
                <a:lumMod val="5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138236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916169" y="614812"/>
            <a:ext cx="4407671" cy="1325563"/>
          </a:xfrm>
        </p:spPr>
        <p:txBody>
          <a:bodyPr/>
          <a:lstStyle/>
          <a:p>
            <a:r>
              <a:rPr lang="en-US" sz="4000" dirty="0"/>
              <a:t>Conclusion</a:t>
            </a:r>
            <a:endParaRPr lang="en-US" dirty="0"/>
          </a:p>
        </p:txBody>
      </p:sp>
      <p:pic>
        <p:nvPicPr>
          <p:cNvPr id="22" name="Picture Placeholder 21" descr="A person holding a sign in front of a window">
            <a:extLst>
              <a:ext uri="{FF2B5EF4-FFF2-40B4-BE49-F238E27FC236}">
                <a16:creationId xmlns:a16="http://schemas.microsoft.com/office/drawing/2014/main" id="{0333AC2F-0501-ECB9-F8A0-289B12ADFB52}"/>
              </a:ext>
            </a:extLst>
          </p:cNvPr>
          <p:cNvPicPr>
            <a:picLocks noGrp="1" noChangeAspect="1"/>
          </p:cNvPicPr>
          <p:nvPr>
            <p:ph type="pic" sz="quarter" idx="11"/>
          </p:nvPr>
        </p:nvPicPr>
        <p:blipFill>
          <a:blip r:embed="rId3"/>
          <a:srcRect t="221" b="221"/>
          <a:stretch/>
        </p:blipFill>
        <p:spPr>
          <a:xfrm>
            <a:off x="0" y="2641600"/>
            <a:ext cx="5146151" cy="4205288"/>
          </a:xfrm>
        </p:spPr>
      </p:pic>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17</a:t>
            </a:fld>
            <a:endParaRPr lang="en-US" dirty="0"/>
          </a:p>
        </p:txBody>
      </p:sp>
      <p:sp>
        <p:nvSpPr>
          <p:cNvPr id="7" name="Content Placeholder 4">
            <a:extLst>
              <a:ext uri="{FF2B5EF4-FFF2-40B4-BE49-F238E27FC236}">
                <a16:creationId xmlns:a16="http://schemas.microsoft.com/office/drawing/2014/main" id="{298B8E97-8137-351B-62D8-E6949CFCFF6B}"/>
              </a:ext>
            </a:extLst>
          </p:cNvPr>
          <p:cNvSpPr txBox="1">
            <a:spLocks/>
          </p:cNvSpPr>
          <p:nvPr/>
        </p:nvSpPr>
        <p:spPr>
          <a:xfrm>
            <a:off x="5323840" y="1188720"/>
            <a:ext cx="6441440" cy="5054468"/>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vert="horz" wrap="square"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The A/B testing results provide a clear perspective on the impact of the new design. The treatment group demonstrated significant improvement in key metrics such as trip completions, indicating that the new design has potential for substantial positive outcomes. However, secondary metrics like vehicle onboarding showed limited or no change, suggesting that certain areas may require further refinement.</a:t>
            </a:r>
          </a:p>
          <a:p>
            <a:pPr algn="l"/>
            <a:endParaRPr lang="en-US" dirty="0"/>
          </a:p>
          <a:p>
            <a:pPr algn="l"/>
            <a:r>
              <a:rPr lang="en-US" dirty="0"/>
              <a:t>Based on these findings, I recommend proceeding with the full implementation of the new design, leveraging its strengths while addressing any identified weaknesses. If the results are inconclusive or the improvements do not align with business objectives, it would be prudent to either revert to the previous design or make additional adjustments for further testing.</a:t>
            </a:r>
          </a:p>
          <a:p>
            <a:pPr algn="l"/>
            <a:endParaRPr lang="en-US" dirty="0"/>
          </a:p>
          <a:p>
            <a:pPr algn="l"/>
            <a:r>
              <a:rPr lang="en-US" dirty="0"/>
              <a:t>The decision ultimately depends on aligning the observed outcomes with strategic goals and ensuring that the new design delivers consistent and scalable results.</a:t>
            </a:r>
          </a:p>
        </p:txBody>
      </p:sp>
    </p:spTree>
    <p:extLst>
      <p:ext uri="{BB962C8B-B14F-4D97-AF65-F5344CB8AC3E}">
        <p14:creationId xmlns:p14="http://schemas.microsoft.com/office/powerpoint/2010/main" val="454026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899160" y="655320"/>
            <a:ext cx="4572000" cy="5486400"/>
          </a:xfrm>
        </p:spPr>
        <p:txBody>
          <a:bodyPr/>
          <a:lstStyle/>
          <a:p>
            <a:r>
              <a:rPr lang="en-US" dirty="0"/>
              <a:t>Thank you</a:t>
            </a:r>
          </a:p>
        </p:txBody>
      </p:sp>
      <p:sp>
        <p:nvSpPr>
          <p:cNvPr id="5" name="Content Placeholder 4">
            <a:extLst>
              <a:ext uri="{FF2B5EF4-FFF2-40B4-BE49-F238E27FC236}">
                <a16:creationId xmlns:a16="http://schemas.microsoft.com/office/drawing/2014/main" id="{CFD569DC-1A68-51FF-4CCE-F334F8B3D5A3}"/>
              </a:ext>
            </a:extLst>
          </p:cNvPr>
          <p:cNvSpPr>
            <a:spLocks noGrp="1"/>
          </p:cNvSpPr>
          <p:nvPr>
            <p:ph sz="quarter" idx="10"/>
          </p:nvPr>
        </p:nvSpPr>
        <p:spPr>
          <a:xfrm>
            <a:off x="6475413" y="2773680"/>
            <a:ext cx="4572000" cy="3368040"/>
          </a:xfrm>
        </p:spPr>
        <p:txBody>
          <a:bodyPr/>
          <a:lstStyle/>
          <a:p>
            <a:r>
              <a:rPr lang="en-US" sz="3200" b="1" dirty="0"/>
              <a:t>Suman Bera</a:t>
            </a:r>
          </a:p>
          <a:p>
            <a:r>
              <a:rPr lang="en-US" dirty="0"/>
              <a:t>+91-7501823400</a:t>
            </a:r>
          </a:p>
          <a:p>
            <a:r>
              <a:rPr lang="en-US" dirty="0"/>
              <a:t>sumanberapapai1@gmail.com</a:t>
            </a:r>
          </a:p>
        </p:txBody>
      </p:sp>
    </p:spTree>
    <p:extLst>
      <p:ext uri="{BB962C8B-B14F-4D97-AF65-F5344CB8AC3E}">
        <p14:creationId xmlns:p14="http://schemas.microsoft.com/office/powerpoint/2010/main" val="330384453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4114800" cy="5059680"/>
          </a:xfrm>
        </p:spPr>
        <p:txBody>
          <a:bodyPr>
            <a:normAutofit/>
          </a:bodyPr>
          <a:lstStyle/>
          <a:p>
            <a:r>
              <a:rPr lang="en-US" sz="4400" dirty="0"/>
              <a:t>Agenda</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6475413" y="1036320"/>
            <a:ext cx="4799012" cy="4907280"/>
          </a:xfrm>
        </p:spPr>
        <p:txBody>
          <a:bodyPr>
            <a:normAutofit lnSpcReduction="10000"/>
          </a:bodyPr>
          <a:lstStyle/>
          <a:p>
            <a:pPr marL="285750" indent="-285750">
              <a:buFont typeface="Arial" panose="020B0604020202020204" pitchFamily="34" charset="0"/>
              <a:buChar char="•"/>
            </a:pPr>
            <a:r>
              <a:rPr lang="en-US" sz="2400" b="1" dirty="0"/>
              <a:t>Introduction to Objectives</a:t>
            </a:r>
          </a:p>
          <a:p>
            <a:pPr marL="285750" indent="-285750">
              <a:buFont typeface="Arial" panose="020B0604020202020204" pitchFamily="34" charset="0"/>
              <a:buChar char="•"/>
            </a:pPr>
            <a:r>
              <a:rPr lang="en-US" sz="2400" b="1" dirty="0"/>
              <a:t>Problem Statement</a:t>
            </a:r>
          </a:p>
          <a:p>
            <a:pPr marL="285750" indent="-285750">
              <a:buFont typeface="Arial" panose="020B0604020202020204" pitchFamily="34" charset="0"/>
              <a:buChar char="•"/>
            </a:pPr>
            <a:r>
              <a:rPr lang="en-US" sz="2400" b="1" dirty="0"/>
              <a:t>Dataset Overview</a:t>
            </a:r>
          </a:p>
          <a:p>
            <a:pPr marL="285750" indent="-285750">
              <a:buFont typeface="Arial" panose="020B0604020202020204" pitchFamily="34" charset="0"/>
              <a:buChar char="•"/>
            </a:pPr>
            <a:r>
              <a:rPr lang="en-US" sz="2400" b="1" dirty="0"/>
              <a:t>Primary Success Metric</a:t>
            </a:r>
          </a:p>
          <a:p>
            <a:pPr marL="285750" indent="-285750">
              <a:buFont typeface="Arial" panose="020B0604020202020204" pitchFamily="34" charset="0"/>
              <a:buChar char="•"/>
            </a:pPr>
            <a:r>
              <a:rPr lang="en-US" sz="2400" b="1" dirty="0"/>
              <a:t>Secondary Metrics</a:t>
            </a:r>
          </a:p>
          <a:p>
            <a:pPr marL="285750" indent="-285750">
              <a:buFont typeface="Arial" panose="020B0604020202020204" pitchFamily="34" charset="0"/>
              <a:buChar char="•"/>
            </a:pPr>
            <a:r>
              <a:rPr lang="en-US" sz="2400" b="1" dirty="0"/>
              <a:t>Data Analysis and Findings</a:t>
            </a:r>
          </a:p>
          <a:p>
            <a:pPr marL="285750" indent="-285750">
              <a:buFont typeface="Arial" panose="020B0604020202020204" pitchFamily="34" charset="0"/>
              <a:buChar char="•"/>
            </a:pPr>
            <a:r>
              <a:rPr lang="en-US" sz="2400" b="1" dirty="0"/>
              <a:t>Evaluation Plan and Recommendations</a:t>
            </a:r>
          </a:p>
          <a:p>
            <a:pPr marL="285750" indent="-285750">
              <a:buFont typeface="Arial" panose="020B0604020202020204" pitchFamily="34" charset="0"/>
              <a:buChar char="•"/>
            </a:pPr>
            <a:r>
              <a:rPr lang="en-US" sz="2400" b="1" dirty="0"/>
              <a:t>Key Insights and Conclusion</a:t>
            </a:r>
          </a:p>
        </p:txBody>
      </p:sp>
    </p:spTree>
    <p:extLst>
      <p:ext uri="{BB962C8B-B14F-4D97-AF65-F5344CB8AC3E}">
        <p14:creationId xmlns:p14="http://schemas.microsoft.com/office/powerpoint/2010/main" val="8103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5537200" y="914400"/>
            <a:ext cx="5740400" cy="5029198"/>
          </a:xfrm>
        </p:spPr>
        <p:txBody>
          <a:bodyPr>
            <a:noAutofit/>
          </a:bodyPr>
          <a:lstStyle/>
          <a:p>
            <a:r>
              <a:rPr lang="en-US" dirty="0"/>
              <a:t>Introduction</a:t>
            </a:r>
            <a:br>
              <a:rPr lang="en-US" sz="2000" dirty="0"/>
            </a:br>
            <a:br>
              <a:rPr lang="en-US" sz="2000" dirty="0"/>
            </a:br>
            <a:r>
              <a:rPr lang="en-US" sz="2000" dirty="0"/>
              <a:t>Uber Technologies, Inc. is an American multinational transportation company headquartered in San Francisco, California. Founded in 2009, Uber provides a variety of services including ride-hailing, food delivery (Uber Eats), package delivery, freight transportation, and more. The company operates in approximately 70 countries and 10,500 cities worldwide</a:t>
            </a:r>
            <a:br>
              <a:rPr lang="en-US" sz="2000" dirty="0"/>
            </a:br>
            <a:br>
              <a:rPr lang="en-US" sz="2000" dirty="0"/>
            </a:br>
            <a:r>
              <a:rPr lang="en-US" sz="2000" dirty="0"/>
              <a:t>Uber connects riders with drivers through its mobile app, facilitating millions of trips daily. It also offers additional services such as Uber Freight for logistics and Uber Health for healthcare transportation</a:t>
            </a:r>
          </a:p>
        </p:txBody>
      </p:sp>
      <p:pic>
        <p:nvPicPr>
          <p:cNvPr id="21" name="Picture Placeholder 20" descr="A group of men wearing aprons">
            <a:extLst>
              <a:ext uri="{FF2B5EF4-FFF2-40B4-BE49-F238E27FC236}">
                <a16:creationId xmlns:a16="http://schemas.microsoft.com/office/drawing/2014/main" id="{6B3187BD-B790-DE63-0B54-F9E459DC3142}"/>
              </a:ext>
            </a:extLst>
          </p:cNvPr>
          <p:cNvPicPr>
            <a:picLocks noGrp="1" noChangeAspect="1"/>
          </p:cNvPicPr>
          <p:nvPr>
            <p:ph type="pic" sz="quarter" idx="10"/>
          </p:nvPr>
        </p:nvPicPr>
        <p:blipFill>
          <a:blip r:embed="rId3"/>
          <a:srcRect l="16" r="16"/>
          <a:stretch/>
        </p:blipFill>
        <p:spPr>
          <a:xfrm>
            <a:off x="1" y="914400"/>
            <a:ext cx="5205554" cy="4582160"/>
          </a:xfrm>
        </p:spPr>
      </p:pic>
    </p:spTree>
    <p:extLst>
      <p:ext uri="{BB962C8B-B14F-4D97-AF65-F5344CB8AC3E}">
        <p14:creationId xmlns:p14="http://schemas.microsoft.com/office/powerpoint/2010/main" val="367157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463821" y="772159"/>
            <a:ext cx="3457939" cy="1148081"/>
          </a:xfrm>
        </p:spPr>
        <p:txBody>
          <a:bodyPr>
            <a:normAutofit fontScale="90000"/>
          </a:bodyPr>
          <a:lstStyle/>
          <a:p>
            <a:r>
              <a:rPr lang="en-US" dirty="0"/>
              <a:t>Problem Statement</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436880" y="1920240"/>
            <a:ext cx="6038350" cy="4561840"/>
          </a:xfrm>
        </p:spPr>
        <p:txBody>
          <a:bodyPr>
            <a:normAutofit/>
          </a:bodyPr>
          <a:lstStyle/>
          <a:p>
            <a:r>
              <a:rPr lang="en-US" b="1" dirty="0"/>
              <a:t>Objective of the Analysis:</a:t>
            </a:r>
          </a:p>
          <a:p>
            <a:pPr marL="285750" indent="-285750">
              <a:buFont typeface="Arial" panose="020B0604020202020204" pitchFamily="34" charset="0"/>
              <a:buChar char="•"/>
            </a:pPr>
            <a:r>
              <a:rPr lang="en-US" dirty="0"/>
              <a:t>Assess if the new app design increases driver earnings compared to the existing version.</a:t>
            </a:r>
          </a:p>
          <a:p>
            <a:pPr marL="285750" indent="-285750">
              <a:buFont typeface="Arial" panose="020B0604020202020204" pitchFamily="34" charset="0"/>
              <a:buChar char="•"/>
            </a:pPr>
            <a:r>
              <a:rPr lang="en-US" dirty="0"/>
              <a:t>Explore secondary metrics such as:</a:t>
            </a:r>
          </a:p>
          <a:p>
            <a:pPr marL="742950" lvl="1" indent="-285750">
              <a:buFont typeface="Arial" panose="020B0604020202020204" pitchFamily="34" charset="0"/>
              <a:buChar char="•"/>
            </a:pPr>
            <a:r>
              <a:rPr lang="en-US" sz="1800" dirty="0"/>
              <a:t>First ride completion rate</a:t>
            </a:r>
          </a:p>
          <a:p>
            <a:pPr marL="742950" lvl="1" indent="-285750">
              <a:buFont typeface="Arial" panose="020B0604020202020204" pitchFamily="34" charset="0"/>
              <a:buChar char="•"/>
            </a:pPr>
            <a:r>
              <a:rPr lang="en-US" sz="1800" dirty="0"/>
              <a:t>Driver retention rate</a:t>
            </a:r>
          </a:p>
          <a:p>
            <a:pPr marL="742950" lvl="1" indent="-285750">
              <a:buFont typeface="Arial" panose="020B0604020202020204" pitchFamily="34" charset="0"/>
              <a:buChar char="•"/>
            </a:pPr>
            <a:r>
              <a:rPr lang="en-US" sz="1800" dirty="0"/>
              <a:t>App usage frequency</a:t>
            </a:r>
          </a:p>
          <a:p>
            <a:r>
              <a:rPr lang="en-US" b="1" dirty="0"/>
              <a:t>Key Insights Sought:</a:t>
            </a:r>
          </a:p>
          <a:p>
            <a:pPr marL="285750" indent="-285750">
              <a:buFont typeface="Arial" panose="020B0604020202020204" pitchFamily="34" charset="0"/>
              <a:buChar char="•"/>
            </a:pPr>
            <a:r>
              <a:rPr lang="en-US" dirty="0"/>
              <a:t>Impact of signup channels, city size, market type, and demographics on outcomes.</a:t>
            </a:r>
          </a:p>
          <a:p>
            <a:pPr marL="285750" indent="-285750">
              <a:buFont typeface="Arial" panose="020B0604020202020204" pitchFamily="34" charset="0"/>
              <a:buChar char="•"/>
            </a:pPr>
            <a:r>
              <a:rPr lang="en-US" dirty="0"/>
              <a:t>Identify strategies to enhance app effectiveness, driver satisfaction, and retention.</a:t>
            </a:r>
          </a:p>
        </p:txBody>
      </p:sp>
      <p:pic>
        <p:nvPicPr>
          <p:cNvPr id="20" name="Picture Placeholder 19" descr="A group of people looking at a computer">
            <a:extLst>
              <a:ext uri="{FF2B5EF4-FFF2-40B4-BE49-F238E27FC236}">
                <a16:creationId xmlns:a16="http://schemas.microsoft.com/office/drawing/2014/main" id="{3F8EC18D-03A7-9C7B-E8C4-34A8973C74DA}"/>
              </a:ext>
            </a:extLst>
          </p:cNvPr>
          <p:cNvPicPr>
            <a:picLocks noGrp="1" noChangeAspect="1"/>
          </p:cNvPicPr>
          <p:nvPr>
            <p:ph type="pic" sz="quarter" idx="10"/>
          </p:nvPr>
        </p:nvPicPr>
        <p:blipFill>
          <a:blip r:embed="rId3"/>
          <a:srcRect l="16" r="16"/>
          <a:stretch/>
        </p:blipFill>
        <p:spPr>
          <a:xfrm>
            <a:off x="6716646" y="920750"/>
            <a:ext cx="5475353" cy="4819650"/>
          </a:xfrm>
        </p:spPr>
      </p:pic>
    </p:spTree>
    <p:extLst>
      <p:ext uri="{BB962C8B-B14F-4D97-AF65-F5344CB8AC3E}">
        <p14:creationId xmlns:p14="http://schemas.microsoft.com/office/powerpoint/2010/main" val="142710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467360" y="1020445"/>
            <a:ext cx="3657600" cy="5029200"/>
          </a:xfrm>
        </p:spPr>
        <p:txBody>
          <a:bodyPr/>
          <a:lstStyle/>
          <a:p>
            <a:r>
              <a:rPr lang="en-US" dirty="0"/>
              <a:t>Dataset Overview</a:t>
            </a:r>
          </a:p>
        </p:txBody>
      </p:sp>
      <p:sp>
        <p:nvSpPr>
          <p:cNvPr id="7" name="Content Placeholder 6">
            <a:extLst>
              <a:ext uri="{FF2B5EF4-FFF2-40B4-BE49-F238E27FC236}">
                <a16:creationId xmlns:a16="http://schemas.microsoft.com/office/drawing/2014/main" id="{FC5F8EB2-8936-F0AC-DA2A-4A5609BEA7E8}"/>
              </a:ext>
            </a:extLst>
          </p:cNvPr>
          <p:cNvSpPr>
            <a:spLocks noGrp="1"/>
          </p:cNvSpPr>
          <p:nvPr>
            <p:ph sz="quarter" idx="11"/>
          </p:nvPr>
        </p:nvSpPr>
        <p:spPr>
          <a:xfrm>
            <a:off x="3921760" y="497840"/>
            <a:ext cx="7955280" cy="6187441"/>
          </a:xfrm>
        </p:spPr>
        <p:txBody>
          <a:bodyPr>
            <a:normAutofit fontScale="85000" lnSpcReduction="20000"/>
          </a:bodyPr>
          <a:lstStyle/>
          <a:p>
            <a:pPr algn="l">
              <a:buFont typeface="Arial" panose="020B0604020202020204" pitchFamily="34" charset="0"/>
              <a:buChar char="•"/>
            </a:pPr>
            <a:r>
              <a:rPr lang="en-US" b="1" i="0" dirty="0">
                <a:solidFill>
                  <a:srgbClr val="242424"/>
                </a:solidFill>
                <a:effectLst/>
                <a:latin typeface="Segoe UI" panose="020B0502040204020203" pitchFamily="34" charset="0"/>
              </a:rPr>
              <a:t>Dataset Name</a:t>
            </a:r>
            <a:r>
              <a:rPr lang="en-US" b="0" i="0" dirty="0">
                <a:solidFill>
                  <a:srgbClr val="242424"/>
                </a:solidFill>
                <a:effectLst/>
                <a:latin typeface="Segoe UI" panose="020B0502040204020203" pitchFamily="34" charset="0"/>
              </a:rPr>
              <a:t>: Uber A/B Testing Analysis Dataset</a:t>
            </a:r>
          </a:p>
          <a:p>
            <a:pPr algn="l">
              <a:buFont typeface="Arial" panose="020B0604020202020204" pitchFamily="34" charset="0"/>
              <a:buChar char="•"/>
            </a:pPr>
            <a:r>
              <a:rPr lang="en-US" b="1" i="0" dirty="0">
                <a:solidFill>
                  <a:srgbClr val="242424"/>
                </a:solidFill>
                <a:effectLst/>
                <a:latin typeface="Segoe UI" panose="020B0502040204020203" pitchFamily="34" charset="0"/>
              </a:rPr>
              <a:t>Time Period</a:t>
            </a:r>
            <a:r>
              <a:rPr lang="en-US" b="0" i="0" dirty="0">
                <a:solidFill>
                  <a:srgbClr val="242424"/>
                </a:solidFill>
                <a:effectLst/>
                <a:latin typeface="Segoe UI" panose="020B0502040204020203" pitchFamily="34" charset="0"/>
              </a:rPr>
              <a:t>: Recent months (specific dates to be determined based on data availability)</a:t>
            </a:r>
          </a:p>
          <a:p>
            <a:pPr algn="l">
              <a:buFont typeface="Arial" panose="020B0604020202020204" pitchFamily="34" charset="0"/>
              <a:buChar char="•"/>
            </a:pPr>
            <a:r>
              <a:rPr lang="en-US" b="1" i="0" dirty="0">
                <a:solidFill>
                  <a:srgbClr val="242424"/>
                </a:solidFill>
                <a:effectLst/>
                <a:latin typeface="Segoe UI" panose="020B0502040204020203" pitchFamily="34" charset="0"/>
              </a:rPr>
              <a:t>Data Points</a:t>
            </a:r>
            <a:r>
              <a:rPr lang="en-US" b="0" i="0" dirty="0">
                <a:solidFill>
                  <a:srgbClr val="242424"/>
                </a:solidFill>
                <a:effectLst/>
                <a:latin typeface="Segoe UI" panose="020B0502040204020203" pitchFamily="34" charset="0"/>
              </a:rPr>
              <a:t>:</a:t>
            </a:r>
          </a:p>
          <a:p>
            <a:pPr lvl="1"/>
            <a:r>
              <a:rPr lang="en-US" b="0" i="0" dirty="0">
                <a:solidFill>
                  <a:srgbClr val="242424"/>
                </a:solidFill>
                <a:effectLst/>
                <a:latin typeface="Segoe UI" panose="020B0502040204020203" pitchFamily="34" charset="0"/>
              </a:rPr>
              <a:t>Driver Earnings: Daily earnings of drivers participating in the A/B test</a:t>
            </a:r>
          </a:p>
          <a:p>
            <a:pPr lvl="1"/>
            <a:r>
              <a:rPr lang="en-US" b="0" i="0" dirty="0">
                <a:solidFill>
                  <a:srgbClr val="242424"/>
                </a:solidFill>
                <a:effectLst/>
                <a:latin typeface="Segoe UI" panose="020B0502040204020203" pitchFamily="34" charset="0"/>
              </a:rPr>
              <a:t>Signup Channel: The channel through which drivers signed up (e.g., online, referral, in-person)</a:t>
            </a:r>
          </a:p>
          <a:p>
            <a:pPr lvl="1"/>
            <a:r>
              <a:rPr lang="en-US" b="0" i="0" dirty="0">
                <a:solidFill>
                  <a:srgbClr val="242424"/>
                </a:solidFill>
                <a:effectLst/>
                <a:latin typeface="Segoe UI" panose="020B0502040204020203" pitchFamily="34" charset="0"/>
              </a:rPr>
              <a:t>City Size: Classification of cities by size (e.g., small, medium, large)</a:t>
            </a:r>
          </a:p>
          <a:p>
            <a:pPr lvl="1"/>
            <a:r>
              <a:rPr lang="en-US" b="0" i="0" dirty="0">
                <a:solidFill>
                  <a:srgbClr val="242424"/>
                </a:solidFill>
                <a:effectLst/>
                <a:latin typeface="Segoe UI" panose="020B0502040204020203" pitchFamily="34" charset="0"/>
              </a:rPr>
              <a:t>Market Type: Type of market (e.g., urban, suburban, rural)</a:t>
            </a:r>
          </a:p>
          <a:p>
            <a:pPr lvl="1"/>
            <a:r>
              <a:rPr lang="en-US" b="0" i="0" dirty="0">
                <a:solidFill>
                  <a:srgbClr val="242424"/>
                </a:solidFill>
                <a:effectLst/>
                <a:latin typeface="Segoe UI" panose="020B0502040204020203" pitchFamily="34" charset="0"/>
              </a:rPr>
              <a:t>First Ride Completion Rate: Percentage of drivers completing their first ride</a:t>
            </a:r>
          </a:p>
          <a:p>
            <a:pPr lvl="1"/>
            <a:r>
              <a:rPr lang="en-US" b="0" i="0" dirty="0">
                <a:solidFill>
                  <a:srgbClr val="242424"/>
                </a:solidFill>
                <a:effectLst/>
                <a:latin typeface="Segoe UI" panose="020B0502040204020203" pitchFamily="34" charset="0"/>
              </a:rPr>
              <a:t>Driver Retention Rate: Percentage of drivers remaining active over a specified period</a:t>
            </a:r>
          </a:p>
          <a:p>
            <a:pPr lvl="1"/>
            <a:r>
              <a:rPr lang="en-US" b="0" i="0" dirty="0">
                <a:solidFill>
                  <a:srgbClr val="242424"/>
                </a:solidFill>
                <a:effectLst/>
                <a:latin typeface="Segoe UI" panose="020B0502040204020203" pitchFamily="34" charset="0"/>
              </a:rPr>
              <a:t>App Usage Frequency: Frequency of app usage by drivers</a:t>
            </a:r>
          </a:p>
          <a:p>
            <a:pPr lvl="1"/>
            <a:r>
              <a:rPr lang="en-US" b="0" i="0" dirty="0">
                <a:solidFill>
                  <a:srgbClr val="242424"/>
                </a:solidFill>
                <a:effectLst/>
                <a:latin typeface="Segoe UI" panose="020B0502040204020203" pitchFamily="34" charset="0"/>
              </a:rPr>
              <a:t>Vehicle Age: Age of the vehicles used by drivers</a:t>
            </a:r>
          </a:p>
          <a:p>
            <a:pPr lvl="1"/>
            <a:r>
              <a:rPr lang="en-US" b="0" i="0" dirty="0">
                <a:solidFill>
                  <a:srgbClr val="242424"/>
                </a:solidFill>
                <a:effectLst/>
                <a:latin typeface="Segoe UI" panose="020B0502040204020203" pitchFamily="34" charset="0"/>
              </a:rPr>
              <a:t>Demographic Factors: Various demographic details of drivers (e.g., age, gender, location)</a:t>
            </a:r>
          </a:p>
          <a:p>
            <a:pPr lvl="1"/>
            <a:r>
              <a:rPr lang="en-US" b="0" i="0" dirty="0">
                <a:solidFill>
                  <a:srgbClr val="242424"/>
                </a:solidFill>
                <a:effectLst/>
                <a:latin typeface="Segoe UI" panose="020B0502040204020203" pitchFamily="34" charset="0"/>
              </a:rPr>
              <a:t>Time Intervals: Time from signup to background check completion and from background check to vehicle addition</a:t>
            </a:r>
          </a:p>
          <a:p>
            <a:pPr lvl="1"/>
            <a:r>
              <a:rPr lang="en-US" b="0" i="0" dirty="0">
                <a:solidFill>
                  <a:srgbClr val="242424"/>
                </a:solidFill>
                <a:effectLst/>
                <a:latin typeface="Segoe UI" panose="020B0502040204020203" pitchFamily="34" charset="0"/>
              </a:rPr>
              <a:t>Purpose: To evaluate the effectiveness of the new app design on driver earnings and other key performance metrics.</a:t>
            </a:r>
          </a:p>
          <a:p>
            <a:pPr marL="0" indent="0">
              <a:buNone/>
            </a:pPr>
            <a:endParaRPr lang="en-US" dirty="0"/>
          </a:p>
        </p:txBody>
      </p:sp>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772160" y="585781"/>
            <a:ext cx="4802372" cy="1243019"/>
          </a:xfrm>
        </p:spPr>
        <p:txBody>
          <a:bodyPr>
            <a:normAutofit/>
          </a:bodyPr>
          <a:lstStyle/>
          <a:p>
            <a:r>
              <a:rPr lang="en-US" sz="4000" dirty="0"/>
              <a:t>Primary Success Metric</a:t>
            </a:r>
          </a:p>
        </p:txBody>
      </p:sp>
      <p:sp>
        <p:nvSpPr>
          <p:cNvPr id="10" name="Content Placeholder 9">
            <a:extLst>
              <a:ext uri="{FF2B5EF4-FFF2-40B4-BE49-F238E27FC236}">
                <a16:creationId xmlns:a16="http://schemas.microsoft.com/office/drawing/2014/main" id="{5F098455-F3AD-4CE1-6F83-28C95857EE25}"/>
              </a:ext>
            </a:extLst>
          </p:cNvPr>
          <p:cNvSpPr>
            <a:spLocks noGrp="1"/>
          </p:cNvSpPr>
          <p:nvPr>
            <p:ph sz="quarter" idx="11"/>
          </p:nvPr>
        </p:nvSpPr>
        <p:spPr>
          <a:xfrm>
            <a:off x="579120" y="1869440"/>
            <a:ext cx="6224930" cy="4653280"/>
          </a:xfrm>
        </p:spPr>
        <p:txBody>
          <a:bodyPr>
            <a:normAutofit/>
          </a:bodyPr>
          <a:lstStyle/>
          <a:p>
            <a:pPr marL="342900" indent="-342900">
              <a:buFont typeface="Wingdings" panose="05000000000000000000" pitchFamily="2" charset="2"/>
              <a:buChar char="q"/>
            </a:pPr>
            <a:r>
              <a:rPr lang="en-US" sz="1900" b="1" dirty="0"/>
              <a:t>Definition:</a:t>
            </a:r>
            <a:r>
              <a:rPr lang="en-US" b="1" dirty="0"/>
              <a:t> </a:t>
            </a:r>
            <a:r>
              <a:rPr lang="en-US" sz="1900" b="1" dirty="0"/>
              <a:t>The primary success metric for the redesigned app is the Conversion Rate.</a:t>
            </a:r>
          </a:p>
          <a:p>
            <a:endParaRPr lang="en-US" b="1" dirty="0"/>
          </a:p>
          <a:p>
            <a:pPr marL="342900" indent="-342900">
              <a:buFont typeface="Wingdings" panose="05000000000000000000" pitchFamily="2" charset="2"/>
              <a:buChar char="q"/>
            </a:pPr>
            <a:r>
              <a:rPr lang="en-US" sz="1900" b="1" dirty="0"/>
              <a:t>Justification:</a:t>
            </a:r>
          </a:p>
          <a:p>
            <a:pPr marL="742950" lvl="1" indent="-285750">
              <a:buFont typeface="Arial" panose="020B0604020202020204" pitchFamily="34" charset="0"/>
              <a:buChar char="•"/>
            </a:pPr>
            <a:r>
              <a:rPr lang="en-US" sz="1800" b="1" dirty="0"/>
              <a:t>Direct Impact on Business Goals: The conversion rate directly reflects the effectiveness of the app in turning signups into active drivers.</a:t>
            </a:r>
          </a:p>
          <a:p>
            <a:pPr marL="742950" lvl="1" indent="-285750">
              <a:buFont typeface="Arial" panose="020B0604020202020204" pitchFamily="34" charset="0"/>
              <a:buChar char="•"/>
            </a:pPr>
            <a:r>
              <a:rPr lang="en-US" sz="1800" b="1" dirty="0"/>
              <a:t>User Engagement: A higher conversion rate indicates better user engagement and satisfaction.</a:t>
            </a:r>
          </a:p>
          <a:p>
            <a:pPr marL="742950" lvl="1" indent="-285750">
              <a:buFont typeface="Arial" panose="020B0604020202020204" pitchFamily="34" charset="0"/>
              <a:buChar char="•"/>
            </a:pPr>
            <a:r>
              <a:rPr lang="en-US" sz="1800" b="1" dirty="0"/>
              <a:t>Operational Efficiency: Helps identify bottlenecks in the process.</a:t>
            </a:r>
          </a:p>
          <a:p>
            <a:pPr marL="742950" lvl="1" indent="-285750">
              <a:buFont typeface="Arial" panose="020B0604020202020204" pitchFamily="34" charset="0"/>
              <a:buChar char="•"/>
            </a:pPr>
            <a:r>
              <a:rPr lang="en-US" sz="1800" b="1" dirty="0"/>
              <a:t>Revenue Generation: Active drivers contribute to revenue generation.</a:t>
            </a:r>
          </a:p>
        </p:txBody>
      </p:sp>
      <p:pic>
        <p:nvPicPr>
          <p:cNvPr id="15" name="Picture Placeholder 6" descr="A person holding a plant">
            <a:extLst>
              <a:ext uri="{FF2B5EF4-FFF2-40B4-BE49-F238E27FC236}">
                <a16:creationId xmlns:a16="http://schemas.microsoft.com/office/drawing/2014/main" id="{AAA2A7D6-6F43-AFA1-3A7C-846D13711255}"/>
              </a:ext>
            </a:extLst>
          </p:cNvPr>
          <p:cNvPicPr>
            <a:picLocks noGrp="1" noChangeAspect="1"/>
          </p:cNvPicPr>
          <p:nvPr>
            <p:ph type="pic" sz="quarter" idx="10"/>
          </p:nvPr>
        </p:nvPicPr>
        <p:blipFill rotWithShape="1">
          <a:blip r:embed="rId3"/>
          <a:srcRect l="12132" r="12132"/>
          <a:stretch/>
        </p:blipFill>
        <p:spPr>
          <a:xfrm>
            <a:off x="6875170" y="1022350"/>
            <a:ext cx="5286349" cy="4653280"/>
          </a:xfrm>
        </p:spPr>
      </p:pic>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8626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746761" y="485113"/>
            <a:ext cx="10698479" cy="1221767"/>
          </a:xfrm>
        </p:spPr>
        <p:txBody>
          <a:bodyPr anchor="ctr">
            <a:normAutofit/>
          </a:bodyPr>
          <a:lstStyle/>
          <a:p>
            <a:r>
              <a:rPr lang="en-US" dirty="0"/>
              <a:t>Secondary Metrics</a:t>
            </a:r>
          </a:p>
        </p:txBody>
      </p:sp>
      <p:sp>
        <p:nvSpPr>
          <p:cNvPr id="8" name="Content Placeholder 7">
            <a:extLst>
              <a:ext uri="{FF2B5EF4-FFF2-40B4-BE49-F238E27FC236}">
                <a16:creationId xmlns:a16="http://schemas.microsoft.com/office/drawing/2014/main" id="{E65E832F-DC64-28CC-592D-2CA44C5718DC}"/>
              </a:ext>
            </a:extLst>
          </p:cNvPr>
          <p:cNvSpPr>
            <a:spLocks noGrp="1"/>
          </p:cNvSpPr>
          <p:nvPr>
            <p:ph sz="quarter" idx="10"/>
          </p:nvPr>
        </p:nvSpPr>
        <p:spPr>
          <a:xfrm>
            <a:off x="746761" y="1798320"/>
            <a:ext cx="3876040" cy="3855403"/>
          </a:xfrm>
        </p:spPr>
        <p:txBody>
          <a:bodyPr>
            <a:normAutofit/>
          </a:bodyPr>
          <a:lstStyle/>
          <a:p>
            <a:r>
              <a:rPr lang="en-US" sz="2000" dirty="0"/>
              <a:t>To provide a comprehensive picture of the app's performance, we consider the following secondary metrics:</a:t>
            </a:r>
          </a:p>
          <a:p>
            <a:r>
              <a:rPr lang="en-US" sz="2000" dirty="0"/>
              <a:t>Retention Rate: The percentage of users who continue using the app over a specific period.</a:t>
            </a:r>
          </a:p>
          <a:p>
            <a:r>
              <a:rPr lang="en-US" sz="2000" dirty="0"/>
              <a:t>Average Time to First Ride: The average time it takes for users to complete their first ride.</a:t>
            </a:r>
          </a:p>
          <a:p>
            <a:endParaRPr lang="en-US" sz="2000" dirty="0"/>
          </a:p>
        </p:txBody>
      </p:sp>
      <p:pic>
        <p:nvPicPr>
          <p:cNvPr id="9" name="Content Placeholder 8" descr="A graph of a number of objects&#10;&#10;Description automatically generated with medium confidence">
            <a:extLst>
              <a:ext uri="{FF2B5EF4-FFF2-40B4-BE49-F238E27FC236}">
                <a16:creationId xmlns:a16="http://schemas.microsoft.com/office/drawing/2014/main" id="{787E7AF4-5D0D-3C31-0190-EFB221C308BE}"/>
              </a:ext>
            </a:extLst>
          </p:cNvPr>
          <p:cNvPicPr>
            <a:picLocks noGrp="1" noChangeAspect="1"/>
          </p:cNvPicPr>
          <p:nvPr>
            <p:ph sz="quarter" idx="11"/>
          </p:nvPr>
        </p:nvPicPr>
        <p:blipFill>
          <a:blip r:embed="rId3"/>
          <a:stretch>
            <a:fillRect/>
          </a:stretch>
        </p:blipFill>
        <p:spPr>
          <a:xfrm>
            <a:off x="4714240" y="2016638"/>
            <a:ext cx="6990080" cy="2951602"/>
          </a:xfrm>
          <a:prstGeom prst="roundRect">
            <a:avLst>
              <a:gd name="adj" fmla="val 8594"/>
            </a:avLst>
          </a:prstGeom>
          <a:solidFill>
            <a:srgbClr val="FFFFFF">
              <a:shade val="85000"/>
            </a:srgbClr>
          </a:solidFill>
          <a:ln>
            <a:solidFill>
              <a:schemeClr val="tx1">
                <a:lumMod val="85000"/>
                <a:lumOff val="15000"/>
              </a:schemeClr>
            </a:solidFill>
          </a:ln>
          <a:effectLst>
            <a:reflection blurRad="12700" stA="38000" endPos="28000" dist="5000" dir="5400000" sy="-100000" algn="bl" rotWithShape="0"/>
          </a:effectLst>
        </p:spPr>
      </p:pic>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485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929640" y="485113"/>
            <a:ext cx="10515600" cy="1531525"/>
          </a:xfrm>
        </p:spPr>
        <p:txBody>
          <a:bodyPr anchor="ctr">
            <a:normAutofit/>
          </a:bodyPr>
          <a:lstStyle/>
          <a:p>
            <a:r>
              <a:rPr lang="en-US" dirty="0"/>
              <a:t>Completion Rates by Signup Channel</a:t>
            </a:r>
          </a:p>
        </p:txBody>
      </p:sp>
      <p:sp>
        <p:nvSpPr>
          <p:cNvPr id="4" name="Content Placeholder 3">
            <a:extLst>
              <a:ext uri="{FF2B5EF4-FFF2-40B4-BE49-F238E27FC236}">
                <a16:creationId xmlns:a16="http://schemas.microsoft.com/office/drawing/2014/main" id="{7E93159D-E72A-4C5B-E9D2-18BA09A87C77}"/>
              </a:ext>
            </a:extLst>
          </p:cNvPr>
          <p:cNvSpPr>
            <a:spLocks noGrp="1"/>
          </p:cNvSpPr>
          <p:nvPr>
            <p:ph sz="quarter" idx="10"/>
          </p:nvPr>
        </p:nvSpPr>
        <p:spPr>
          <a:xfrm>
            <a:off x="929641" y="1798320"/>
            <a:ext cx="8092439" cy="4460239"/>
          </a:xfrm>
        </p:spPr>
        <p:txBody>
          <a:bodyPr>
            <a:normAutofit/>
          </a:bodyPr>
          <a:lstStyle/>
          <a:p>
            <a:r>
              <a:rPr lang="en-US" sz="2100" dirty="0"/>
              <a:t>Completion Rates by Signup Channel:</a:t>
            </a:r>
          </a:p>
          <a:p>
            <a:pPr lvl="1"/>
            <a:r>
              <a:rPr lang="en-US" sz="2100" dirty="0"/>
              <a:t>Organic: 9.01%</a:t>
            </a:r>
          </a:p>
          <a:p>
            <a:pPr lvl="1"/>
            <a:r>
              <a:rPr lang="en-US" sz="2100" dirty="0"/>
              <a:t>Paid: 6.19%</a:t>
            </a:r>
          </a:p>
          <a:p>
            <a:pPr lvl="1"/>
            <a:r>
              <a:rPr lang="en-US" sz="2100" dirty="0"/>
              <a:t>Referral: 19.89%</a:t>
            </a:r>
          </a:p>
          <a:p>
            <a:r>
              <a:rPr lang="en-US" sz="2100" dirty="0"/>
              <a:t>Chi-Square Test Results:</a:t>
            </a:r>
          </a:p>
          <a:p>
            <a:pPr lvl="1"/>
            <a:r>
              <a:rPr lang="en-US" sz="2100" dirty="0"/>
              <a:t>Chi Statistic: 1981.19</a:t>
            </a:r>
          </a:p>
          <a:p>
            <a:pPr lvl="1"/>
            <a:r>
              <a:rPr lang="en-US" sz="2100" dirty="0"/>
              <a:t>P-value: 0.0</a:t>
            </a:r>
            <a:endParaRPr lang="en-US" dirty="0"/>
          </a:p>
          <a:p>
            <a:r>
              <a:rPr lang="en-US" sz="2100" dirty="0"/>
              <a:t>Conclusion: </a:t>
            </a:r>
            <a:r>
              <a:rPr lang="en-US" dirty="0"/>
              <a:t>Significant differences exist in completion rates by signup channel.</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pic>
        <p:nvPicPr>
          <p:cNvPr id="8" name="Picture 7">
            <a:extLst>
              <a:ext uri="{FF2B5EF4-FFF2-40B4-BE49-F238E27FC236}">
                <a16:creationId xmlns:a16="http://schemas.microsoft.com/office/drawing/2014/main" id="{73813597-18E3-041D-CD47-A79D3E9DF0FA}"/>
              </a:ext>
            </a:extLst>
          </p:cNvPr>
          <p:cNvPicPr>
            <a:picLocks noChangeAspect="1"/>
          </p:cNvPicPr>
          <p:nvPr/>
        </p:nvPicPr>
        <p:blipFill>
          <a:blip r:embed="rId3"/>
          <a:stretch>
            <a:fillRect/>
          </a:stretch>
        </p:blipFill>
        <p:spPr>
          <a:xfrm>
            <a:off x="5671337" y="1798320"/>
            <a:ext cx="5773904" cy="37117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007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929640" y="566393"/>
            <a:ext cx="10795000" cy="1531525"/>
          </a:xfrm>
        </p:spPr>
        <p:txBody>
          <a:bodyPr>
            <a:normAutofit/>
          </a:bodyPr>
          <a:lstStyle/>
          <a:p>
            <a:r>
              <a:rPr lang="en-US" dirty="0"/>
              <a:t>Effectiveness of the New App on Driver Earnings (City Size, Experiment Group and Market Type)</a:t>
            </a:r>
          </a:p>
        </p:txBody>
      </p:sp>
      <p:sp>
        <p:nvSpPr>
          <p:cNvPr id="4" name="Content Placeholder 3">
            <a:extLst>
              <a:ext uri="{FF2B5EF4-FFF2-40B4-BE49-F238E27FC236}">
                <a16:creationId xmlns:a16="http://schemas.microsoft.com/office/drawing/2014/main" id="{7E93159D-E72A-4C5B-E9D2-18BA09A87C77}"/>
              </a:ext>
            </a:extLst>
          </p:cNvPr>
          <p:cNvSpPr>
            <a:spLocks noGrp="1"/>
          </p:cNvSpPr>
          <p:nvPr>
            <p:ph sz="quarter" idx="10"/>
          </p:nvPr>
        </p:nvSpPr>
        <p:spPr>
          <a:xfrm>
            <a:off x="767081" y="2316480"/>
            <a:ext cx="3672839" cy="4159737"/>
          </a:xfrm>
        </p:spPr>
        <p:txBody>
          <a:bodyPr>
            <a:normAutofit/>
          </a:bodyPr>
          <a:lstStyle/>
          <a:p>
            <a:r>
              <a:rPr lang="en-US" sz="2200" dirty="0"/>
              <a:t>Analyzing the effectiveness of the new app on driver earnings:</a:t>
            </a:r>
          </a:p>
          <a:p>
            <a:r>
              <a:rPr lang="en-US" sz="2200" dirty="0"/>
              <a:t>The bar chart shows the average earnings of drivers in control and treatment groups.</a:t>
            </a:r>
          </a:p>
          <a:p>
            <a:r>
              <a:rPr lang="en-US" sz="2200" dirty="0"/>
              <a:t>The comparison helps determine the app's impact on earnings by city size and market type.</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pic>
        <p:nvPicPr>
          <p:cNvPr id="8" name="Content Placeholder 7">
            <a:extLst>
              <a:ext uri="{FF2B5EF4-FFF2-40B4-BE49-F238E27FC236}">
                <a16:creationId xmlns:a16="http://schemas.microsoft.com/office/drawing/2014/main" id="{BBE8A1A8-ECFA-A3B2-3A06-FD2C55AB83D5}"/>
              </a:ext>
            </a:extLst>
          </p:cNvPr>
          <p:cNvPicPr>
            <a:picLocks noGrp="1" noChangeAspect="1"/>
          </p:cNvPicPr>
          <p:nvPr>
            <p:ph sz="quarter" idx="11"/>
          </p:nvPr>
        </p:nvPicPr>
        <p:blipFill>
          <a:blip r:embed="rId3"/>
          <a:stretch>
            <a:fillRect/>
          </a:stretch>
        </p:blipFill>
        <p:spPr>
          <a:xfrm>
            <a:off x="4439920" y="2097918"/>
            <a:ext cx="7183120" cy="3347842"/>
          </a:xfrm>
          <a:prstGeom prst="roundRect">
            <a:avLst>
              <a:gd name="adj" fmla="val 8594"/>
            </a:avLst>
          </a:prstGeom>
          <a:solidFill>
            <a:srgbClr val="FFFFFF">
              <a:shade val="85000"/>
            </a:srgbClr>
          </a:solidFill>
          <a:ln>
            <a:solidFill>
              <a:schemeClr val="tx1">
                <a:lumMod val="85000"/>
                <a:lumOff val="1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839691337"/>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{6EC845B6-6751-4A48-AE42-CE795E775D21}tf66722518_win32</Template>
  <TotalTime>862</TotalTime>
  <Words>1386</Words>
  <Application>Microsoft Office PowerPoint</Application>
  <PresentationFormat>Widescreen</PresentationFormat>
  <Paragraphs>151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Bodoni MT</vt:lpstr>
      <vt:lpstr>Calibri</vt:lpstr>
      <vt:lpstr>Segoe UI</vt:lpstr>
      <vt:lpstr>Source Sans Pro Light</vt:lpstr>
      <vt:lpstr>Symbol</vt:lpstr>
      <vt:lpstr>Wingdings</vt:lpstr>
      <vt:lpstr>Custom</vt:lpstr>
      <vt:lpstr>Uber A/B Testing Analysis</vt:lpstr>
      <vt:lpstr>Agenda</vt:lpstr>
      <vt:lpstr>Introduction  Uber Technologies, Inc. is an American multinational transportation company headquartered in San Francisco, California. Founded in 2009, Uber provides a variety of services including ride-hailing, food delivery (Uber Eats), package delivery, freight transportation, and more. The company operates in approximately 70 countries and 10,500 cities worldwide  Uber connects riders with drivers through its mobile app, facilitating millions of trips daily. It also offers additional services such as Uber Freight for logistics and Uber Health for healthcare transportation</vt:lpstr>
      <vt:lpstr>Problem Statement</vt:lpstr>
      <vt:lpstr>Dataset Overview</vt:lpstr>
      <vt:lpstr>Primary Success Metric</vt:lpstr>
      <vt:lpstr>Secondary Metrics</vt:lpstr>
      <vt:lpstr>Completion Rates by Signup Channel</vt:lpstr>
      <vt:lpstr>Effectiveness of the New App on Driver Earnings (City Size, Experiment Group and Market Type)</vt:lpstr>
      <vt:lpstr>Vehicle Ages Across Different Cities</vt:lpstr>
      <vt:lpstr>Average Earnings by Vehicle Model</vt:lpstr>
      <vt:lpstr>Demographic Factors Correlating with Higher Earnings</vt:lpstr>
      <vt:lpstr>Correlation Analysis</vt:lpstr>
      <vt:lpstr>Data Analysis and Findings</vt:lpstr>
      <vt:lpstr>Evaluation Plan and Recommendations</vt:lpstr>
      <vt:lpstr>Key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Bera, Suman</dc:creator>
  <cp:lastModifiedBy>Bera, Suman</cp:lastModifiedBy>
  <cp:revision>1</cp:revision>
  <dcterms:created xsi:type="dcterms:W3CDTF">2024-11-25T20:24:46Z</dcterms:created>
  <dcterms:modified xsi:type="dcterms:W3CDTF">2024-11-30T11:37:55Z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