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9A8B5-2C4E-4B1E-97EB-6C60C6A0E7B9}" v="14" dt="2024-09-03T10:48:47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rakar, Rohan" userId="e501dc2b-d6ad-4ad9-991e-caa73adcacaa" providerId="ADAL" clId="{28B9A8B5-2C4E-4B1E-97EB-6C60C6A0E7B9}"/>
    <pc:docChg chg="undo custSel addSld delSld modSld">
      <pc:chgData name="Tamrakar, Rohan" userId="e501dc2b-d6ad-4ad9-991e-caa73adcacaa" providerId="ADAL" clId="{28B9A8B5-2C4E-4B1E-97EB-6C60C6A0E7B9}" dt="2024-09-03T10:49:17.669" v="76" actId="47"/>
      <pc:docMkLst>
        <pc:docMk/>
      </pc:docMkLst>
      <pc:sldChg chg="modSp new mod">
        <pc:chgData name="Tamrakar, Rohan" userId="e501dc2b-d6ad-4ad9-991e-caa73adcacaa" providerId="ADAL" clId="{28B9A8B5-2C4E-4B1E-97EB-6C60C6A0E7B9}" dt="2024-09-03T10:43:26.180" v="20" actId="1076"/>
        <pc:sldMkLst>
          <pc:docMk/>
          <pc:sldMk cId="443841082" sldId="256"/>
        </pc:sldMkLst>
        <pc:spChg chg="mod">
          <ac:chgData name="Tamrakar, Rohan" userId="e501dc2b-d6ad-4ad9-991e-caa73adcacaa" providerId="ADAL" clId="{28B9A8B5-2C4E-4B1E-97EB-6C60C6A0E7B9}" dt="2024-09-03T10:42:28.536" v="10" actId="20577"/>
          <ac:spMkLst>
            <pc:docMk/>
            <pc:sldMk cId="443841082" sldId="256"/>
            <ac:spMk id="2" creationId="{1EECD78E-6723-6904-B750-A771974FA5BC}"/>
          </ac:spMkLst>
        </pc:spChg>
        <pc:spChg chg="mod">
          <ac:chgData name="Tamrakar, Rohan" userId="e501dc2b-d6ad-4ad9-991e-caa73adcacaa" providerId="ADAL" clId="{28B9A8B5-2C4E-4B1E-97EB-6C60C6A0E7B9}" dt="2024-09-03T10:43:26.180" v="20" actId="1076"/>
          <ac:spMkLst>
            <pc:docMk/>
            <pc:sldMk cId="443841082" sldId="256"/>
            <ac:spMk id="3" creationId="{4D344195-03E2-53C3-798B-416260F46963}"/>
          </ac:spMkLst>
        </pc:spChg>
      </pc:sldChg>
      <pc:sldChg chg="addSp delSp modSp new mod">
        <pc:chgData name="Tamrakar, Rohan" userId="e501dc2b-d6ad-4ad9-991e-caa73adcacaa" providerId="ADAL" clId="{28B9A8B5-2C4E-4B1E-97EB-6C60C6A0E7B9}" dt="2024-09-03T10:44:13.631" v="26" actId="14100"/>
        <pc:sldMkLst>
          <pc:docMk/>
          <pc:sldMk cId="3899548531" sldId="257"/>
        </pc:sldMkLst>
        <pc:spChg chg="del">
          <ac:chgData name="Tamrakar, Rohan" userId="e501dc2b-d6ad-4ad9-991e-caa73adcacaa" providerId="ADAL" clId="{28B9A8B5-2C4E-4B1E-97EB-6C60C6A0E7B9}" dt="2024-09-03T10:42:41.519" v="18" actId="478"/>
          <ac:spMkLst>
            <pc:docMk/>
            <pc:sldMk cId="3899548531" sldId="257"/>
            <ac:spMk id="2" creationId="{B5C176DB-674F-82E9-9FC3-62550041A7E9}"/>
          </ac:spMkLst>
        </pc:spChg>
        <pc:spChg chg="del">
          <ac:chgData name="Tamrakar, Rohan" userId="e501dc2b-d6ad-4ad9-991e-caa73adcacaa" providerId="ADAL" clId="{28B9A8B5-2C4E-4B1E-97EB-6C60C6A0E7B9}" dt="2024-09-03T10:42:43.907" v="19" actId="478"/>
          <ac:spMkLst>
            <pc:docMk/>
            <pc:sldMk cId="3899548531" sldId="257"/>
            <ac:spMk id="3" creationId="{DCFE1D94-DAF1-8747-1B43-4C48DEF2261D}"/>
          </ac:spMkLst>
        </pc:spChg>
        <pc:picChg chg="add mod">
          <ac:chgData name="Tamrakar, Rohan" userId="e501dc2b-d6ad-4ad9-991e-caa73adcacaa" providerId="ADAL" clId="{28B9A8B5-2C4E-4B1E-97EB-6C60C6A0E7B9}" dt="2024-09-03T10:43:59.447" v="22" actId="1076"/>
          <ac:picMkLst>
            <pc:docMk/>
            <pc:sldMk cId="3899548531" sldId="257"/>
            <ac:picMk id="5" creationId="{097FE872-BF22-1683-2D91-91FC6B9F7406}"/>
          </ac:picMkLst>
        </pc:picChg>
        <pc:picChg chg="add mod">
          <ac:chgData name="Tamrakar, Rohan" userId="e501dc2b-d6ad-4ad9-991e-caa73adcacaa" providerId="ADAL" clId="{28B9A8B5-2C4E-4B1E-97EB-6C60C6A0E7B9}" dt="2024-09-03T10:44:13.631" v="26" actId="14100"/>
          <ac:picMkLst>
            <pc:docMk/>
            <pc:sldMk cId="3899548531" sldId="257"/>
            <ac:picMk id="7" creationId="{629ACF81-A28E-DC2F-9152-9029498E7FD7}"/>
          </ac:picMkLst>
        </pc:picChg>
      </pc:sldChg>
      <pc:sldChg chg="addSp delSp modSp add mod">
        <pc:chgData name="Tamrakar, Rohan" userId="e501dc2b-d6ad-4ad9-991e-caa73adcacaa" providerId="ADAL" clId="{28B9A8B5-2C4E-4B1E-97EB-6C60C6A0E7B9}" dt="2024-09-03T10:44:46.469" v="34" actId="1076"/>
        <pc:sldMkLst>
          <pc:docMk/>
          <pc:sldMk cId="4019678524" sldId="258"/>
        </pc:sldMkLst>
        <pc:picChg chg="add mod">
          <ac:chgData name="Tamrakar, Rohan" userId="e501dc2b-d6ad-4ad9-991e-caa73adcacaa" providerId="ADAL" clId="{28B9A8B5-2C4E-4B1E-97EB-6C60C6A0E7B9}" dt="2024-09-03T10:44:46.469" v="34" actId="1076"/>
          <ac:picMkLst>
            <pc:docMk/>
            <pc:sldMk cId="4019678524" sldId="258"/>
            <ac:picMk id="3" creationId="{060381F1-7172-7A1F-E2A4-1850D892991F}"/>
          </ac:picMkLst>
        </pc:picChg>
        <pc:picChg chg="del">
          <ac:chgData name="Tamrakar, Rohan" userId="e501dc2b-d6ad-4ad9-991e-caa73adcacaa" providerId="ADAL" clId="{28B9A8B5-2C4E-4B1E-97EB-6C60C6A0E7B9}" dt="2024-09-03T10:44:22.649" v="29" actId="478"/>
          <ac:picMkLst>
            <pc:docMk/>
            <pc:sldMk cId="4019678524" sldId="258"/>
            <ac:picMk id="5" creationId="{097FE872-BF22-1683-2D91-91FC6B9F7406}"/>
          </ac:picMkLst>
        </pc:picChg>
        <pc:picChg chg="del">
          <ac:chgData name="Tamrakar, Rohan" userId="e501dc2b-d6ad-4ad9-991e-caa73adcacaa" providerId="ADAL" clId="{28B9A8B5-2C4E-4B1E-97EB-6C60C6A0E7B9}" dt="2024-09-03T10:44:21.335" v="28" actId="478"/>
          <ac:picMkLst>
            <pc:docMk/>
            <pc:sldMk cId="4019678524" sldId="258"/>
            <ac:picMk id="7" creationId="{629ACF81-A28E-DC2F-9152-9029498E7FD7}"/>
          </ac:picMkLst>
        </pc:picChg>
      </pc:sldChg>
      <pc:sldChg chg="addSp modSp add mod">
        <pc:chgData name="Tamrakar, Rohan" userId="e501dc2b-d6ad-4ad9-991e-caa73adcacaa" providerId="ADAL" clId="{28B9A8B5-2C4E-4B1E-97EB-6C60C6A0E7B9}" dt="2024-09-03T10:44:56.618" v="36" actId="14100"/>
        <pc:sldMkLst>
          <pc:docMk/>
          <pc:sldMk cId="1592545848" sldId="259"/>
        </pc:sldMkLst>
        <pc:picChg chg="add mod">
          <ac:chgData name="Tamrakar, Rohan" userId="e501dc2b-d6ad-4ad9-991e-caa73adcacaa" providerId="ADAL" clId="{28B9A8B5-2C4E-4B1E-97EB-6C60C6A0E7B9}" dt="2024-09-03T10:44:56.618" v="36" actId="14100"/>
          <ac:picMkLst>
            <pc:docMk/>
            <pc:sldMk cId="1592545848" sldId="259"/>
            <ac:picMk id="3" creationId="{AFA12FDF-1377-0E1E-ED42-33A1D9889646}"/>
          </ac:picMkLst>
        </pc:picChg>
      </pc:sldChg>
      <pc:sldChg chg="addSp modSp add mod">
        <pc:chgData name="Tamrakar, Rohan" userId="e501dc2b-d6ad-4ad9-991e-caa73adcacaa" providerId="ADAL" clId="{28B9A8B5-2C4E-4B1E-97EB-6C60C6A0E7B9}" dt="2024-09-03T10:45:21.576" v="43" actId="14100"/>
        <pc:sldMkLst>
          <pc:docMk/>
          <pc:sldMk cId="2060979394" sldId="260"/>
        </pc:sldMkLst>
        <pc:picChg chg="add mod">
          <ac:chgData name="Tamrakar, Rohan" userId="e501dc2b-d6ad-4ad9-991e-caa73adcacaa" providerId="ADAL" clId="{28B9A8B5-2C4E-4B1E-97EB-6C60C6A0E7B9}" dt="2024-09-03T10:45:21.576" v="43" actId="14100"/>
          <ac:picMkLst>
            <pc:docMk/>
            <pc:sldMk cId="2060979394" sldId="260"/>
            <ac:picMk id="3" creationId="{C1DC9125-8F7B-6F12-9E39-F9479735F0AB}"/>
          </ac:picMkLst>
        </pc:picChg>
      </pc:sldChg>
      <pc:sldChg chg="addSp add mod">
        <pc:chgData name="Tamrakar, Rohan" userId="e501dc2b-d6ad-4ad9-991e-caa73adcacaa" providerId="ADAL" clId="{28B9A8B5-2C4E-4B1E-97EB-6C60C6A0E7B9}" dt="2024-09-03T10:45:45.775" v="44" actId="22"/>
        <pc:sldMkLst>
          <pc:docMk/>
          <pc:sldMk cId="3279105531" sldId="261"/>
        </pc:sldMkLst>
        <pc:picChg chg="add">
          <ac:chgData name="Tamrakar, Rohan" userId="e501dc2b-d6ad-4ad9-991e-caa73adcacaa" providerId="ADAL" clId="{28B9A8B5-2C4E-4B1E-97EB-6C60C6A0E7B9}" dt="2024-09-03T10:45:45.775" v="44" actId="22"/>
          <ac:picMkLst>
            <pc:docMk/>
            <pc:sldMk cId="3279105531" sldId="261"/>
            <ac:picMk id="3" creationId="{5E6015A9-97FB-DA0B-A576-2827B81AA884}"/>
          </ac:picMkLst>
        </pc:picChg>
      </pc:sldChg>
      <pc:sldChg chg="addSp modSp add mod">
        <pc:chgData name="Tamrakar, Rohan" userId="e501dc2b-d6ad-4ad9-991e-caa73adcacaa" providerId="ADAL" clId="{28B9A8B5-2C4E-4B1E-97EB-6C60C6A0E7B9}" dt="2024-09-03T10:46:26.282" v="50" actId="1076"/>
        <pc:sldMkLst>
          <pc:docMk/>
          <pc:sldMk cId="1056174303" sldId="262"/>
        </pc:sldMkLst>
        <pc:picChg chg="add mod">
          <ac:chgData name="Tamrakar, Rohan" userId="e501dc2b-d6ad-4ad9-991e-caa73adcacaa" providerId="ADAL" clId="{28B9A8B5-2C4E-4B1E-97EB-6C60C6A0E7B9}" dt="2024-09-03T10:46:05.097" v="46" actId="1076"/>
          <ac:picMkLst>
            <pc:docMk/>
            <pc:sldMk cId="1056174303" sldId="262"/>
            <ac:picMk id="3" creationId="{CC1C1227-269D-C1EC-EA52-77E1E600D283}"/>
          </ac:picMkLst>
        </pc:picChg>
        <pc:picChg chg="add mod">
          <ac:chgData name="Tamrakar, Rohan" userId="e501dc2b-d6ad-4ad9-991e-caa73adcacaa" providerId="ADAL" clId="{28B9A8B5-2C4E-4B1E-97EB-6C60C6A0E7B9}" dt="2024-09-03T10:46:26.282" v="50" actId="1076"/>
          <ac:picMkLst>
            <pc:docMk/>
            <pc:sldMk cId="1056174303" sldId="262"/>
            <ac:picMk id="5" creationId="{2391A845-76AC-EE3C-920F-23B324CBB83B}"/>
          </ac:picMkLst>
        </pc:picChg>
      </pc:sldChg>
      <pc:sldChg chg="addSp add mod">
        <pc:chgData name="Tamrakar, Rohan" userId="e501dc2b-d6ad-4ad9-991e-caa73adcacaa" providerId="ADAL" clId="{28B9A8B5-2C4E-4B1E-97EB-6C60C6A0E7B9}" dt="2024-09-03T10:46:42.707" v="51" actId="22"/>
        <pc:sldMkLst>
          <pc:docMk/>
          <pc:sldMk cId="3658103044" sldId="263"/>
        </pc:sldMkLst>
        <pc:picChg chg="add">
          <ac:chgData name="Tamrakar, Rohan" userId="e501dc2b-d6ad-4ad9-991e-caa73adcacaa" providerId="ADAL" clId="{28B9A8B5-2C4E-4B1E-97EB-6C60C6A0E7B9}" dt="2024-09-03T10:46:42.707" v="51" actId="22"/>
          <ac:picMkLst>
            <pc:docMk/>
            <pc:sldMk cId="3658103044" sldId="263"/>
            <ac:picMk id="3" creationId="{A37D7A79-FEF3-83F5-982E-C2A5C13CBFB2}"/>
          </ac:picMkLst>
        </pc:picChg>
      </pc:sldChg>
      <pc:sldChg chg="addSp add mod">
        <pc:chgData name="Tamrakar, Rohan" userId="e501dc2b-d6ad-4ad9-991e-caa73adcacaa" providerId="ADAL" clId="{28B9A8B5-2C4E-4B1E-97EB-6C60C6A0E7B9}" dt="2024-09-03T10:46:56.546" v="52" actId="22"/>
        <pc:sldMkLst>
          <pc:docMk/>
          <pc:sldMk cId="2488204050" sldId="264"/>
        </pc:sldMkLst>
        <pc:picChg chg="add">
          <ac:chgData name="Tamrakar, Rohan" userId="e501dc2b-d6ad-4ad9-991e-caa73adcacaa" providerId="ADAL" clId="{28B9A8B5-2C4E-4B1E-97EB-6C60C6A0E7B9}" dt="2024-09-03T10:46:56.546" v="52" actId="22"/>
          <ac:picMkLst>
            <pc:docMk/>
            <pc:sldMk cId="2488204050" sldId="264"/>
            <ac:picMk id="3" creationId="{F5020CE8-AA6A-DD8D-FCEB-D9BF9D178133}"/>
          </ac:picMkLst>
        </pc:picChg>
      </pc:sldChg>
      <pc:sldChg chg="addSp add mod">
        <pc:chgData name="Tamrakar, Rohan" userId="e501dc2b-d6ad-4ad9-991e-caa73adcacaa" providerId="ADAL" clId="{28B9A8B5-2C4E-4B1E-97EB-6C60C6A0E7B9}" dt="2024-09-03T10:47:22.511" v="53" actId="22"/>
        <pc:sldMkLst>
          <pc:docMk/>
          <pc:sldMk cId="754306909" sldId="265"/>
        </pc:sldMkLst>
        <pc:picChg chg="add">
          <ac:chgData name="Tamrakar, Rohan" userId="e501dc2b-d6ad-4ad9-991e-caa73adcacaa" providerId="ADAL" clId="{28B9A8B5-2C4E-4B1E-97EB-6C60C6A0E7B9}" dt="2024-09-03T10:47:22.511" v="53" actId="22"/>
          <ac:picMkLst>
            <pc:docMk/>
            <pc:sldMk cId="754306909" sldId="265"/>
            <ac:picMk id="3" creationId="{E027DFC1-0B71-E4DD-C805-C34AF67A9B3D}"/>
          </ac:picMkLst>
        </pc:picChg>
      </pc:sldChg>
      <pc:sldChg chg="addSp modSp add mod">
        <pc:chgData name="Tamrakar, Rohan" userId="e501dc2b-d6ad-4ad9-991e-caa73adcacaa" providerId="ADAL" clId="{28B9A8B5-2C4E-4B1E-97EB-6C60C6A0E7B9}" dt="2024-09-03T10:47:52.783" v="57" actId="14100"/>
        <pc:sldMkLst>
          <pc:docMk/>
          <pc:sldMk cId="4151131652" sldId="266"/>
        </pc:sldMkLst>
        <pc:picChg chg="add mod">
          <ac:chgData name="Tamrakar, Rohan" userId="e501dc2b-d6ad-4ad9-991e-caa73adcacaa" providerId="ADAL" clId="{28B9A8B5-2C4E-4B1E-97EB-6C60C6A0E7B9}" dt="2024-09-03T10:47:52.783" v="57" actId="14100"/>
          <ac:picMkLst>
            <pc:docMk/>
            <pc:sldMk cId="4151131652" sldId="266"/>
            <ac:picMk id="3" creationId="{DD572F16-DC05-B8E0-82C0-3AC4ECABFF90}"/>
          </ac:picMkLst>
        </pc:picChg>
      </pc:sldChg>
      <pc:sldChg chg="addSp delSp modSp add mod">
        <pc:chgData name="Tamrakar, Rohan" userId="e501dc2b-d6ad-4ad9-991e-caa73adcacaa" providerId="ADAL" clId="{28B9A8B5-2C4E-4B1E-97EB-6C60C6A0E7B9}" dt="2024-09-03T10:48:24.781" v="62" actId="14100"/>
        <pc:sldMkLst>
          <pc:docMk/>
          <pc:sldMk cId="52221807" sldId="267"/>
        </pc:sldMkLst>
        <pc:picChg chg="add del">
          <ac:chgData name="Tamrakar, Rohan" userId="e501dc2b-d6ad-4ad9-991e-caa73adcacaa" providerId="ADAL" clId="{28B9A8B5-2C4E-4B1E-97EB-6C60C6A0E7B9}" dt="2024-09-03T10:48:18.975" v="59" actId="478"/>
          <ac:picMkLst>
            <pc:docMk/>
            <pc:sldMk cId="52221807" sldId="267"/>
            <ac:picMk id="3" creationId="{AA2779ED-6FB3-4745-B2B7-B04CF14C8B8B}"/>
          </ac:picMkLst>
        </pc:picChg>
        <pc:picChg chg="add mod">
          <ac:chgData name="Tamrakar, Rohan" userId="e501dc2b-d6ad-4ad9-991e-caa73adcacaa" providerId="ADAL" clId="{28B9A8B5-2C4E-4B1E-97EB-6C60C6A0E7B9}" dt="2024-09-03T10:48:24.781" v="62" actId="14100"/>
          <ac:picMkLst>
            <pc:docMk/>
            <pc:sldMk cId="52221807" sldId="267"/>
            <ac:picMk id="5" creationId="{88BCBCFD-47D2-3615-9D4F-EFF086EC1BDF}"/>
          </ac:picMkLst>
        </pc:picChg>
      </pc:sldChg>
      <pc:sldChg chg="addSp modSp add mod">
        <pc:chgData name="Tamrakar, Rohan" userId="e501dc2b-d6ad-4ad9-991e-caa73adcacaa" providerId="ADAL" clId="{28B9A8B5-2C4E-4B1E-97EB-6C60C6A0E7B9}" dt="2024-09-03T10:48:41.121" v="65" actId="14100"/>
        <pc:sldMkLst>
          <pc:docMk/>
          <pc:sldMk cId="1608324925" sldId="268"/>
        </pc:sldMkLst>
        <pc:picChg chg="add mod">
          <ac:chgData name="Tamrakar, Rohan" userId="e501dc2b-d6ad-4ad9-991e-caa73adcacaa" providerId="ADAL" clId="{28B9A8B5-2C4E-4B1E-97EB-6C60C6A0E7B9}" dt="2024-09-03T10:48:41.121" v="65" actId="14100"/>
          <ac:picMkLst>
            <pc:docMk/>
            <pc:sldMk cId="1608324925" sldId="268"/>
            <ac:picMk id="3" creationId="{5A293018-B913-54A7-3D43-AA448029DD49}"/>
          </ac:picMkLst>
        </pc:picChg>
      </pc:sldChg>
      <pc:sldChg chg="addSp delSp modSp add mod">
        <pc:chgData name="Tamrakar, Rohan" userId="e501dc2b-d6ad-4ad9-991e-caa73adcacaa" providerId="ADAL" clId="{28B9A8B5-2C4E-4B1E-97EB-6C60C6A0E7B9}" dt="2024-09-03T10:49:00.572" v="72" actId="14100"/>
        <pc:sldMkLst>
          <pc:docMk/>
          <pc:sldMk cId="4049139810" sldId="269"/>
        </pc:sldMkLst>
        <pc:picChg chg="del">
          <ac:chgData name="Tamrakar, Rohan" userId="e501dc2b-d6ad-4ad9-991e-caa73adcacaa" providerId="ADAL" clId="{28B9A8B5-2C4E-4B1E-97EB-6C60C6A0E7B9}" dt="2024-09-03T10:48:45.092" v="67" actId="478"/>
          <ac:picMkLst>
            <pc:docMk/>
            <pc:sldMk cId="4049139810" sldId="269"/>
            <ac:picMk id="3" creationId="{5A293018-B913-54A7-3D43-AA448029DD49}"/>
          </ac:picMkLst>
        </pc:picChg>
        <pc:picChg chg="add mod">
          <ac:chgData name="Tamrakar, Rohan" userId="e501dc2b-d6ad-4ad9-991e-caa73adcacaa" providerId="ADAL" clId="{28B9A8B5-2C4E-4B1E-97EB-6C60C6A0E7B9}" dt="2024-09-03T10:49:00.572" v="72" actId="14100"/>
          <ac:picMkLst>
            <pc:docMk/>
            <pc:sldMk cId="4049139810" sldId="269"/>
            <ac:picMk id="4" creationId="{CF30D8F3-12BF-E451-4D93-AFBB46CDD058}"/>
          </ac:picMkLst>
        </pc:picChg>
      </pc:sldChg>
      <pc:sldChg chg="addSp modSp add mod">
        <pc:chgData name="Tamrakar, Rohan" userId="e501dc2b-d6ad-4ad9-991e-caa73adcacaa" providerId="ADAL" clId="{28B9A8B5-2C4E-4B1E-97EB-6C60C6A0E7B9}" dt="2024-09-03T10:49:16.120" v="75" actId="1076"/>
        <pc:sldMkLst>
          <pc:docMk/>
          <pc:sldMk cId="1684828317" sldId="270"/>
        </pc:sldMkLst>
        <pc:picChg chg="add mod">
          <ac:chgData name="Tamrakar, Rohan" userId="e501dc2b-d6ad-4ad9-991e-caa73adcacaa" providerId="ADAL" clId="{28B9A8B5-2C4E-4B1E-97EB-6C60C6A0E7B9}" dt="2024-09-03T10:49:16.120" v="75" actId="1076"/>
          <ac:picMkLst>
            <pc:docMk/>
            <pc:sldMk cId="1684828317" sldId="270"/>
            <ac:picMk id="3" creationId="{990D663B-5DB0-BBA2-03C1-78EB06F8C10A}"/>
          </ac:picMkLst>
        </pc:picChg>
      </pc:sldChg>
      <pc:sldChg chg="add del">
        <pc:chgData name="Tamrakar, Rohan" userId="e501dc2b-d6ad-4ad9-991e-caa73adcacaa" providerId="ADAL" clId="{28B9A8B5-2C4E-4B1E-97EB-6C60C6A0E7B9}" dt="2024-09-03T10:49:17.669" v="76" actId="47"/>
        <pc:sldMkLst>
          <pc:docMk/>
          <pc:sldMk cId="216191136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12EA-612A-DB1F-9130-EABAD434E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5B0EF-131E-05C2-46C4-AE9473190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F322-E469-6FEA-F7FC-597414EF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9382-09FB-4383-94F6-675B247D3C4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BAD3-C7C7-576D-4F34-F07F76BE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B14EC-A233-42DA-6B7B-0141EDE6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5CC-6723-4ECA-BE72-0DA628E3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9889-AB17-2BFC-5D52-B7AC0C82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31C1E-F597-6287-49F4-C9BB9B4E3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5D53-0F20-670C-F543-148348EA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9382-09FB-4383-94F6-675B247D3C4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73801-E6D9-899A-4B77-5147CC26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AD61-BC8E-32ED-4EED-BA3447D9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5CC-6723-4ECA-BE72-0DA628E3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BC81B-4C40-33DF-F5AE-9C69736C8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EEE1-C5F4-0052-5C41-F4B76E5B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04EB-93DF-4CA1-10D2-56BAFA3D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9382-09FB-4383-94F6-675B247D3C4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896E-AF63-E6A5-62B3-36AD2E49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00F0-7C60-E0C2-3C5C-7F963FD1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5CC-6723-4ECA-BE72-0DA628E3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3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CFE2-B077-1289-993D-F417BB69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334C-9849-10A5-0BFF-61BE1A0A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5FCC-BFCB-2905-DCFD-DD0E976F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9382-09FB-4383-94F6-675B247D3C4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2DC1-B167-E431-4F1C-18708020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989C-C722-5573-626C-AEB34A32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5CC-6723-4ECA-BE72-0DA628E3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C110-2653-FC19-B2B1-DA098FDF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8791C-53CE-A5C1-B97B-DDF5C5F9E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290AB-84CE-954F-1D16-B0AA57A2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9382-09FB-4383-94F6-675B247D3C4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0804-7B18-5540-3E79-1CDF1424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7BD0-8F26-4B13-3EC8-2840E13C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5CC-6723-4ECA-BE72-0DA628E3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8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C958-C2AC-4454-3984-9353A97F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7FCE-89CD-E93F-25BE-E97137117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E66EB-E9D6-D833-FA96-60829D403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6761B-B114-1C81-424C-3F65707B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9382-09FB-4383-94F6-675B247D3C4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BD169-D98F-0869-EB47-15DF4A0A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E1444-3C19-6A0F-E32A-196B2AEE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5CC-6723-4ECA-BE72-0DA628E3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5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F704-3C37-6192-27E4-5631565C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36AF-1532-79B4-DF28-BA0014CA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6A72C-6341-1463-AFBE-89199F7A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2146F-ADDC-D412-212B-C55908544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BBF6B-E8AA-3D70-139F-809BE2453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5FF53-B780-C768-ADA0-044276E2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9382-09FB-4383-94F6-675B247D3C4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684B4-13EC-675F-6E8E-AEB703B7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4ADC0-18F4-0C9A-CA8B-BB997657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5CC-6723-4ECA-BE72-0DA628E3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EE33-6652-93DC-8D36-09072D5C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73B18-0A3C-561E-0782-F50253A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9382-09FB-4383-94F6-675B247D3C4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F524C-2749-6478-8A01-BF6F5BD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D196E-826E-2CDE-BAE3-E3A6794E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5CC-6723-4ECA-BE72-0DA628E3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22D89-DFD3-FB0C-ED37-7CB8C846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9382-09FB-4383-94F6-675B247D3C4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71DF9-0C00-7E2F-DB74-8C1B0620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5221F-2FBF-92E9-0BCA-781F6F14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5CC-6723-4ECA-BE72-0DA628E3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7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130B-C9FF-B6A2-5D4B-DFB561A2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257D-622A-F8C0-58F5-60AD6B9EA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069DE-2628-43D3-8833-5955033C1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A2CA0-4486-094F-1D58-BA966CAB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9382-09FB-4383-94F6-675B247D3C4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FBA78-38DE-CF4E-4CA8-310F7164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0F0F-ABAF-4CF1-F334-F8299B24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5CC-6723-4ECA-BE72-0DA628E3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D8C4-B7AA-B4CE-F537-862CBD46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1603-4A19-5E46-B887-7B1A44868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C9E41-0EA8-A3B3-E1F6-87A89629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01D10-59AF-A160-EB64-CD6228B5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9382-09FB-4383-94F6-675B247D3C4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F363-C07E-C599-AF71-C6BCA176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05DC5-C62B-64BC-6AAD-DD070AAE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85CC-6723-4ECA-BE72-0DA628E3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1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8C7AB-A328-23D6-C9B8-65450F0E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C5886-C150-D98A-3C6F-F80A2875F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BBBF-28EA-A4A6-01E3-A3E925FCE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E9382-09FB-4383-94F6-675B247D3C41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EEB3-2717-6DD6-7DFA-AB2488D4C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AEB1-24B0-80DB-165F-90044776A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85CC-6723-4ECA-BE72-0DA628E34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2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D78E-6723-6904-B750-A771974FA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44195-03E2-53C3-798B-416260F46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3295"/>
            <a:ext cx="9144000" cy="1655762"/>
          </a:xfrm>
        </p:spPr>
        <p:txBody>
          <a:bodyPr/>
          <a:lstStyle/>
          <a:p>
            <a:r>
              <a:rPr lang="en-US" dirty="0"/>
              <a:t>Database recovery techniques</a:t>
            </a:r>
          </a:p>
        </p:txBody>
      </p:sp>
    </p:spTree>
    <p:extLst>
      <p:ext uri="{BB962C8B-B14F-4D97-AF65-F5344CB8AC3E}">
        <p14:creationId xmlns:p14="http://schemas.microsoft.com/office/powerpoint/2010/main" val="44384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27DFC1-0B71-E4DD-C805-C34AF67A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58" y="0"/>
            <a:ext cx="8466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0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72F16-DC05-B8E0-82C0-3AC4ECAB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844062"/>
            <a:ext cx="7678222" cy="411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3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CBCFD-47D2-3615-9D4F-EFF086EC1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84" y="1225899"/>
            <a:ext cx="8448638" cy="44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93018-B913-54A7-3D43-AA448029D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1245997"/>
            <a:ext cx="7725853" cy="41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2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30D8F3-12BF-E451-4D93-AFBB46CD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1115367"/>
            <a:ext cx="7935432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3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D663B-5DB0-BBA2-03C1-78EB06F8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83" y="585390"/>
            <a:ext cx="6754745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2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7FE872-BF22-1683-2D91-91FC6B9F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80" y="1116838"/>
            <a:ext cx="7697274" cy="1428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ACF81-A28E-DC2F-9152-9029498E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45" y="2209892"/>
            <a:ext cx="770680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381F1-7172-7A1F-E2A4-1850D8929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1757781"/>
            <a:ext cx="7802064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7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12FDF-1377-0E1E-ED42-33A1D988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97" y="834014"/>
            <a:ext cx="8750156" cy="47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DC9125-8F7B-6F12-9E39-F9479735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391887"/>
            <a:ext cx="8202170" cy="50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7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015A9-97FB-DA0B-A576-2827B81A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566338"/>
            <a:ext cx="6792273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0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C1227-269D-C1EC-EA52-77E1E600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352770"/>
            <a:ext cx="7611537" cy="104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1A845-76AC-EE3C-920F-23B324CBB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8" y="1091267"/>
            <a:ext cx="8564170" cy="57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D7A79-FEF3-83F5-982E-C2A5C13CB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342734"/>
            <a:ext cx="8192643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0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020CE8-AA6A-DD8D-FCEB-D9BF9D17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1399892"/>
            <a:ext cx="8878539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0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b07dc1f-22e7-4be1-ac66-a88bf3550222}" enabled="0" method="" siteId="{3b07dc1f-22e7-4be1-ac66-a88bf355022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Chapter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Tamrakar, Rohan</dc:creator>
  <cp:lastModifiedBy>Tamrakar, Rohan</cp:lastModifiedBy>
  <cp:revision>1</cp:revision>
  <dcterms:created xsi:type="dcterms:W3CDTF">2024-09-03T10:42:12Z</dcterms:created>
  <dcterms:modified xsi:type="dcterms:W3CDTF">2024-09-03T10:49:22Z</dcterms:modified>
</cp:coreProperties>
</file>