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E86E4-60C8-4747-937C-D5FBD25121F5}" v="15" dt="2024-09-03T10:38:2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rakar, Rohan" userId="e501dc2b-d6ad-4ad9-991e-caa73adcacaa" providerId="ADAL" clId="{5CDE86E4-60C8-4747-937C-D5FBD25121F5}"/>
    <pc:docChg chg="custSel addSld delSld modSld">
      <pc:chgData name="Tamrakar, Rohan" userId="e501dc2b-d6ad-4ad9-991e-caa73adcacaa" providerId="ADAL" clId="{5CDE86E4-60C8-4747-937C-D5FBD25121F5}" dt="2024-09-03T10:40:33.534" v="59" actId="47"/>
      <pc:docMkLst>
        <pc:docMk/>
      </pc:docMkLst>
      <pc:sldChg chg="modSp new mod">
        <pc:chgData name="Tamrakar, Rohan" userId="e501dc2b-d6ad-4ad9-991e-caa73adcacaa" providerId="ADAL" clId="{5CDE86E4-60C8-4747-937C-D5FBD25121F5}" dt="2024-09-03T10:36:09.314" v="21" actId="20577"/>
        <pc:sldMkLst>
          <pc:docMk/>
          <pc:sldMk cId="4139876181" sldId="256"/>
        </pc:sldMkLst>
        <pc:spChg chg="mod">
          <ac:chgData name="Tamrakar, Rohan" userId="e501dc2b-d6ad-4ad9-991e-caa73adcacaa" providerId="ADAL" clId="{5CDE86E4-60C8-4747-937C-D5FBD25121F5}" dt="2024-09-03T10:33:55.703" v="9" actId="20577"/>
          <ac:spMkLst>
            <pc:docMk/>
            <pc:sldMk cId="4139876181" sldId="256"/>
            <ac:spMk id="2" creationId="{DE9A0B4C-B09C-AD18-5A06-3143F447CBEF}"/>
          </ac:spMkLst>
        </pc:spChg>
        <pc:spChg chg="mod">
          <ac:chgData name="Tamrakar, Rohan" userId="e501dc2b-d6ad-4ad9-991e-caa73adcacaa" providerId="ADAL" clId="{5CDE86E4-60C8-4747-937C-D5FBD25121F5}" dt="2024-09-03T10:36:09.314" v="21" actId="20577"/>
          <ac:spMkLst>
            <pc:docMk/>
            <pc:sldMk cId="4139876181" sldId="256"/>
            <ac:spMk id="3" creationId="{183E10CD-FB20-5F8B-22BE-B4D75584206D}"/>
          </ac:spMkLst>
        </pc:spChg>
      </pc:sldChg>
      <pc:sldChg chg="addSp delSp new mod">
        <pc:chgData name="Tamrakar, Rohan" userId="e501dc2b-d6ad-4ad9-991e-caa73adcacaa" providerId="ADAL" clId="{5CDE86E4-60C8-4747-937C-D5FBD25121F5}" dt="2024-09-03T10:35:41.560" v="13" actId="22"/>
        <pc:sldMkLst>
          <pc:docMk/>
          <pc:sldMk cId="3218032454" sldId="257"/>
        </pc:sldMkLst>
        <pc:spChg chg="del">
          <ac:chgData name="Tamrakar, Rohan" userId="e501dc2b-d6ad-4ad9-991e-caa73adcacaa" providerId="ADAL" clId="{5CDE86E4-60C8-4747-937C-D5FBD25121F5}" dt="2024-09-03T10:35:39.029" v="11" actId="478"/>
          <ac:spMkLst>
            <pc:docMk/>
            <pc:sldMk cId="3218032454" sldId="257"/>
            <ac:spMk id="2" creationId="{A41EBE3E-78AD-DE54-F609-86303AFBEBAA}"/>
          </ac:spMkLst>
        </pc:spChg>
        <pc:spChg chg="del">
          <ac:chgData name="Tamrakar, Rohan" userId="e501dc2b-d6ad-4ad9-991e-caa73adcacaa" providerId="ADAL" clId="{5CDE86E4-60C8-4747-937C-D5FBD25121F5}" dt="2024-09-03T10:35:41.084" v="12" actId="478"/>
          <ac:spMkLst>
            <pc:docMk/>
            <pc:sldMk cId="3218032454" sldId="257"/>
            <ac:spMk id="3" creationId="{ECAA36DB-4926-4099-ECB6-D66A8B294EBA}"/>
          </ac:spMkLst>
        </pc:spChg>
        <pc:picChg chg="add">
          <ac:chgData name="Tamrakar, Rohan" userId="e501dc2b-d6ad-4ad9-991e-caa73adcacaa" providerId="ADAL" clId="{5CDE86E4-60C8-4747-937C-D5FBD25121F5}" dt="2024-09-03T10:35:41.560" v="13" actId="22"/>
          <ac:picMkLst>
            <pc:docMk/>
            <pc:sldMk cId="3218032454" sldId="257"/>
            <ac:picMk id="5" creationId="{4973A59D-9BA3-6998-328A-AFAAE4D4C797}"/>
          </ac:picMkLst>
        </pc:picChg>
      </pc:sldChg>
      <pc:sldChg chg="addSp delSp add mod">
        <pc:chgData name="Tamrakar, Rohan" userId="e501dc2b-d6ad-4ad9-991e-caa73adcacaa" providerId="ADAL" clId="{5CDE86E4-60C8-4747-937C-D5FBD25121F5}" dt="2024-09-03T10:36:38.650" v="39" actId="22"/>
        <pc:sldMkLst>
          <pc:docMk/>
          <pc:sldMk cId="990784905" sldId="258"/>
        </pc:sldMkLst>
        <pc:picChg chg="add">
          <ac:chgData name="Tamrakar, Rohan" userId="e501dc2b-d6ad-4ad9-991e-caa73adcacaa" providerId="ADAL" clId="{5CDE86E4-60C8-4747-937C-D5FBD25121F5}" dt="2024-09-03T10:36:38.650" v="39" actId="22"/>
          <ac:picMkLst>
            <pc:docMk/>
            <pc:sldMk cId="990784905" sldId="258"/>
            <ac:picMk id="3" creationId="{1A461A54-4CCA-CA14-BF31-F5C328741389}"/>
          </ac:picMkLst>
        </pc:picChg>
        <pc:picChg chg="del">
          <ac:chgData name="Tamrakar, Rohan" userId="e501dc2b-d6ad-4ad9-991e-caa73adcacaa" providerId="ADAL" clId="{5CDE86E4-60C8-4747-937C-D5FBD25121F5}" dt="2024-09-03T10:36:23.099" v="33" actId="478"/>
          <ac:picMkLst>
            <pc:docMk/>
            <pc:sldMk cId="990784905" sldId="258"/>
            <ac:picMk id="5" creationId="{4973A59D-9BA3-6998-328A-AFAAE4D4C797}"/>
          </ac:picMkLst>
        </pc:picChg>
      </pc:sldChg>
      <pc:sldChg chg="add del">
        <pc:chgData name="Tamrakar, Rohan" userId="e501dc2b-d6ad-4ad9-991e-caa73adcacaa" providerId="ADAL" clId="{5CDE86E4-60C8-4747-937C-D5FBD25121F5}" dt="2024-09-03T10:36:17.342" v="27" actId="47"/>
        <pc:sldMkLst>
          <pc:docMk/>
          <pc:sldMk cId="3226867082" sldId="258"/>
        </pc:sldMkLst>
      </pc:sldChg>
      <pc:sldChg chg="add del">
        <pc:chgData name="Tamrakar, Rohan" userId="e501dc2b-d6ad-4ad9-991e-caa73adcacaa" providerId="ADAL" clId="{5CDE86E4-60C8-4747-937C-D5FBD25121F5}" dt="2024-09-03T10:36:17.891" v="28" actId="47"/>
        <pc:sldMkLst>
          <pc:docMk/>
          <pc:sldMk cId="2882451090" sldId="259"/>
        </pc:sldMkLst>
      </pc:sldChg>
      <pc:sldChg chg="addSp add mod">
        <pc:chgData name="Tamrakar, Rohan" userId="e501dc2b-d6ad-4ad9-991e-caa73adcacaa" providerId="ADAL" clId="{5CDE86E4-60C8-4747-937C-D5FBD25121F5}" dt="2024-09-03T10:37:01.926" v="40" actId="22"/>
        <pc:sldMkLst>
          <pc:docMk/>
          <pc:sldMk cId="3224198537" sldId="259"/>
        </pc:sldMkLst>
        <pc:picChg chg="add">
          <ac:chgData name="Tamrakar, Rohan" userId="e501dc2b-d6ad-4ad9-991e-caa73adcacaa" providerId="ADAL" clId="{5CDE86E4-60C8-4747-937C-D5FBD25121F5}" dt="2024-09-03T10:37:01.926" v="40" actId="22"/>
          <ac:picMkLst>
            <pc:docMk/>
            <pc:sldMk cId="3224198537" sldId="259"/>
            <ac:picMk id="3" creationId="{861BFCD2-2302-4D20-9310-21B156FB6628}"/>
          </ac:picMkLst>
        </pc:picChg>
      </pc:sldChg>
      <pc:sldChg chg="add del">
        <pc:chgData name="Tamrakar, Rohan" userId="e501dc2b-d6ad-4ad9-991e-caa73adcacaa" providerId="ADAL" clId="{5CDE86E4-60C8-4747-937C-D5FBD25121F5}" dt="2024-09-03T10:36:18.328" v="29" actId="47"/>
        <pc:sldMkLst>
          <pc:docMk/>
          <pc:sldMk cId="2118846397" sldId="260"/>
        </pc:sldMkLst>
      </pc:sldChg>
      <pc:sldChg chg="addSp add mod">
        <pc:chgData name="Tamrakar, Rohan" userId="e501dc2b-d6ad-4ad9-991e-caa73adcacaa" providerId="ADAL" clId="{5CDE86E4-60C8-4747-937C-D5FBD25121F5}" dt="2024-09-03T10:37:41.977" v="41" actId="22"/>
        <pc:sldMkLst>
          <pc:docMk/>
          <pc:sldMk cId="3739847018" sldId="260"/>
        </pc:sldMkLst>
        <pc:picChg chg="add">
          <ac:chgData name="Tamrakar, Rohan" userId="e501dc2b-d6ad-4ad9-991e-caa73adcacaa" providerId="ADAL" clId="{5CDE86E4-60C8-4747-937C-D5FBD25121F5}" dt="2024-09-03T10:37:41.977" v="41" actId="22"/>
          <ac:picMkLst>
            <pc:docMk/>
            <pc:sldMk cId="3739847018" sldId="260"/>
            <ac:picMk id="3" creationId="{CE3FDDD5-EB4F-D3D0-108E-B42408BEE367}"/>
          </ac:picMkLst>
        </pc:picChg>
      </pc:sldChg>
      <pc:sldChg chg="add del">
        <pc:chgData name="Tamrakar, Rohan" userId="e501dc2b-d6ad-4ad9-991e-caa73adcacaa" providerId="ADAL" clId="{5CDE86E4-60C8-4747-937C-D5FBD25121F5}" dt="2024-09-03T10:36:18.781" v="30" actId="47"/>
        <pc:sldMkLst>
          <pc:docMk/>
          <pc:sldMk cId="1239262928" sldId="261"/>
        </pc:sldMkLst>
      </pc:sldChg>
      <pc:sldChg chg="addSp add mod">
        <pc:chgData name="Tamrakar, Rohan" userId="e501dc2b-d6ad-4ad9-991e-caa73adcacaa" providerId="ADAL" clId="{5CDE86E4-60C8-4747-937C-D5FBD25121F5}" dt="2024-09-03T10:38:10.936" v="42" actId="22"/>
        <pc:sldMkLst>
          <pc:docMk/>
          <pc:sldMk cId="1591220750" sldId="261"/>
        </pc:sldMkLst>
        <pc:picChg chg="add">
          <ac:chgData name="Tamrakar, Rohan" userId="e501dc2b-d6ad-4ad9-991e-caa73adcacaa" providerId="ADAL" clId="{5CDE86E4-60C8-4747-937C-D5FBD25121F5}" dt="2024-09-03T10:38:10.936" v="42" actId="22"/>
          <ac:picMkLst>
            <pc:docMk/>
            <pc:sldMk cId="1591220750" sldId="261"/>
            <ac:picMk id="3" creationId="{36B1A295-6065-E74E-DAFC-B16FEFFE7AD8}"/>
          </ac:picMkLst>
        </pc:picChg>
      </pc:sldChg>
      <pc:sldChg chg="addSp add mod">
        <pc:chgData name="Tamrakar, Rohan" userId="e501dc2b-d6ad-4ad9-991e-caa73adcacaa" providerId="ADAL" clId="{5CDE86E4-60C8-4747-937C-D5FBD25121F5}" dt="2024-09-03T10:38:26.098" v="43" actId="22"/>
        <pc:sldMkLst>
          <pc:docMk/>
          <pc:sldMk cId="835278207" sldId="262"/>
        </pc:sldMkLst>
        <pc:picChg chg="add">
          <ac:chgData name="Tamrakar, Rohan" userId="e501dc2b-d6ad-4ad9-991e-caa73adcacaa" providerId="ADAL" clId="{5CDE86E4-60C8-4747-937C-D5FBD25121F5}" dt="2024-09-03T10:38:26.098" v="43" actId="22"/>
          <ac:picMkLst>
            <pc:docMk/>
            <pc:sldMk cId="835278207" sldId="262"/>
            <ac:picMk id="3" creationId="{5F2DA6A3-1CD5-4870-E53B-C8D596DA9A96}"/>
          </ac:picMkLst>
        </pc:picChg>
      </pc:sldChg>
      <pc:sldChg chg="add del">
        <pc:chgData name="Tamrakar, Rohan" userId="e501dc2b-d6ad-4ad9-991e-caa73adcacaa" providerId="ADAL" clId="{5CDE86E4-60C8-4747-937C-D5FBD25121F5}" dt="2024-09-03T10:36:19.310" v="31" actId="47"/>
        <pc:sldMkLst>
          <pc:docMk/>
          <pc:sldMk cId="2608407169" sldId="262"/>
        </pc:sldMkLst>
      </pc:sldChg>
      <pc:sldChg chg="addSp modSp add mod">
        <pc:chgData name="Tamrakar, Rohan" userId="e501dc2b-d6ad-4ad9-991e-caa73adcacaa" providerId="ADAL" clId="{5CDE86E4-60C8-4747-937C-D5FBD25121F5}" dt="2024-09-03T10:39:03.664" v="51" actId="1076"/>
        <pc:sldMkLst>
          <pc:docMk/>
          <pc:sldMk cId="253974385" sldId="263"/>
        </pc:sldMkLst>
        <pc:picChg chg="add mod">
          <ac:chgData name="Tamrakar, Rohan" userId="e501dc2b-d6ad-4ad9-991e-caa73adcacaa" providerId="ADAL" clId="{5CDE86E4-60C8-4747-937C-D5FBD25121F5}" dt="2024-09-03T10:38:53.571" v="49" actId="1076"/>
          <ac:picMkLst>
            <pc:docMk/>
            <pc:sldMk cId="253974385" sldId="263"/>
            <ac:picMk id="3" creationId="{93C1186C-1D29-A246-A930-F1738F1F29E8}"/>
          </ac:picMkLst>
        </pc:picChg>
        <pc:picChg chg="add mod">
          <ac:chgData name="Tamrakar, Rohan" userId="e501dc2b-d6ad-4ad9-991e-caa73adcacaa" providerId="ADAL" clId="{5CDE86E4-60C8-4747-937C-D5FBD25121F5}" dt="2024-09-03T10:39:03.664" v="51" actId="1076"/>
          <ac:picMkLst>
            <pc:docMk/>
            <pc:sldMk cId="253974385" sldId="263"/>
            <ac:picMk id="5" creationId="{65A66C99-FB2C-A1EE-A4E4-09AC8D5ABEAC}"/>
          </ac:picMkLst>
        </pc:picChg>
      </pc:sldChg>
      <pc:sldChg chg="addSp add mod">
        <pc:chgData name="Tamrakar, Rohan" userId="e501dc2b-d6ad-4ad9-991e-caa73adcacaa" providerId="ADAL" clId="{5CDE86E4-60C8-4747-937C-D5FBD25121F5}" dt="2024-09-03T10:39:20.370" v="52" actId="22"/>
        <pc:sldMkLst>
          <pc:docMk/>
          <pc:sldMk cId="2341226459" sldId="264"/>
        </pc:sldMkLst>
        <pc:picChg chg="add">
          <ac:chgData name="Tamrakar, Rohan" userId="e501dc2b-d6ad-4ad9-991e-caa73adcacaa" providerId="ADAL" clId="{5CDE86E4-60C8-4747-937C-D5FBD25121F5}" dt="2024-09-03T10:39:20.370" v="52" actId="22"/>
          <ac:picMkLst>
            <pc:docMk/>
            <pc:sldMk cId="2341226459" sldId="264"/>
            <ac:picMk id="3" creationId="{EAAC8E52-D843-9C08-2AFC-98FAF7DF7A9E}"/>
          </ac:picMkLst>
        </pc:picChg>
      </pc:sldChg>
      <pc:sldChg chg="addSp modSp add mod">
        <pc:chgData name="Tamrakar, Rohan" userId="e501dc2b-d6ad-4ad9-991e-caa73adcacaa" providerId="ADAL" clId="{5CDE86E4-60C8-4747-937C-D5FBD25121F5}" dt="2024-09-03T10:39:36.265" v="55" actId="1076"/>
        <pc:sldMkLst>
          <pc:docMk/>
          <pc:sldMk cId="3267988701" sldId="265"/>
        </pc:sldMkLst>
        <pc:picChg chg="add mod">
          <ac:chgData name="Tamrakar, Rohan" userId="e501dc2b-d6ad-4ad9-991e-caa73adcacaa" providerId="ADAL" clId="{5CDE86E4-60C8-4747-937C-D5FBD25121F5}" dt="2024-09-03T10:39:36.265" v="55" actId="1076"/>
          <ac:picMkLst>
            <pc:docMk/>
            <pc:sldMk cId="3267988701" sldId="265"/>
            <ac:picMk id="3" creationId="{0FD29466-75FA-A8FC-9494-8E96ECC40D6A}"/>
          </ac:picMkLst>
        </pc:picChg>
      </pc:sldChg>
      <pc:sldChg chg="addSp modSp add mod">
        <pc:chgData name="Tamrakar, Rohan" userId="e501dc2b-d6ad-4ad9-991e-caa73adcacaa" providerId="ADAL" clId="{5CDE86E4-60C8-4747-937C-D5FBD25121F5}" dt="2024-09-03T10:40:30.480" v="58" actId="1076"/>
        <pc:sldMkLst>
          <pc:docMk/>
          <pc:sldMk cId="3144469207" sldId="266"/>
        </pc:sldMkLst>
        <pc:picChg chg="add mod">
          <ac:chgData name="Tamrakar, Rohan" userId="e501dc2b-d6ad-4ad9-991e-caa73adcacaa" providerId="ADAL" clId="{5CDE86E4-60C8-4747-937C-D5FBD25121F5}" dt="2024-09-03T10:40:30.480" v="58" actId="1076"/>
          <ac:picMkLst>
            <pc:docMk/>
            <pc:sldMk cId="3144469207" sldId="266"/>
            <ac:picMk id="3" creationId="{BA85AD77-CB3D-B64C-35CC-FA719DAC0D2A}"/>
          </ac:picMkLst>
        </pc:picChg>
      </pc:sldChg>
      <pc:sldChg chg="add del">
        <pc:chgData name="Tamrakar, Rohan" userId="e501dc2b-d6ad-4ad9-991e-caa73adcacaa" providerId="ADAL" clId="{5CDE86E4-60C8-4747-937C-D5FBD25121F5}" dt="2024-09-03T10:40:33.534" v="59" actId="47"/>
        <pc:sldMkLst>
          <pc:docMk/>
          <pc:sldMk cId="311361222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C086-D80C-560C-764A-62BF3B77A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19B4-8262-8D36-B2A6-0864ABC1F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BD43-496E-EE40-2353-3D8F46B7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0572-48A3-18FF-5CE7-E69C21F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945E-C6D8-CC53-50A9-FDCE24FF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E174-625F-2FE5-B8E1-26228F2D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BEAA1-B73A-BA18-D517-0AA4F934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F5D2-88F1-9133-0363-E4EC52ED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D1BC-1745-3986-0450-A21A1FD7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EB15-6FC6-8DAA-2E31-28DFF67F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A90CA-A6FC-97EC-D3D7-E48E8311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D3BC4-94C5-05BC-4406-84719AB1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00C8-0840-75D6-0432-A4E9CEBB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DF5C-8E0F-8880-3D05-4103E096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D0B1-A9EB-C7E7-5492-57006E34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09DF-DAB6-19DE-4574-5B9FCCC6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BA07-0130-F554-DF9F-48B51E3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5F7F-17B9-A29F-B1A7-095EDF18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DB41-1287-E8C5-6192-34EA56CD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8852-186A-A46C-07E4-7358025B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F00C-8711-CAC8-2793-7440499B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4247-DF75-169E-7FB3-B75215BA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8334-AFE2-6E20-65A1-778919FE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A0F0-7FF9-C3A5-7229-6B23ADAC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93D0-58BF-1D1C-B008-7BB4D0FC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20AF-81EB-F855-7742-320A082F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5180-18CD-C461-6805-38FD65347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48B93-3071-8D45-DE9E-D1D780F7F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C769-6632-A7FA-7060-F20EEFC4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4BCD4-3785-35E8-1F85-0FF6CC4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0ACD2-EB9D-4AC7-2F24-1768016F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F72C-B6B7-AAE2-DE69-13AABB50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662A-AEF1-97A8-3831-E52FD17FB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E4AB-1120-AA6C-DC94-1C1E0B204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5459E-291D-18F0-0117-20E7F0F16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5214A-AE67-7B4A-AA80-5FC90BE7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BA70A-65B2-5083-C404-6F0599F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F73D2-D617-E654-73C6-66B0EAD3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97422-2E35-C055-9DAC-3F82ECE4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1AC2-0A2B-7A58-82A3-0D90CE11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A8F96-4C69-44DC-ACEC-1AF3BC62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1D568-BD86-9FA3-6021-1F0958E1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F156E-1BC2-9BC4-2C64-AEE5DB8C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6C95-49A4-B108-079B-13A77DB9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05513-61A1-E390-612E-1888A8BF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4FAA9-6E0D-A999-3C3F-F0AA2165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4454-AAB5-D378-3333-51507D0F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C12A-DD1B-5EAB-527C-87A96B8F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6383F-A58E-3386-062B-171C6F00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55DD-1351-C259-4113-2D843D87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5076D-5B5E-C0F3-23C0-8E558D0C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0CF8C-00C0-9ADB-E74C-A9C300F8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E8E3-600A-1276-0555-54989A6E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6B880-59B9-5702-6A4C-FC45C06D4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FBF88-FEC3-2ED1-853D-90AE27AF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075D2-A73E-81A8-C7CF-7C1BDD4B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6B6C-FD09-6BEB-0ADF-554890F0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0CD5-D2D9-466F-2020-F8B2BD8B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A9E17-6ECF-7CE8-E929-85239EE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5BE2-1E3D-9186-47E2-8E249B4B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08FA-4E40-50E3-6C1B-B1AFFB00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A12F-1D32-40C7-A1A6-DDAE7DDDF9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1471-7F2D-8A6B-C058-7189D0BDD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E823-B314-C092-75A0-CB43EECD0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3827-C7C3-4850-9910-9497D50C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1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0B4C-B09C-AD18-5A06-3143F447C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E10CD-FB20-5F8B-22BE-B4D755842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Concurrency control techniques</a:t>
            </a:r>
          </a:p>
        </p:txBody>
      </p:sp>
    </p:spTree>
    <p:extLst>
      <p:ext uri="{BB962C8B-B14F-4D97-AF65-F5344CB8AC3E}">
        <p14:creationId xmlns:p14="http://schemas.microsoft.com/office/powerpoint/2010/main" val="413987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29466-75FA-A8FC-9494-8E96ECC40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94" y="1537397"/>
            <a:ext cx="9143651" cy="30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5AD77-CB3D-B64C-35CC-FA719DAC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27" y="592898"/>
            <a:ext cx="6144014" cy="56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6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73A59D-9BA3-6998-328A-AFAAE4D4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914049"/>
            <a:ext cx="804022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3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61A54-4CCA-CA14-BF31-F5C32874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323681"/>
            <a:ext cx="793543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8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BFCD2-2302-4D20-9310-21B156FB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247206"/>
            <a:ext cx="8583223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FDDD5-EB4F-D3D0-108E-B42408BE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556811"/>
            <a:ext cx="8249801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1A295-6065-E74E-DAFC-B16FEFFE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809259"/>
            <a:ext cx="837364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2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DA6A3-1CD5-4870-E53B-C8D596DA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13811"/>
            <a:ext cx="8935697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1186C-1D29-A246-A930-F1738F1F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50" y="829288"/>
            <a:ext cx="7973538" cy="395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66C99-FB2C-A1EE-A4E4-09AC8D5A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900" y="4418762"/>
            <a:ext cx="747816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C8E52-D843-9C08-2AFC-98FAF7DF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828312"/>
            <a:ext cx="805927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2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b07dc1f-22e7-4be1-ac66-a88bf3550222}" enabled="0" method="" siteId="{3b07dc1f-22e7-4be1-ac66-a88bf355022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Tamrakar, Rohan</dc:creator>
  <cp:lastModifiedBy>Tamrakar, Rohan</cp:lastModifiedBy>
  <cp:revision>1</cp:revision>
  <dcterms:created xsi:type="dcterms:W3CDTF">2024-09-03T10:33:47Z</dcterms:created>
  <dcterms:modified xsi:type="dcterms:W3CDTF">2024-09-03T10:40:33Z</dcterms:modified>
</cp:coreProperties>
</file>