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9900CC"/>
    <a:srgbClr val="FF9900"/>
    <a:srgbClr val="D99B01"/>
    <a:srgbClr val="FF66CC"/>
    <a:srgbClr val="FF67AC"/>
    <a:srgbClr val="CC0099"/>
    <a:srgbClr val="FFDC47"/>
    <a:srgbClr val="5EEC3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7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24FAF-3BD5-4627-BDD4-46389DA282DC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44816-1E1C-4402-AA23-D8550FA7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99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1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2113635"/>
            <a:ext cx="8093364" cy="138382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FFF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69" y="3487980"/>
            <a:ext cx="8093365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4D98149D-CC2C-4207-B861-52BE2809BF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916229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206799"/>
          </a:xfrm>
        </p:spPr>
        <p:txBody>
          <a:bodyPr/>
          <a:lstStyle>
            <a:lvl1pPr algn="l">
              <a:defRPr sz="2800">
                <a:solidFill>
                  <a:srgbClr val="00FFFF"/>
                </a:solidFill>
              </a:defRPr>
            </a:lvl1pPr>
            <a:lvl2pPr algn="l">
              <a:defRPr>
                <a:solidFill>
                  <a:srgbClr val="00FFFF"/>
                </a:solidFill>
              </a:defRPr>
            </a:lvl2pPr>
            <a:lvl3pPr algn="l">
              <a:defRPr>
                <a:solidFill>
                  <a:srgbClr val="00FFFF"/>
                </a:solidFill>
              </a:defRPr>
            </a:lvl3pPr>
            <a:lvl4pPr algn="l">
              <a:defRPr>
                <a:solidFill>
                  <a:srgbClr val="00FFFF"/>
                </a:solidFill>
              </a:defRPr>
            </a:lvl4pPr>
            <a:lvl5pPr algn="l">
              <a:defRPr>
                <a:solidFill>
                  <a:srgbClr val="00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540" y="433880"/>
            <a:ext cx="580279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9540" y="1198559"/>
            <a:ext cx="5802790" cy="3511061"/>
          </a:xfrm>
        </p:spPr>
        <p:txBody>
          <a:bodyPr/>
          <a:lstStyle>
            <a:lvl1pPr>
              <a:defRPr sz="2800">
                <a:solidFill>
                  <a:srgbClr val="00FFFF"/>
                </a:solidFill>
              </a:defRPr>
            </a:lvl1pPr>
            <a:lvl2pPr>
              <a:defRPr>
                <a:solidFill>
                  <a:srgbClr val="00FFFF"/>
                </a:solidFill>
              </a:defRPr>
            </a:lvl2pPr>
            <a:lvl3pPr>
              <a:defRPr>
                <a:solidFill>
                  <a:srgbClr val="00FFFF"/>
                </a:solidFill>
              </a:defRPr>
            </a:lvl3pPr>
            <a:lvl4pPr>
              <a:defRPr>
                <a:solidFill>
                  <a:srgbClr val="00FFFF"/>
                </a:solidFill>
              </a:defRPr>
            </a:lvl4pPr>
            <a:lvl5pPr>
              <a:defRPr>
                <a:solidFill>
                  <a:srgbClr val="00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870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FFFF"/>
                </a:solidFill>
              </a:defRPr>
            </a:lvl1pPr>
            <a:lvl2pPr algn="ctr">
              <a:defRPr sz="2000">
                <a:solidFill>
                  <a:srgbClr val="00FFFF"/>
                </a:solidFill>
              </a:defRPr>
            </a:lvl2pPr>
            <a:lvl3pPr algn="ctr">
              <a:defRPr sz="1800">
                <a:solidFill>
                  <a:srgbClr val="00FFFF"/>
                </a:solidFill>
              </a:defRPr>
            </a:lvl3pPr>
            <a:lvl4pPr algn="ctr">
              <a:defRPr sz="1600">
                <a:solidFill>
                  <a:srgbClr val="00FFFF"/>
                </a:solidFill>
              </a:defRPr>
            </a:lvl4pPr>
            <a:lvl5pPr algn="ctr">
              <a:defRPr sz="1600">
                <a:solidFill>
                  <a:srgbClr val="00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870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FFFF"/>
                </a:solidFill>
              </a:defRPr>
            </a:lvl1pPr>
            <a:lvl2pPr algn="ctr">
              <a:defRPr sz="2000">
                <a:solidFill>
                  <a:srgbClr val="00FFFF"/>
                </a:solidFill>
              </a:defRPr>
            </a:lvl2pPr>
            <a:lvl3pPr algn="ctr">
              <a:defRPr sz="1800">
                <a:solidFill>
                  <a:srgbClr val="00FFFF"/>
                </a:solidFill>
              </a:defRPr>
            </a:lvl3pPr>
            <a:lvl4pPr algn="ctr">
              <a:defRPr sz="1600">
                <a:solidFill>
                  <a:srgbClr val="00FFFF"/>
                </a:solidFill>
              </a:defRPr>
            </a:lvl4pPr>
            <a:lvl5pPr algn="ctr">
              <a:defRPr sz="1600">
                <a:solidFill>
                  <a:srgbClr val="00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12594-071C-45C4-8C60-D0C29CC253AB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Dubai" panose="020B0503030403030204" pitchFamily="34" charset="-78"/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Dubai" panose="020B0503030403030204" pitchFamily="34" charset="-78"/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S"/>
              <a:t>F</a:t>
            </a:r>
            <a:r>
              <a:rPr lang="en-US"/>
              <a:t>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54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Dubai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J</cp:lastModifiedBy>
  <cp:revision>138</cp:revision>
  <dcterms:created xsi:type="dcterms:W3CDTF">2013-08-21T19:17:07Z</dcterms:created>
  <dcterms:modified xsi:type="dcterms:W3CDTF">2017-11-13T14:44:24Z</dcterms:modified>
</cp:coreProperties>
</file>