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20AD4A-0F5D-4482-995D-16B3AD8D29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Open_IIT_Data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D68C91-7B0E-4739-830D-171B6F3A56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17-03-2021 01:34:54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Danceability" id="10" name="slide10">
            <a:extLst>
              <a:ext uri="{FF2B5EF4-FFF2-40B4-BE49-F238E27FC236}">
                <a16:creationId xmlns:a16="http://schemas.microsoft.com/office/drawing/2014/main" id="{16FBFDFA-13E1-4355-B7FB-D1A0518A2A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63" y="0"/>
            <a:ext cx="5880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nceability" id="11" name="slide11">
            <a:extLst>
              <a:ext uri="{FF2B5EF4-FFF2-40B4-BE49-F238E27FC236}">
                <a16:creationId xmlns:a16="http://schemas.microsoft.com/office/drawing/2014/main" id="{0115FB10-A887-42E7-9AA7-AC4B82A355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670"/>
            <a:ext cx="12192000" cy="22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12" name="slide12">
            <a:extLst>
              <a:ext uri="{FF2B5EF4-FFF2-40B4-BE49-F238E27FC236}">
                <a16:creationId xmlns:a16="http://schemas.microsoft.com/office/drawing/2014/main" id="{15C7F3EA-3A89-4161-8481-7EEE25D48B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670"/>
            <a:ext cx="12192000" cy="22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ergy" id="13" name="slide13">
            <a:extLst>
              <a:ext uri="{FF2B5EF4-FFF2-40B4-BE49-F238E27FC236}">
                <a16:creationId xmlns:a16="http://schemas.microsoft.com/office/drawing/2014/main" id="{88D042D1-26AE-40E6-9985-5527812BB2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80" y="0"/>
            <a:ext cx="67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rumentalness" id="14" name="slide14">
            <a:extLst>
              <a:ext uri="{FF2B5EF4-FFF2-40B4-BE49-F238E27FC236}">
                <a16:creationId xmlns:a16="http://schemas.microsoft.com/office/drawing/2014/main" id="{E3EB6AA4-591C-4B00-9B9E-F2B7210998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676"/>
            <a:ext cx="12192000" cy="25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Instrumentalness" id="15" name="slide15">
            <a:extLst>
              <a:ext uri="{FF2B5EF4-FFF2-40B4-BE49-F238E27FC236}">
                <a16:creationId xmlns:a16="http://schemas.microsoft.com/office/drawing/2014/main" id="{67969C0E-1170-4241-A0B8-11E2C4D583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05" y="0"/>
            <a:ext cx="9292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veness" id="16" name="slide16">
            <a:extLst>
              <a:ext uri="{FF2B5EF4-FFF2-40B4-BE49-F238E27FC236}">
                <a16:creationId xmlns:a16="http://schemas.microsoft.com/office/drawing/2014/main" id="{059C03FA-0D8C-4C05-BF9A-41B0D2C997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02" y="0"/>
            <a:ext cx="6715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udness" id="17" name="slide17">
            <a:extLst>
              <a:ext uri="{FF2B5EF4-FFF2-40B4-BE49-F238E27FC236}">
                <a16:creationId xmlns:a16="http://schemas.microsoft.com/office/drawing/2014/main" id="{EAC12F96-2208-41CF-8160-E77518C921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0"/>
            <a:ext cx="10149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chiness" id="18" name="slide18">
            <a:extLst>
              <a:ext uri="{FF2B5EF4-FFF2-40B4-BE49-F238E27FC236}">
                <a16:creationId xmlns:a16="http://schemas.microsoft.com/office/drawing/2014/main" id="{0C6F1740-D48A-4FAE-8C2A-962FA7FACA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34" y="0"/>
            <a:ext cx="6548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lence" id="19" name="slide19">
            <a:extLst>
              <a:ext uri="{FF2B5EF4-FFF2-40B4-BE49-F238E27FC236}">
                <a16:creationId xmlns:a16="http://schemas.microsoft.com/office/drawing/2014/main" id="{E4FBEE01-7E10-4A84-8309-1254A6B2F16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67" y="0"/>
            <a:ext cx="6381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licit_percentage" id="2" name="slide2">
            <a:extLst>
              <a:ext uri="{FF2B5EF4-FFF2-40B4-BE49-F238E27FC236}">
                <a16:creationId xmlns:a16="http://schemas.microsoft.com/office/drawing/2014/main" id="{AACEFDBB-5D34-4831-9AB0-E483042E0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347"/>
            <a:ext cx="12192000" cy="19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o" id="20" name="slide20">
            <a:extLst>
              <a:ext uri="{FF2B5EF4-FFF2-40B4-BE49-F238E27FC236}">
                <a16:creationId xmlns:a16="http://schemas.microsoft.com/office/drawing/2014/main" id="{25C3054D-0ADA-4477-BEFD-00D298F86E7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" y="0"/>
            <a:ext cx="10989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Duration" id="21" name="slide21">
            <a:extLst>
              <a:ext uri="{FF2B5EF4-FFF2-40B4-BE49-F238E27FC236}">
                <a16:creationId xmlns:a16="http://schemas.microsoft.com/office/drawing/2014/main" id="{3870CBF9-DCDB-4BAC-834D-8A4205CC40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3134"/>
            <a:ext cx="12192000" cy="13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licit_average" id="3" name="slide3">
            <a:extLst>
              <a:ext uri="{FF2B5EF4-FFF2-40B4-BE49-F238E27FC236}">
                <a16:creationId xmlns:a16="http://schemas.microsoft.com/office/drawing/2014/main" id="{384E45A1-E448-4CFD-ABC9-FD97DE9135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96" y="0"/>
            <a:ext cx="5079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y" id="4" name="slide4">
            <a:extLst>
              <a:ext uri="{FF2B5EF4-FFF2-40B4-BE49-F238E27FC236}">
                <a16:creationId xmlns:a16="http://schemas.microsoft.com/office/drawing/2014/main" id="{A7EB4E28-4286-4119-BB0E-D5F418F31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5" y="0"/>
            <a:ext cx="11953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" id="5" name="slide5">
            <a:extLst>
              <a:ext uri="{FF2B5EF4-FFF2-40B4-BE49-F238E27FC236}">
                <a16:creationId xmlns:a16="http://schemas.microsoft.com/office/drawing/2014/main" id="{053EDA08-DFB1-4901-98C8-52A8963E3A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593"/>
            <a:ext cx="12192000" cy="20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" id="6" name="slide6">
            <a:extLst>
              <a:ext uri="{FF2B5EF4-FFF2-40B4-BE49-F238E27FC236}">
                <a16:creationId xmlns:a16="http://schemas.microsoft.com/office/drawing/2014/main" id="{93B904AE-9A29-4D1F-8A2F-1541A66B4E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ousticness" id="7" name="slide7">
            <a:extLst>
              <a:ext uri="{FF2B5EF4-FFF2-40B4-BE49-F238E27FC236}">
                <a16:creationId xmlns:a16="http://schemas.microsoft.com/office/drawing/2014/main" id="{DE1B797F-3285-4FCB-AF8A-AB3A62290B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670"/>
            <a:ext cx="12192000" cy="22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Acousticness" id="8" name="slide8">
            <a:extLst>
              <a:ext uri="{FF2B5EF4-FFF2-40B4-BE49-F238E27FC236}">
                <a16:creationId xmlns:a16="http://schemas.microsoft.com/office/drawing/2014/main" id="{C3744C09-2425-44F3-8058-45DFBA1D63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5" y="0"/>
            <a:ext cx="7920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oustic" id="9" name="slide9">
            <a:extLst>
              <a:ext uri="{FF2B5EF4-FFF2-40B4-BE49-F238E27FC236}">
                <a16:creationId xmlns:a16="http://schemas.microsoft.com/office/drawing/2014/main" id="{6C7F6CA3-6FD5-4927-A052-66BAA7504A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2021-03-16T20:04:57Z</dcterms:created>
  <dcterms:modified xsi:type="dcterms:W3CDTF">2021-03-16T20:04:57Z</dcterms:modified>
</cp:coreProperties>
</file>