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6" y="4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793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7170838" cy="1200329"/>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AIR QUALITY INDEX PREDICTION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A33E3437-AD28-AACC-8398-61042A00ACF5}"/>
              </a:ext>
            </a:extLst>
          </p:cNvPr>
          <p:cNvSpPr txBox="1"/>
          <p:nvPr/>
        </p:nvSpPr>
        <p:spPr>
          <a:xfrm>
            <a:off x="1156447" y="2402541"/>
            <a:ext cx="6179074" cy="181626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the impact of air pollution on health and environment.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a predictive model to forecast Air Quality Index(AQI).</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Enhancing skills in data analysis, machine learning, and data visualization.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24E895C6-73F0-76EB-A808-BAD419B6A148}"/>
              </a:ext>
            </a:extLst>
          </p:cNvPr>
          <p:cNvSpPr txBox="1"/>
          <p:nvPr/>
        </p:nvSpPr>
        <p:spPr>
          <a:xfrm>
            <a:off x="1228164" y="2716306"/>
            <a:ext cx="6311153" cy="954300"/>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like Pandas, NumPy, Scikit-learn, and Matplotlib</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for coding and visualization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6F1201A-EEE2-DBD9-5173-061AAB8AD1E0}"/>
              </a:ext>
            </a:extLst>
          </p:cNvPr>
          <p:cNvSpPr txBox="1"/>
          <p:nvPr/>
        </p:nvSpPr>
        <p:spPr>
          <a:xfrm>
            <a:off x="1407459" y="2330824"/>
            <a:ext cx="9224682" cy="124162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 Acquiring relevant air quality datasets.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 : Cleaning and transforming data for model training.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Development : Implementing machine learning models for AQI prediction.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 : Assessing model performance using appropriate metrics.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A4954A6-3E09-B76D-70A1-6D55131CB659}"/>
              </a:ext>
            </a:extLst>
          </p:cNvPr>
          <p:cNvSpPr txBox="1"/>
          <p:nvPr/>
        </p:nvSpPr>
        <p:spPr>
          <a:xfrm>
            <a:off x="1416424" y="2617694"/>
            <a:ext cx="9188823" cy="6669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Air pollution poses a severe threat to human and environment. Predicting AQI can help in taking preventive measures to minimize exposure.</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C0A6D02C-D139-1500-E13B-009721EBEE56}"/>
              </a:ext>
            </a:extLst>
          </p:cNvPr>
          <p:cNvSpPr txBox="1"/>
          <p:nvPr/>
        </p:nvSpPr>
        <p:spPr>
          <a:xfrm>
            <a:off x="1264024" y="2250141"/>
            <a:ext cx="9502588" cy="6669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Developing a machine learning model that accurately predicts AQI based on historical data and environmental parameters.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13609FA-41BF-87CE-3665-CF586051AFB6}"/>
              </a:ext>
            </a:extLst>
          </p:cNvPr>
          <p:cNvPicPr>
            <a:picLocks noChangeAspect="1"/>
          </p:cNvPicPr>
          <p:nvPr/>
        </p:nvPicPr>
        <p:blipFill>
          <a:blip r:embed="rId2"/>
          <a:stretch>
            <a:fillRect/>
          </a:stretch>
        </p:blipFill>
        <p:spPr>
          <a:xfrm>
            <a:off x="9232157" y="1668927"/>
            <a:ext cx="2845512" cy="2210686"/>
          </a:xfrm>
          <a:prstGeom prst="rect">
            <a:avLst/>
          </a:prstGeom>
        </p:spPr>
      </p:pic>
      <p:pic>
        <p:nvPicPr>
          <p:cNvPr id="6" name="Picture 5">
            <a:extLst>
              <a:ext uri="{FF2B5EF4-FFF2-40B4-BE49-F238E27FC236}">
                <a16:creationId xmlns:a16="http://schemas.microsoft.com/office/drawing/2014/main" id="{64903D8A-8AC3-52C3-12E4-8919FE0A9344}"/>
              </a:ext>
            </a:extLst>
          </p:cNvPr>
          <p:cNvPicPr>
            <a:picLocks noChangeAspect="1"/>
          </p:cNvPicPr>
          <p:nvPr/>
        </p:nvPicPr>
        <p:blipFill>
          <a:blip r:embed="rId3"/>
          <a:stretch>
            <a:fillRect/>
          </a:stretch>
        </p:blipFill>
        <p:spPr>
          <a:xfrm>
            <a:off x="346227" y="1642787"/>
            <a:ext cx="3014372" cy="2256866"/>
          </a:xfrm>
          <a:prstGeom prst="rect">
            <a:avLst/>
          </a:prstGeom>
        </p:spPr>
      </p:pic>
      <p:pic>
        <p:nvPicPr>
          <p:cNvPr id="8" name="Picture 7">
            <a:extLst>
              <a:ext uri="{FF2B5EF4-FFF2-40B4-BE49-F238E27FC236}">
                <a16:creationId xmlns:a16="http://schemas.microsoft.com/office/drawing/2014/main" id="{2796A213-D941-C3CE-CC59-933A695B1566}"/>
              </a:ext>
            </a:extLst>
          </p:cNvPr>
          <p:cNvPicPr>
            <a:picLocks noChangeAspect="1"/>
          </p:cNvPicPr>
          <p:nvPr/>
        </p:nvPicPr>
        <p:blipFill>
          <a:blip r:embed="rId4"/>
          <a:stretch>
            <a:fillRect/>
          </a:stretch>
        </p:blipFill>
        <p:spPr>
          <a:xfrm>
            <a:off x="6408274" y="1669619"/>
            <a:ext cx="2755939" cy="2210686"/>
          </a:xfrm>
          <a:prstGeom prst="rect">
            <a:avLst/>
          </a:prstGeom>
        </p:spPr>
      </p:pic>
      <p:pic>
        <p:nvPicPr>
          <p:cNvPr id="10" name="Picture 9">
            <a:extLst>
              <a:ext uri="{FF2B5EF4-FFF2-40B4-BE49-F238E27FC236}">
                <a16:creationId xmlns:a16="http://schemas.microsoft.com/office/drawing/2014/main" id="{5DF36FEA-48F2-7E15-2265-81CA48059F00}"/>
              </a:ext>
            </a:extLst>
          </p:cNvPr>
          <p:cNvPicPr>
            <a:picLocks noChangeAspect="1"/>
          </p:cNvPicPr>
          <p:nvPr/>
        </p:nvPicPr>
        <p:blipFill>
          <a:blip r:embed="rId5"/>
          <a:stretch>
            <a:fillRect/>
          </a:stretch>
        </p:blipFill>
        <p:spPr>
          <a:xfrm>
            <a:off x="3446914" y="1669619"/>
            <a:ext cx="2883921" cy="2210632"/>
          </a:xfrm>
          <a:prstGeom prst="rect">
            <a:avLst/>
          </a:prstGeom>
        </p:spPr>
      </p:pic>
      <p:sp>
        <p:nvSpPr>
          <p:cNvPr id="11" name="TextBox 10">
            <a:extLst>
              <a:ext uri="{FF2B5EF4-FFF2-40B4-BE49-F238E27FC236}">
                <a16:creationId xmlns:a16="http://schemas.microsoft.com/office/drawing/2014/main" id="{4E07CE2C-2054-34D3-C4DC-FBAD0CB225D1}"/>
              </a:ext>
            </a:extLst>
          </p:cNvPr>
          <p:cNvSpPr txBox="1"/>
          <p:nvPr/>
        </p:nvSpPr>
        <p:spPr>
          <a:xfrm>
            <a:off x="721186" y="5613760"/>
            <a:ext cx="10789498" cy="3796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GitHub Link - https://github.com/sumanghosh108/Air-Quality-Index-Prediction.git</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0167C81-9B73-B457-4D03-4DB42F15789D}"/>
              </a:ext>
            </a:extLst>
          </p:cNvPr>
          <p:cNvSpPr txBox="1"/>
          <p:nvPr/>
        </p:nvSpPr>
        <p:spPr>
          <a:xfrm>
            <a:off x="1040130" y="2286000"/>
            <a:ext cx="9704070" cy="152894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AQI Prediction model effectively demonstrates the use of machine learning in forecasting air quality. By analyzing historical data, the model provides accurate predictions, aiding proactive pollution control. This project emphasizes data-driven solutions for real-world challenges. Future enhancements could include real-time data integration, improved accuracy with advanced models, and web-based deployment for broader accessibility.</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280</TotalTime>
  <Words>241</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Suman Ghosh</cp:lastModifiedBy>
  <cp:revision>8</cp:revision>
  <dcterms:created xsi:type="dcterms:W3CDTF">2024-12-31T09:40:01Z</dcterms:created>
  <dcterms:modified xsi:type="dcterms:W3CDTF">2025-03-17T14:48:26Z</dcterms:modified>
</cp:coreProperties>
</file>