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23" r:id="rId8"/>
    <p:sldId id="281" r:id="rId9"/>
    <p:sldId id="282" r:id="rId10"/>
    <p:sldId id="324" r:id="rId11"/>
    <p:sldId id="325" r:id="rId12"/>
    <p:sldId id="326" r:id="rId13"/>
    <p:sldId id="315" r:id="rId14"/>
    <p:sldId id="317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Architecture design and Code analysis for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Area of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whole process can be automated by using AWS Step function or Airflow.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can be moved to AWS redshift for taking the database like features.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Important link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551174" cy="4143375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code link</a:t>
            </a:r>
            <a:br>
              <a:rPr lang="en-US" dirty="0"/>
            </a:br>
            <a:r>
              <a:rPr lang="en-US" dirty="0"/>
              <a:t>https://github.com/sumanh458/AWS/tree/main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6322141" cy="2234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Suman Haldar</a:t>
            </a:r>
          </a:p>
          <a:p>
            <a:r>
              <a:rPr lang="en-US" dirty="0"/>
              <a:t>+91 7008370068</a:t>
            </a:r>
          </a:p>
          <a:p>
            <a:r>
              <a:rPr lang="en-US" dirty="0"/>
              <a:t>sumanh458@gmail.com</a:t>
            </a:r>
          </a:p>
          <a:p>
            <a:r>
              <a:rPr lang="en-US" dirty="0" err="1"/>
              <a:t>Linkedin</a:t>
            </a:r>
            <a:r>
              <a:rPr lang="en-US" dirty="0"/>
              <a:t> Profile: https://www.linkedin.com/in/suman-haldar-55986674/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Architecture Design</a:t>
            </a:r>
          </a:p>
          <a:p>
            <a:r>
              <a:rPr lang="en-US" dirty="0"/>
              <a:t>Visual Analysis</a:t>
            </a:r>
          </a:p>
          <a:p>
            <a:r>
              <a:rPr lang="en-US" dirty="0"/>
              <a:t>Area of improvement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B93-E673-934B-BC77-6E8E7916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			Diagram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8C1EACF-00F0-A129-FCA8-BB10E13E4A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8151" r="8151"/>
          <a:stretch>
            <a:fillRect/>
          </a:stretch>
        </p:blipFill>
        <p:spPr>
          <a:xfrm>
            <a:off x="511278" y="0"/>
            <a:ext cx="4473408" cy="6359525"/>
          </a:xfrm>
        </p:spPr>
      </p:pic>
    </p:spTree>
    <p:extLst>
      <p:ext uri="{BB962C8B-B14F-4D97-AF65-F5344CB8AC3E}">
        <p14:creationId xmlns:p14="http://schemas.microsoft.com/office/powerpoint/2010/main" val="23635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Visual analysis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User acquisition by channel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AD106-51EE-144F-52A0-1C0403EE1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18002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Video published by channel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BD199-8D77-D867-F83B-3212B207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07" y="205143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Videos trend by channel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7A1E8-059B-5704-20FB-AB9B0921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95" y="218002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Video published by channel per month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54D03-CF48-178C-8E7B-315852F1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95" y="209550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15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{45F09036-1129-4556-94B3-E86408F2EFD6}tf78438558_win32</Template>
  <TotalTime>39</TotalTime>
  <Words>131</Words>
  <Application>Microsoft Office PowerPoint</Application>
  <PresentationFormat>Widescreen</PresentationFormat>
  <Paragraphs>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Architecture design and Code analysis for YouTube channel</vt:lpstr>
      <vt:lpstr>agenda</vt:lpstr>
      <vt:lpstr>Architecture Design</vt:lpstr>
      <vt:lpstr>Architecture    Diagram</vt:lpstr>
      <vt:lpstr>Visual analysis</vt:lpstr>
      <vt:lpstr>User acquisition by channel</vt:lpstr>
      <vt:lpstr>Video published by channel</vt:lpstr>
      <vt:lpstr>Videos trend by channel</vt:lpstr>
      <vt:lpstr>Video published by channel per month</vt:lpstr>
      <vt:lpstr>Area of improvements</vt:lpstr>
      <vt:lpstr>Important link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Suman Haldar</dc:creator>
  <cp:lastModifiedBy>Suman Haldar</cp:lastModifiedBy>
  <cp:revision>17</cp:revision>
  <dcterms:created xsi:type="dcterms:W3CDTF">2024-09-16T20:22:42Z</dcterms:created>
  <dcterms:modified xsi:type="dcterms:W3CDTF">2024-09-16T21:02:15Z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