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07" r:id="rId7"/>
    <p:sldId id="323" r:id="rId8"/>
    <p:sldId id="327" r:id="rId9"/>
    <p:sldId id="281" r:id="rId10"/>
    <p:sldId id="282" r:id="rId11"/>
    <p:sldId id="324" r:id="rId12"/>
    <p:sldId id="328" r:id="rId13"/>
    <p:sldId id="331" r:id="rId14"/>
    <p:sldId id="330" r:id="rId15"/>
    <p:sldId id="329" r:id="rId16"/>
    <p:sldId id="325" r:id="rId17"/>
    <p:sldId id="326" r:id="rId18"/>
    <p:sldId id="315" r:id="rId19"/>
    <p:sldId id="317" r:id="rId20"/>
    <p:sldId id="297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C75E-F60B-E1B9-814B-0A52D75EE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B758F2-A0BD-CD01-007C-B23BC70FD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5BFBF-6AA2-B1BF-2C04-C57994B0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6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4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6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4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4E9F-47F2-679D-839F-610D3136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80476-9B7F-7FD7-A08D-CC2D1DC82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38922-5378-9F64-D11D-CF11B0D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2831-89AF-1E0C-5F98-4A79EF96C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886163-B705-42F0-1876-02299F9AA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543BA-9279-5B3A-96FC-741DBD5A8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4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01394-3B14-A5C1-40B1-A026D0771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CDB3C-09FF-B779-967B-E30643034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60EDE-BE65-3B64-F26B-DC2F13CE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67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Architecture design and Code analysis for Customer purchasing pattern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F8958-057C-8640-92ED-74D70511E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F4DC-B234-9961-6DD1-5858D0E8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furniture products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C5F2869-0843-983F-FE3C-37393B200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D01C2-EFE0-A38B-0192-ACB4CCCA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180024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CD814-9444-B1FF-EF80-E3614ADE4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51DE-B7AA-FC31-C91B-546CA831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office supplies products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6B1C41-CCA7-8E57-0CA9-427BA3628D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FF2F1-8E78-3E4D-6C68-B8CC488B9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95" y="2180024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E362-3DA0-9656-0C0A-9087ACCD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DEAE-AB1B-79FF-23CF-CDD5C485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Buying pattern of user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E536A85-E699-EA7B-582E-8195BFDD8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760C1-7004-0F36-66F3-51E46998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73" y="2425313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sales by category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C96D3-B1C5-CA5F-ACC8-2B6563C4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877" y="242119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8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Expenditure by customer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0D845-59FF-6117-B23F-7970921D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95" y="262767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0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Area of improvements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whole process can be automated by using AWS Step function or Airflow.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can be moved to AWS redshift for taking the database like features.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Important link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551174" cy="4143375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code link</a:t>
            </a:r>
            <a:br>
              <a:rPr lang="en-US"/>
            </a:br>
            <a:r>
              <a:rPr lang="en-US"/>
              <a:t>https://github.com/sumanh458/AWSCodingChallenge/tree/main</a:t>
            </a: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6322141" cy="22346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Suman Haldar</a:t>
            </a:r>
          </a:p>
          <a:p>
            <a:r>
              <a:rPr lang="en-US" dirty="0"/>
              <a:t>+91 7008370068</a:t>
            </a:r>
          </a:p>
          <a:p>
            <a:r>
              <a:rPr lang="en-US" dirty="0"/>
              <a:t>sumanh458@gmail.com</a:t>
            </a:r>
          </a:p>
          <a:p>
            <a:r>
              <a:rPr lang="en-US" dirty="0" err="1"/>
              <a:t>Linkedin</a:t>
            </a:r>
            <a:r>
              <a:rPr lang="en-US" dirty="0"/>
              <a:t> Profile: https://www.linkedin.com/in/suman-haldar-55986674/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Architecture Design</a:t>
            </a:r>
          </a:p>
          <a:p>
            <a:r>
              <a:rPr lang="en-US" dirty="0"/>
              <a:t>Visual Analysis</a:t>
            </a:r>
          </a:p>
          <a:p>
            <a:r>
              <a:rPr lang="en-US" dirty="0"/>
              <a:t>Area of improvement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Architecture Design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FB93-E673-934B-BC77-6E8E7916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301" y="1061623"/>
            <a:ext cx="4344694" cy="4739104"/>
          </a:xfrm>
        </p:spPr>
        <p:txBody>
          <a:bodyPr/>
          <a:lstStyle/>
          <a:p>
            <a:pPr algn="ctr"/>
            <a:r>
              <a:rPr lang="en-US" dirty="0"/>
              <a:t>Architecture Diagram For AWS Crawler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3C72B9-945C-BABA-AC98-2B83F0B04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46" y="98323"/>
            <a:ext cx="2748511" cy="5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7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9C74-673C-0E1C-00FA-EA17FE714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F4EF-D687-31E3-7C0F-AD32788A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301" y="1061623"/>
            <a:ext cx="4344694" cy="4739104"/>
          </a:xfrm>
        </p:spPr>
        <p:txBody>
          <a:bodyPr/>
          <a:lstStyle/>
          <a:p>
            <a:pPr algn="ctr"/>
            <a:r>
              <a:rPr lang="en-US" dirty="0"/>
              <a:t>Architecture Diagram For AWS GLUE(Step Function)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D4E7D-4ADF-9013-45FD-36DE91BD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10" y="701016"/>
            <a:ext cx="5227773" cy="42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3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Visual analysis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7965461" cy="1594239"/>
          </a:xfrm>
        </p:spPr>
        <p:txBody>
          <a:bodyPr/>
          <a:lstStyle/>
          <a:p>
            <a:r>
              <a:rPr lang="en-US" dirty="0"/>
              <a:t>Employees distributions(office location)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024E5-F270-FC84-E528-487742D4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32" y="2180024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electronics products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F5BC7-92CD-2AC6-30F4-20372870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795" y="2502925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5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06695-5CCA-D70D-0AD9-A54B34D4C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DFE5-3C4A-DC57-C33E-CA324F57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Distribution of Accessories products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2FC6F79-851D-D3FF-7A88-30A42660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F0295-330C-B2A0-82F4-083D6339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123586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01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{45F09036-1129-4556-94B3-E86408F2EFD6}tf78438558_win32</Template>
  <TotalTime>104</TotalTime>
  <Words>162</Words>
  <Application>Microsoft Office PowerPoint</Application>
  <PresentationFormat>Widescreen</PresentationFormat>
  <Paragraphs>39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Custom</vt:lpstr>
      <vt:lpstr>Architecture design and Code analysis for Customer purchasing pattern</vt:lpstr>
      <vt:lpstr>agenda</vt:lpstr>
      <vt:lpstr>Architecture Design</vt:lpstr>
      <vt:lpstr>Architecture Diagram For AWS Crawler</vt:lpstr>
      <vt:lpstr>Architecture Diagram For AWS GLUE(Step Function)</vt:lpstr>
      <vt:lpstr>Visual analysis</vt:lpstr>
      <vt:lpstr>Employees distributions(office location)</vt:lpstr>
      <vt:lpstr>Distribution of electronics products</vt:lpstr>
      <vt:lpstr>Distribution of Accessories products</vt:lpstr>
      <vt:lpstr>Distribution of furniture products</vt:lpstr>
      <vt:lpstr>Distribution of office supplies products</vt:lpstr>
      <vt:lpstr>Buying pattern of user</vt:lpstr>
      <vt:lpstr>Distribution of sales by category</vt:lpstr>
      <vt:lpstr>Expenditure by customer</vt:lpstr>
      <vt:lpstr>Area of improvements</vt:lpstr>
      <vt:lpstr>Important link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Suman Haldar</dc:creator>
  <cp:lastModifiedBy>Suman Haldar</cp:lastModifiedBy>
  <cp:revision>38</cp:revision>
  <dcterms:created xsi:type="dcterms:W3CDTF">2024-09-16T20:22:42Z</dcterms:created>
  <dcterms:modified xsi:type="dcterms:W3CDTF">2024-10-22T04:05:54Z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