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7" r:id="rId4"/>
    <p:sldId id="290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51"/>
    <a:srgbClr val="39B0D4"/>
    <a:srgbClr val="9BBB59"/>
    <a:srgbClr val="727272"/>
    <a:srgbClr val="0100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9C75D-24EF-404D-AE90-EDC601880E31}" v="1615" dt="2024-09-05T12:35:08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232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D0E10C-AAD8-467E-B378-BD3E35D2A9E8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6017373-7235-490B-AEC1-518D811A7E98}">
      <dgm:prSet phldrT="[Text]"/>
      <dgm:spPr/>
      <dgm:t>
        <a:bodyPr/>
        <a:lstStyle/>
        <a:p>
          <a:r>
            <a:rPr lang="en-US" dirty="0"/>
            <a:t>Use Wi-Fi/Network based verification</a:t>
          </a:r>
          <a:endParaRPr lang="en-IN" dirty="0"/>
        </a:p>
      </dgm:t>
    </dgm:pt>
    <dgm:pt modelId="{8A19BB09-041E-478F-BF43-F2D1BC5552EB}" type="parTrans" cxnId="{F2417D81-239C-4B26-B0D7-863B4E845840}">
      <dgm:prSet/>
      <dgm:spPr/>
      <dgm:t>
        <a:bodyPr/>
        <a:lstStyle/>
        <a:p>
          <a:endParaRPr lang="en-IN"/>
        </a:p>
      </dgm:t>
    </dgm:pt>
    <dgm:pt modelId="{1711328E-674A-485A-A743-A5DA712FF1A2}" type="sibTrans" cxnId="{F2417D81-239C-4B26-B0D7-863B4E845840}">
      <dgm:prSet/>
      <dgm:spPr/>
      <dgm:t>
        <a:bodyPr/>
        <a:lstStyle/>
        <a:p>
          <a:endParaRPr lang="en-IN"/>
        </a:p>
      </dgm:t>
    </dgm:pt>
    <dgm:pt modelId="{DAB123A7-827F-42A4-BADC-FC873AA6D319}">
      <dgm:prSet phldrT="[Text]"/>
      <dgm:spPr/>
      <dgm:t>
        <a:bodyPr/>
        <a:lstStyle/>
        <a:p>
          <a:r>
            <a:rPr lang="en-US" dirty="0"/>
            <a:t>Multi-factor Authentication</a:t>
          </a:r>
          <a:endParaRPr lang="en-IN" dirty="0"/>
        </a:p>
      </dgm:t>
    </dgm:pt>
    <dgm:pt modelId="{E2DAA08E-4A12-4C91-874B-74BBDCE41365}" type="parTrans" cxnId="{7042D42B-DFAF-4BBF-A415-D817EB3F827C}">
      <dgm:prSet/>
      <dgm:spPr/>
      <dgm:t>
        <a:bodyPr/>
        <a:lstStyle/>
        <a:p>
          <a:endParaRPr lang="en-IN"/>
        </a:p>
      </dgm:t>
    </dgm:pt>
    <dgm:pt modelId="{41C47D51-0088-4CB9-8896-E3F548FAAB58}" type="sibTrans" cxnId="{7042D42B-DFAF-4BBF-A415-D817EB3F827C}">
      <dgm:prSet/>
      <dgm:spPr/>
      <dgm:t>
        <a:bodyPr/>
        <a:lstStyle/>
        <a:p>
          <a:endParaRPr lang="en-IN"/>
        </a:p>
      </dgm:t>
    </dgm:pt>
    <dgm:pt modelId="{CC53F423-954B-407A-B275-17B0C78BE165}">
      <dgm:prSet phldrT="[Text]"/>
      <dgm:spPr/>
      <dgm:t>
        <a:bodyPr/>
        <a:lstStyle/>
        <a:p>
          <a:r>
            <a:rPr lang="en-US" dirty="0"/>
            <a:t>Geofencing with buffer Zones and Tolerance </a:t>
          </a:r>
          <a:endParaRPr lang="en-IN" dirty="0"/>
        </a:p>
      </dgm:t>
    </dgm:pt>
    <dgm:pt modelId="{1E7A2328-1E5E-4912-B49E-E14DDEDA1E64}" type="parTrans" cxnId="{9FDD5FAD-DA70-46ED-BE83-FB379064E1DF}">
      <dgm:prSet/>
      <dgm:spPr/>
      <dgm:t>
        <a:bodyPr/>
        <a:lstStyle/>
        <a:p>
          <a:endParaRPr lang="en-IN"/>
        </a:p>
      </dgm:t>
    </dgm:pt>
    <dgm:pt modelId="{230272E3-6841-43C9-A0AA-891231BF671F}" type="sibTrans" cxnId="{9FDD5FAD-DA70-46ED-BE83-FB379064E1DF}">
      <dgm:prSet/>
      <dgm:spPr/>
      <dgm:t>
        <a:bodyPr/>
        <a:lstStyle/>
        <a:p>
          <a:endParaRPr lang="en-IN"/>
        </a:p>
      </dgm:t>
    </dgm:pt>
    <dgm:pt modelId="{28C0D6D5-511F-41F8-B979-56B3496C906B}">
      <dgm:prSet/>
      <dgm:spPr/>
      <dgm:t>
        <a:bodyPr/>
        <a:lstStyle/>
        <a:p>
          <a:endParaRPr lang="en-IN" dirty="0"/>
        </a:p>
      </dgm:t>
    </dgm:pt>
    <dgm:pt modelId="{F5AF8995-2BC3-48D9-8669-CA91526363C6}" type="parTrans" cxnId="{C928C565-3796-4E2C-8ECF-D9F15D2A96B1}">
      <dgm:prSet/>
      <dgm:spPr/>
      <dgm:t>
        <a:bodyPr/>
        <a:lstStyle/>
        <a:p>
          <a:endParaRPr lang="en-IN"/>
        </a:p>
      </dgm:t>
    </dgm:pt>
    <dgm:pt modelId="{5C064DF9-640F-41DE-A985-AF285E4663BA}" type="sibTrans" cxnId="{C928C565-3796-4E2C-8ECF-D9F15D2A96B1}">
      <dgm:prSet/>
      <dgm:spPr/>
      <dgm:t>
        <a:bodyPr/>
        <a:lstStyle/>
        <a:p>
          <a:endParaRPr lang="en-IN"/>
        </a:p>
      </dgm:t>
    </dgm:pt>
    <dgm:pt modelId="{2D8FD150-0307-4E4A-AD36-252FB5BDBAF5}">
      <dgm:prSet/>
      <dgm:spPr/>
      <dgm:t>
        <a:bodyPr/>
        <a:lstStyle/>
        <a:p>
          <a:r>
            <a:rPr lang="en-US" dirty="0"/>
            <a:t>Integrate With biometric System</a:t>
          </a:r>
          <a:endParaRPr lang="en-IN" dirty="0"/>
        </a:p>
      </dgm:t>
    </dgm:pt>
    <dgm:pt modelId="{DA164EF8-3B7B-463B-AB63-84EA5599E262}" type="parTrans" cxnId="{AC919C61-4F30-4BA7-A1DB-1141B47DE645}">
      <dgm:prSet/>
      <dgm:spPr/>
      <dgm:t>
        <a:bodyPr/>
        <a:lstStyle/>
        <a:p>
          <a:endParaRPr lang="en-IN"/>
        </a:p>
      </dgm:t>
    </dgm:pt>
    <dgm:pt modelId="{708B9B2E-C02A-4096-B893-A3E4DC4F252C}" type="sibTrans" cxnId="{AC919C61-4F30-4BA7-A1DB-1141B47DE645}">
      <dgm:prSet/>
      <dgm:spPr/>
      <dgm:t>
        <a:bodyPr/>
        <a:lstStyle/>
        <a:p>
          <a:endParaRPr lang="en-IN"/>
        </a:p>
      </dgm:t>
    </dgm:pt>
    <dgm:pt modelId="{F31CD06A-B523-4AD7-9CCB-CAFF866F9106}">
      <dgm:prSet/>
      <dgm:spPr/>
      <dgm:t>
        <a:bodyPr/>
        <a:lstStyle/>
        <a:p>
          <a:r>
            <a:rPr lang="en-US" dirty="0"/>
            <a:t>Regular audits and anomaly detection</a:t>
          </a:r>
          <a:endParaRPr lang="en-IN" dirty="0"/>
        </a:p>
      </dgm:t>
    </dgm:pt>
    <dgm:pt modelId="{3ECFF5EA-D139-412E-9B47-CAAD789E27B7}" type="parTrans" cxnId="{6F953D75-1C8C-46C7-BE35-F224DA4A0D7D}">
      <dgm:prSet/>
      <dgm:spPr/>
      <dgm:t>
        <a:bodyPr/>
        <a:lstStyle/>
        <a:p>
          <a:endParaRPr lang="en-IN"/>
        </a:p>
      </dgm:t>
    </dgm:pt>
    <dgm:pt modelId="{B357C11B-3975-49AB-8873-887EC9374D84}" type="sibTrans" cxnId="{6F953D75-1C8C-46C7-BE35-F224DA4A0D7D}">
      <dgm:prSet/>
      <dgm:spPr/>
      <dgm:t>
        <a:bodyPr/>
        <a:lstStyle/>
        <a:p>
          <a:endParaRPr lang="en-IN"/>
        </a:p>
      </dgm:t>
    </dgm:pt>
    <dgm:pt modelId="{8106D428-EECD-434C-AB00-15A217D4C009}">
      <dgm:prSet/>
      <dgm:spPr/>
      <dgm:t>
        <a:bodyPr/>
        <a:lstStyle/>
        <a:p>
          <a:r>
            <a:rPr lang="en-US" dirty="0"/>
            <a:t>Employe self check-in with manager approval</a:t>
          </a:r>
          <a:endParaRPr lang="en-IN" dirty="0"/>
        </a:p>
      </dgm:t>
    </dgm:pt>
    <dgm:pt modelId="{9908BA26-6224-48AF-BF4D-BD0CAEB4A15D}" type="parTrans" cxnId="{ED6ADC59-CE2C-49EC-BED5-9B5F80EC61D6}">
      <dgm:prSet/>
      <dgm:spPr/>
      <dgm:t>
        <a:bodyPr/>
        <a:lstStyle/>
        <a:p>
          <a:endParaRPr lang="en-IN"/>
        </a:p>
      </dgm:t>
    </dgm:pt>
    <dgm:pt modelId="{54401FFE-239F-44BA-9DE0-1DCCC2D6652A}" type="sibTrans" cxnId="{ED6ADC59-CE2C-49EC-BED5-9B5F80EC61D6}">
      <dgm:prSet/>
      <dgm:spPr/>
      <dgm:t>
        <a:bodyPr/>
        <a:lstStyle/>
        <a:p>
          <a:endParaRPr lang="en-IN"/>
        </a:p>
      </dgm:t>
    </dgm:pt>
    <dgm:pt modelId="{01C65AD3-7A2C-46E1-9EDC-1F87AFD3D79D}">
      <dgm:prSet/>
      <dgm:spPr/>
      <dgm:t>
        <a:bodyPr/>
        <a:lstStyle/>
        <a:p>
          <a:r>
            <a:rPr lang="en-US" dirty="0"/>
            <a:t>Mobile app integration with device sensors</a:t>
          </a:r>
          <a:endParaRPr lang="en-IN" dirty="0"/>
        </a:p>
      </dgm:t>
    </dgm:pt>
    <dgm:pt modelId="{E480F582-FFC8-4DB3-9A6A-65A82FAB9A87}" type="parTrans" cxnId="{7E9D4E35-E84C-46E4-BCE3-B2B5BF2A4144}">
      <dgm:prSet/>
      <dgm:spPr/>
      <dgm:t>
        <a:bodyPr/>
        <a:lstStyle/>
        <a:p>
          <a:endParaRPr lang="en-IN"/>
        </a:p>
      </dgm:t>
    </dgm:pt>
    <dgm:pt modelId="{09DFD456-02BC-470D-B23E-B5F318BD60D2}" type="sibTrans" cxnId="{7E9D4E35-E84C-46E4-BCE3-B2B5BF2A4144}">
      <dgm:prSet/>
      <dgm:spPr/>
      <dgm:t>
        <a:bodyPr/>
        <a:lstStyle/>
        <a:p>
          <a:endParaRPr lang="en-IN"/>
        </a:p>
      </dgm:t>
    </dgm:pt>
    <dgm:pt modelId="{1C69A256-6CEE-4F8F-AA91-E29D6E93F483}">
      <dgm:prSet/>
      <dgm:spPr/>
      <dgm:t>
        <a:bodyPr/>
        <a:lstStyle/>
        <a:p>
          <a:r>
            <a:rPr lang="en-US" dirty="0"/>
            <a:t>Educate employees on proper uses and policies</a:t>
          </a:r>
          <a:endParaRPr lang="en-IN" dirty="0"/>
        </a:p>
      </dgm:t>
    </dgm:pt>
    <dgm:pt modelId="{C9820A6A-2D6E-4DFF-BB1C-36BEF2AB0993}" type="parTrans" cxnId="{172B45E6-2558-4FB0-BD40-2F5DF34FD8DC}">
      <dgm:prSet/>
      <dgm:spPr/>
      <dgm:t>
        <a:bodyPr/>
        <a:lstStyle/>
        <a:p>
          <a:endParaRPr lang="en-IN"/>
        </a:p>
      </dgm:t>
    </dgm:pt>
    <dgm:pt modelId="{11E9A9F5-8E39-4895-8D75-A9C03E3DC2E7}" type="sibTrans" cxnId="{172B45E6-2558-4FB0-BD40-2F5DF34FD8DC}">
      <dgm:prSet/>
      <dgm:spPr/>
      <dgm:t>
        <a:bodyPr/>
        <a:lstStyle/>
        <a:p>
          <a:endParaRPr lang="en-IN"/>
        </a:p>
      </dgm:t>
    </dgm:pt>
    <dgm:pt modelId="{D7788DD9-CC02-4134-A1E6-8775BDFC62EF}" type="pres">
      <dgm:prSet presAssocID="{59D0E10C-AAD8-467E-B378-BD3E35D2A9E8}" presName="linear" presStyleCnt="0">
        <dgm:presLayoutVars>
          <dgm:dir/>
          <dgm:animLvl val="lvl"/>
          <dgm:resizeHandles val="exact"/>
        </dgm:presLayoutVars>
      </dgm:prSet>
      <dgm:spPr/>
    </dgm:pt>
    <dgm:pt modelId="{BBDA2008-04CF-4BE5-92A7-5BAC3C24BFDC}" type="pres">
      <dgm:prSet presAssocID="{06017373-7235-490B-AEC1-518D811A7E98}" presName="parentLin" presStyleCnt="0"/>
      <dgm:spPr/>
    </dgm:pt>
    <dgm:pt modelId="{8EAF4E34-5306-412F-9541-1781B1143438}" type="pres">
      <dgm:prSet presAssocID="{06017373-7235-490B-AEC1-518D811A7E98}" presName="parentLeftMargin" presStyleLbl="node1" presStyleIdx="0" presStyleCnt="8"/>
      <dgm:spPr/>
    </dgm:pt>
    <dgm:pt modelId="{A93A58F1-1F5B-45F1-974A-C51FA7FCC423}" type="pres">
      <dgm:prSet presAssocID="{06017373-7235-490B-AEC1-518D811A7E9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BABF7B5-DC6F-4A1B-87EA-322FC9FECC56}" type="pres">
      <dgm:prSet presAssocID="{06017373-7235-490B-AEC1-518D811A7E98}" presName="negativeSpace" presStyleCnt="0"/>
      <dgm:spPr/>
    </dgm:pt>
    <dgm:pt modelId="{95FE6720-E1CD-4607-B76B-443C2215E42C}" type="pres">
      <dgm:prSet presAssocID="{06017373-7235-490B-AEC1-518D811A7E98}" presName="childText" presStyleLbl="conFgAcc1" presStyleIdx="0" presStyleCnt="8">
        <dgm:presLayoutVars>
          <dgm:bulletEnabled val="1"/>
        </dgm:presLayoutVars>
      </dgm:prSet>
      <dgm:spPr/>
    </dgm:pt>
    <dgm:pt modelId="{681F4E47-B942-4440-A250-FEE1E0FC3483}" type="pres">
      <dgm:prSet presAssocID="{1711328E-674A-485A-A743-A5DA712FF1A2}" presName="spaceBetweenRectangles" presStyleCnt="0"/>
      <dgm:spPr/>
    </dgm:pt>
    <dgm:pt modelId="{BEBF3AC8-2DD6-4FA9-A1C1-254F3822B276}" type="pres">
      <dgm:prSet presAssocID="{DAB123A7-827F-42A4-BADC-FC873AA6D319}" presName="parentLin" presStyleCnt="0"/>
      <dgm:spPr/>
    </dgm:pt>
    <dgm:pt modelId="{02546AC2-7B5E-4860-8094-EAAEB74E8F05}" type="pres">
      <dgm:prSet presAssocID="{DAB123A7-827F-42A4-BADC-FC873AA6D319}" presName="parentLeftMargin" presStyleLbl="node1" presStyleIdx="0" presStyleCnt="8"/>
      <dgm:spPr/>
    </dgm:pt>
    <dgm:pt modelId="{9EEC6F92-9B66-4B72-AAE4-E280B1BEB6B0}" type="pres">
      <dgm:prSet presAssocID="{DAB123A7-827F-42A4-BADC-FC873AA6D31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BDD6A44-E4F4-4D40-95D2-425E994BBB41}" type="pres">
      <dgm:prSet presAssocID="{DAB123A7-827F-42A4-BADC-FC873AA6D319}" presName="negativeSpace" presStyleCnt="0"/>
      <dgm:spPr/>
    </dgm:pt>
    <dgm:pt modelId="{B9E3697D-61E4-4D5A-B3AA-8406A4641DD4}" type="pres">
      <dgm:prSet presAssocID="{DAB123A7-827F-42A4-BADC-FC873AA6D319}" presName="childText" presStyleLbl="conFgAcc1" presStyleIdx="1" presStyleCnt="8">
        <dgm:presLayoutVars>
          <dgm:bulletEnabled val="1"/>
        </dgm:presLayoutVars>
      </dgm:prSet>
      <dgm:spPr/>
    </dgm:pt>
    <dgm:pt modelId="{D2DCAF1A-A527-443E-BF0B-15C1524AC78B}" type="pres">
      <dgm:prSet presAssocID="{41C47D51-0088-4CB9-8896-E3F548FAAB58}" presName="spaceBetweenRectangles" presStyleCnt="0"/>
      <dgm:spPr/>
    </dgm:pt>
    <dgm:pt modelId="{CA13B742-331C-404A-BF30-409927A97D8F}" type="pres">
      <dgm:prSet presAssocID="{CC53F423-954B-407A-B275-17B0C78BE165}" presName="parentLin" presStyleCnt="0"/>
      <dgm:spPr/>
    </dgm:pt>
    <dgm:pt modelId="{8ADFB04E-6DA2-4F95-98AD-685F70671BBC}" type="pres">
      <dgm:prSet presAssocID="{CC53F423-954B-407A-B275-17B0C78BE165}" presName="parentLeftMargin" presStyleLbl="node1" presStyleIdx="1" presStyleCnt="8"/>
      <dgm:spPr/>
    </dgm:pt>
    <dgm:pt modelId="{F60C256B-7985-48E9-B479-FE9DF7B5CAA6}" type="pres">
      <dgm:prSet presAssocID="{CC53F423-954B-407A-B275-17B0C78BE16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9499017-BFD5-4354-B646-9F68BC565FFA}" type="pres">
      <dgm:prSet presAssocID="{CC53F423-954B-407A-B275-17B0C78BE165}" presName="negativeSpace" presStyleCnt="0"/>
      <dgm:spPr/>
    </dgm:pt>
    <dgm:pt modelId="{FAA254EC-A14F-440C-9ABC-FC446922C9F5}" type="pres">
      <dgm:prSet presAssocID="{CC53F423-954B-407A-B275-17B0C78BE165}" presName="childText" presStyleLbl="conFgAcc1" presStyleIdx="2" presStyleCnt="8">
        <dgm:presLayoutVars>
          <dgm:bulletEnabled val="1"/>
        </dgm:presLayoutVars>
      </dgm:prSet>
      <dgm:spPr/>
    </dgm:pt>
    <dgm:pt modelId="{30A3E47D-A5B3-4758-97CC-5C5A2DF78E70}" type="pres">
      <dgm:prSet presAssocID="{230272E3-6841-43C9-A0AA-891231BF671F}" presName="spaceBetweenRectangles" presStyleCnt="0"/>
      <dgm:spPr/>
    </dgm:pt>
    <dgm:pt modelId="{66B3B3BF-F9AF-4C1B-B96F-7E3C5DCDD0A5}" type="pres">
      <dgm:prSet presAssocID="{2D8FD150-0307-4E4A-AD36-252FB5BDBAF5}" presName="parentLin" presStyleCnt="0"/>
      <dgm:spPr/>
    </dgm:pt>
    <dgm:pt modelId="{B26C40BF-E014-4268-BE99-F616163193C6}" type="pres">
      <dgm:prSet presAssocID="{2D8FD150-0307-4E4A-AD36-252FB5BDBAF5}" presName="parentLeftMargin" presStyleLbl="node1" presStyleIdx="2" presStyleCnt="8"/>
      <dgm:spPr/>
    </dgm:pt>
    <dgm:pt modelId="{3F128995-B7AB-43CB-B884-96692E0591D4}" type="pres">
      <dgm:prSet presAssocID="{2D8FD150-0307-4E4A-AD36-252FB5BDBAF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8AD4DA7-153C-4E42-A6B0-3B407ED74732}" type="pres">
      <dgm:prSet presAssocID="{2D8FD150-0307-4E4A-AD36-252FB5BDBAF5}" presName="negativeSpace" presStyleCnt="0"/>
      <dgm:spPr/>
    </dgm:pt>
    <dgm:pt modelId="{C69DEEEB-EA6E-4E64-8869-5EBC30D7D106}" type="pres">
      <dgm:prSet presAssocID="{2D8FD150-0307-4E4A-AD36-252FB5BDBAF5}" presName="childText" presStyleLbl="conFgAcc1" presStyleIdx="3" presStyleCnt="8" custScaleX="100000">
        <dgm:presLayoutVars>
          <dgm:bulletEnabled val="1"/>
        </dgm:presLayoutVars>
      </dgm:prSet>
      <dgm:spPr/>
    </dgm:pt>
    <dgm:pt modelId="{E8AC54D8-0340-49B0-A4E7-5B33485BF7B8}" type="pres">
      <dgm:prSet presAssocID="{708B9B2E-C02A-4096-B893-A3E4DC4F252C}" presName="spaceBetweenRectangles" presStyleCnt="0"/>
      <dgm:spPr/>
    </dgm:pt>
    <dgm:pt modelId="{3EF77E15-EB3E-49E8-BEE7-091DB6F4CD7F}" type="pres">
      <dgm:prSet presAssocID="{F31CD06A-B523-4AD7-9CCB-CAFF866F9106}" presName="parentLin" presStyleCnt="0"/>
      <dgm:spPr/>
    </dgm:pt>
    <dgm:pt modelId="{3B434450-256E-4E2D-879E-F4680974B683}" type="pres">
      <dgm:prSet presAssocID="{F31CD06A-B523-4AD7-9CCB-CAFF866F9106}" presName="parentLeftMargin" presStyleLbl="node1" presStyleIdx="3" presStyleCnt="8"/>
      <dgm:spPr/>
    </dgm:pt>
    <dgm:pt modelId="{D60C3193-F169-425E-A18E-626FFDFE1654}" type="pres">
      <dgm:prSet presAssocID="{F31CD06A-B523-4AD7-9CCB-CAFF866F910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A47C822-3271-4B3B-B8E2-7D61DB734932}" type="pres">
      <dgm:prSet presAssocID="{F31CD06A-B523-4AD7-9CCB-CAFF866F9106}" presName="negativeSpace" presStyleCnt="0"/>
      <dgm:spPr/>
    </dgm:pt>
    <dgm:pt modelId="{A5E46D69-BA3A-46D8-BB4F-2449EF0823A2}" type="pres">
      <dgm:prSet presAssocID="{F31CD06A-B523-4AD7-9CCB-CAFF866F9106}" presName="childText" presStyleLbl="conFgAcc1" presStyleIdx="4" presStyleCnt="8">
        <dgm:presLayoutVars>
          <dgm:bulletEnabled val="1"/>
        </dgm:presLayoutVars>
      </dgm:prSet>
      <dgm:spPr/>
    </dgm:pt>
    <dgm:pt modelId="{5E9242A7-5127-44D4-8C9F-B3B1220A1CE8}" type="pres">
      <dgm:prSet presAssocID="{B357C11B-3975-49AB-8873-887EC9374D84}" presName="spaceBetweenRectangles" presStyleCnt="0"/>
      <dgm:spPr/>
    </dgm:pt>
    <dgm:pt modelId="{33EB6CC3-040D-435D-8B8F-EAD620C9F610}" type="pres">
      <dgm:prSet presAssocID="{8106D428-EECD-434C-AB00-15A217D4C009}" presName="parentLin" presStyleCnt="0"/>
      <dgm:spPr/>
    </dgm:pt>
    <dgm:pt modelId="{D39CCFC2-C161-43D5-AEA1-7A7E6745F6C8}" type="pres">
      <dgm:prSet presAssocID="{8106D428-EECD-434C-AB00-15A217D4C009}" presName="parentLeftMargin" presStyleLbl="node1" presStyleIdx="4" presStyleCnt="8"/>
      <dgm:spPr/>
    </dgm:pt>
    <dgm:pt modelId="{C8DB2343-6D7A-49FE-A6B4-622B5F555281}" type="pres">
      <dgm:prSet presAssocID="{8106D428-EECD-434C-AB00-15A217D4C00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B38D23A-6240-48FD-8923-5A386F696716}" type="pres">
      <dgm:prSet presAssocID="{8106D428-EECD-434C-AB00-15A217D4C009}" presName="negativeSpace" presStyleCnt="0"/>
      <dgm:spPr/>
    </dgm:pt>
    <dgm:pt modelId="{71D7DE20-CA8E-4623-9A55-CB01F4257196}" type="pres">
      <dgm:prSet presAssocID="{8106D428-EECD-434C-AB00-15A217D4C009}" presName="childText" presStyleLbl="conFgAcc1" presStyleIdx="5" presStyleCnt="8">
        <dgm:presLayoutVars>
          <dgm:bulletEnabled val="1"/>
        </dgm:presLayoutVars>
      </dgm:prSet>
      <dgm:spPr/>
    </dgm:pt>
    <dgm:pt modelId="{FA317833-9E72-4501-A307-0341A184149E}" type="pres">
      <dgm:prSet presAssocID="{54401FFE-239F-44BA-9DE0-1DCCC2D6652A}" presName="spaceBetweenRectangles" presStyleCnt="0"/>
      <dgm:spPr/>
    </dgm:pt>
    <dgm:pt modelId="{FF6CF08B-36CB-4C8A-9033-29628A0F5E82}" type="pres">
      <dgm:prSet presAssocID="{01C65AD3-7A2C-46E1-9EDC-1F87AFD3D79D}" presName="parentLin" presStyleCnt="0"/>
      <dgm:spPr/>
    </dgm:pt>
    <dgm:pt modelId="{1635C456-A08F-4189-9BEF-950602259A67}" type="pres">
      <dgm:prSet presAssocID="{01C65AD3-7A2C-46E1-9EDC-1F87AFD3D79D}" presName="parentLeftMargin" presStyleLbl="node1" presStyleIdx="5" presStyleCnt="8"/>
      <dgm:spPr/>
    </dgm:pt>
    <dgm:pt modelId="{89115044-297E-42C9-9CDE-ED39503F5913}" type="pres">
      <dgm:prSet presAssocID="{01C65AD3-7A2C-46E1-9EDC-1F87AFD3D79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8216917-7939-41BA-AB21-58ACBE8722A8}" type="pres">
      <dgm:prSet presAssocID="{01C65AD3-7A2C-46E1-9EDC-1F87AFD3D79D}" presName="negativeSpace" presStyleCnt="0"/>
      <dgm:spPr/>
    </dgm:pt>
    <dgm:pt modelId="{A1004DCD-6C6D-4069-8F27-25AC7C2407C9}" type="pres">
      <dgm:prSet presAssocID="{01C65AD3-7A2C-46E1-9EDC-1F87AFD3D79D}" presName="childText" presStyleLbl="conFgAcc1" presStyleIdx="6" presStyleCnt="8">
        <dgm:presLayoutVars>
          <dgm:bulletEnabled val="1"/>
        </dgm:presLayoutVars>
      </dgm:prSet>
      <dgm:spPr/>
    </dgm:pt>
    <dgm:pt modelId="{29EB19C8-A5B1-427E-8E5C-38C8B97C239B}" type="pres">
      <dgm:prSet presAssocID="{09DFD456-02BC-470D-B23E-B5F318BD60D2}" presName="spaceBetweenRectangles" presStyleCnt="0"/>
      <dgm:spPr/>
    </dgm:pt>
    <dgm:pt modelId="{83BF768E-BAAB-45C7-8C58-C18315AC99EE}" type="pres">
      <dgm:prSet presAssocID="{1C69A256-6CEE-4F8F-AA91-E29D6E93F483}" presName="parentLin" presStyleCnt="0"/>
      <dgm:spPr/>
    </dgm:pt>
    <dgm:pt modelId="{11C2B2C9-F54A-4199-901D-6B64F86188DC}" type="pres">
      <dgm:prSet presAssocID="{1C69A256-6CEE-4F8F-AA91-E29D6E93F483}" presName="parentLeftMargin" presStyleLbl="node1" presStyleIdx="6" presStyleCnt="8"/>
      <dgm:spPr/>
    </dgm:pt>
    <dgm:pt modelId="{D916FC5A-71C0-4B42-A10B-DBD471024AC1}" type="pres">
      <dgm:prSet presAssocID="{1C69A256-6CEE-4F8F-AA91-E29D6E93F483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1E004287-9894-4740-A8AE-2B9A2D7ABE43}" type="pres">
      <dgm:prSet presAssocID="{1C69A256-6CEE-4F8F-AA91-E29D6E93F483}" presName="negativeSpace" presStyleCnt="0"/>
      <dgm:spPr/>
    </dgm:pt>
    <dgm:pt modelId="{77F40F5A-7E5E-4BEF-A4C3-468E8169428D}" type="pres">
      <dgm:prSet presAssocID="{1C69A256-6CEE-4F8F-AA91-E29D6E93F483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DD85B80D-C9F9-4066-944F-E03C09F6977F}" type="presOf" srcId="{06017373-7235-490B-AEC1-518D811A7E98}" destId="{8EAF4E34-5306-412F-9541-1781B1143438}" srcOrd="0" destOrd="0" presId="urn:microsoft.com/office/officeart/2005/8/layout/list1"/>
    <dgm:cxn modelId="{FDE46711-647E-4D90-B050-535C18E28F13}" type="presOf" srcId="{F31CD06A-B523-4AD7-9CCB-CAFF866F9106}" destId="{D60C3193-F169-425E-A18E-626FFDFE1654}" srcOrd="1" destOrd="0" presId="urn:microsoft.com/office/officeart/2005/8/layout/list1"/>
    <dgm:cxn modelId="{030B351C-03A2-4853-8FB7-FC309AD09917}" type="presOf" srcId="{01C65AD3-7A2C-46E1-9EDC-1F87AFD3D79D}" destId="{1635C456-A08F-4189-9BEF-950602259A67}" srcOrd="0" destOrd="0" presId="urn:microsoft.com/office/officeart/2005/8/layout/list1"/>
    <dgm:cxn modelId="{7042D42B-DFAF-4BBF-A415-D817EB3F827C}" srcId="{59D0E10C-AAD8-467E-B378-BD3E35D2A9E8}" destId="{DAB123A7-827F-42A4-BADC-FC873AA6D319}" srcOrd="1" destOrd="0" parTransId="{E2DAA08E-4A12-4C91-874B-74BBDCE41365}" sibTransId="{41C47D51-0088-4CB9-8896-E3F548FAAB58}"/>
    <dgm:cxn modelId="{3945CD2C-D98A-409F-81DA-8ACD35769EF2}" type="presOf" srcId="{01C65AD3-7A2C-46E1-9EDC-1F87AFD3D79D}" destId="{89115044-297E-42C9-9CDE-ED39503F5913}" srcOrd="1" destOrd="0" presId="urn:microsoft.com/office/officeart/2005/8/layout/list1"/>
    <dgm:cxn modelId="{7E9D4E35-E84C-46E4-BCE3-B2B5BF2A4144}" srcId="{59D0E10C-AAD8-467E-B378-BD3E35D2A9E8}" destId="{01C65AD3-7A2C-46E1-9EDC-1F87AFD3D79D}" srcOrd="6" destOrd="0" parTransId="{E480F582-FFC8-4DB3-9A6A-65A82FAB9A87}" sibTransId="{09DFD456-02BC-470D-B23E-B5F318BD60D2}"/>
    <dgm:cxn modelId="{B662235F-B808-4E36-95BA-D4C02C52ACD6}" type="presOf" srcId="{2D8FD150-0307-4E4A-AD36-252FB5BDBAF5}" destId="{B26C40BF-E014-4268-BE99-F616163193C6}" srcOrd="0" destOrd="0" presId="urn:microsoft.com/office/officeart/2005/8/layout/list1"/>
    <dgm:cxn modelId="{AC919C61-4F30-4BA7-A1DB-1141B47DE645}" srcId="{59D0E10C-AAD8-467E-B378-BD3E35D2A9E8}" destId="{2D8FD150-0307-4E4A-AD36-252FB5BDBAF5}" srcOrd="3" destOrd="0" parTransId="{DA164EF8-3B7B-463B-AB63-84EA5599E262}" sibTransId="{708B9B2E-C02A-4096-B893-A3E4DC4F252C}"/>
    <dgm:cxn modelId="{58BBFE64-48A5-40C5-8F2F-7101CEA9E4E2}" type="presOf" srcId="{1C69A256-6CEE-4F8F-AA91-E29D6E93F483}" destId="{D916FC5A-71C0-4B42-A10B-DBD471024AC1}" srcOrd="1" destOrd="0" presId="urn:microsoft.com/office/officeart/2005/8/layout/list1"/>
    <dgm:cxn modelId="{C928C565-3796-4E2C-8ECF-D9F15D2A96B1}" srcId="{CC53F423-954B-407A-B275-17B0C78BE165}" destId="{28C0D6D5-511F-41F8-B979-56B3496C906B}" srcOrd="0" destOrd="0" parTransId="{F5AF8995-2BC3-48D9-8669-CA91526363C6}" sibTransId="{5C064DF9-640F-41DE-A985-AF285E4663BA}"/>
    <dgm:cxn modelId="{FF6AE849-3B27-4DC3-B54D-A93A3D3560A1}" type="presOf" srcId="{DAB123A7-827F-42A4-BADC-FC873AA6D319}" destId="{9EEC6F92-9B66-4B72-AAE4-E280B1BEB6B0}" srcOrd="1" destOrd="0" presId="urn:microsoft.com/office/officeart/2005/8/layout/list1"/>
    <dgm:cxn modelId="{74E24372-429D-44D3-AAE1-EE31D6F86FA6}" type="presOf" srcId="{8106D428-EECD-434C-AB00-15A217D4C009}" destId="{D39CCFC2-C161-43D5-AEA1-7A7E6745F6C8}" srcOrd="0" destOrd="0" presId="urn:microsoft.com/office/officeart/2005/8/layout/list1"/>
    <dgm:cxn modelId="{EB51A973-1CA5-4E0B-A55F-44B0433B12DE}" type="presOf" srcId="{DAB123A7-827F-42A4-BADC-FC873AA6D319}" destId="{02546AC2-7B5E-4860-8094-EAAEB74E8F05}" srcOrd="0" destOrd="0" presId="urn:microsoft.com/office/officeart/2005/8/layout/list1"/>
    <dgm:cxn modelId="{6F953D75-1C8C-46C7-BE35-F224DA4A0D7D}" srcId="{59D0E10C-AAD8-467E-B378-BD3E35D2A9E8}" destId="{F31CD06A-B523-4AD7-9CCB-CAFF866F9106}" srcOrd="4" destOrd="0" parTransId="{3ECFF5EA-D139-412E-9B47-CAAD789E27B7}" sibTransId="{B357C11B-3975-49AB-8873-887EC9374D84}"/>
    <dgm:cxn modelId="{ED6ADC59-CE2C-49EC-BED5-9B5F80EC61D6}" srcId="{59D0E10C-AAD8-467E-B378-BD3E35D2A9E8}" destId="{8106D428-EECD-434C-AB00-15A217D4C009}" srcOrd="5" destOrd="0" parTransId="{9908BA26-6224-48AF-BF4D-BD0CAEB4A15D}" sibTransId="{54401FFE-239F-44BA-9DE0-1DCCC2D6652A}"/>
    <dgm:cxn modelId="{A303EB7C-4624-4682-BDEE-CB3CDC569696}" type="presOf" srcId="{CC53F423-954B-407A-B275-17B0C78BE165}" destId="{F60C256B-7985-48E9-B479-FE9DF7B5CAA6}" srcOrd="1" destOrd="0" presId="urn:microsoft.com/office/officeart/2005/8/layout/list1"/>
    <dgm:cxn modelId="{F2417D81-239C-4B26-B0D7-863B4E845840}" srcId="{59D0E10C-AAD8-467E-B378-BD3E35D2A9E8}" destId="{06017373-7235-490B-AEC1-518D811A7E98}" srcOrd="0" destOrd="0" parTransId="{8A19BB09-041E-478F-BF43-F2D1BC5552EB}" sibTransId="{1711328E-674A-485A-A743-A5DA712FF1A2}"/>
    <dgm:cxn modelId="{6E903D8C-A5B8-4EBF-9130-8EDBEB19F406}" type="presOf" srcId="{1C69A256-6CEE-4F8F-AA91-E29D6E93F483}" destId="{11C2B2C9-F54A-4199-901D-6B64F86188DC}" srcOrd="0" destOrd="0" presId="urn:microsoft.com/office/officeart/2005/8/layout/list1"/>
    <dgm:cxn modelId="{F48BBA8D-7322-45D9-A000-4A83F8E65824}" type="presOf" srcId="{F31CD06A-B523-4AD7-9CCB-CAFF866F9106}" destId="{3B434450-256E-4E2D-879E-F4680974B683}" srcOrd="0" destOrd="0" presId="urn:microsoft.com/office/officeart/2005/8/layout/list1"/>
    <dgm:cxn modelId="{280CDC90-D1E7-4DA7-B547-C0BBAB21E87B}" type="presOf" srcId="{2D8FD150-0307-4E4A-AD36-252FB5BDBAF5}" destId="{3F128995-B7AB-43CB-B884-96692E0591D4}" srcOrd="1" destOrd="0" presId="urn:microsoft.com/office/officeart/2005/8/layout/list1"/>
    <dgm:cxn modelId="{7FC416A5-1154-48E9-8993-3377488A070E}" type="presOf" srcId="{06017373-7235-490B-AEC1-518D811A7E98}" destId="{A93A58F1-1F5B-45F1-974A-C51FA7FCC423}" srcOrd="1" destOrd="0" presId="urn:microsoft.com/office/officeart/2005/8/layout/list1"/>
    <dgm:cxn modelId="{A00104AA-E44E-4281-8D36-A48A3DEECD9F}" type="presOf" srcId="{59D0E10C-AAD8-467E-B378-BD3E35D2A9E8}" destId="{D7788DD9-CC02-4134-A1E6-8775BDFC62EF}" srcOrd="0" destOrd="0" presId="urn:microsoft.com/office/officeart/2005/8/layout/list1"/>
    <dgm:cxn modelId="{9FDD5FAD-DA70-46ED-BE83-FB379064E1DF}" srcId="{59D0E10C-AAD8-467E-B378-BD3E35D2A9E8}" destId="{CC53F423-954B-407A-B275-17B0C78BE165}" srcOrd="2" destOrd="0" parTransId="{1E7A2328-1E5E-4912-B49E-E14DDEDA1E64}" sibTransId="{230272E3-6841-43C9-A0AA-891231BF671F}"/>
    <dgm:cxn modelId="{B57A72AD-439E-46C4-B8B0-55DCDE3A4FB4}" type="presOf" srcId="{8106D428-EECD-434C-AB00-15A217D4C009}" destId="{C8DB2343-6D7A-49FE-A6B4-622B5F555281}" srcOrd="1" destOrd="0" presId="urn:microsoft.com/office/officeart/2005/8/layout/list1"/>
    <dgm:cxn modelId="{A17623C9-2727-43B9-8491-577EA4347B84}" type="presOf" srcId="{CC53F423-954B-407A-B275-17B0C78BE165}" destId="{8ADFB04E-6DA2-4F95-98AD-685F70671BBC}" srcOrd="0" destOrd="0" presId="urn:microsoft.com/office/officeart/2005/8/layout/list1"/>
    <dgm:cxn modelId="{B5D85CD5-E6B6-4A8A-B8DB-750266B22651}" type="presOf" srcId="{28C0D6D5-511F-41F8-B979-56B3496C906B}" destId="{FAA254EC-A14F-440C-9ABC-FC446922C9F5}" srcOrd="0" destOrd="0" presId="urn:microsoft.com/office/officeart/2005/8/layout/list1"/>
    <dgm:cxn modelId="{172B45E6-2558-4FB0-BD40-2F5DF34FD8DC}" srcId="{59D0E10C-AAD8-467E-B378-BD3E35D2A9E8}" destId="{1C69A256-6CEE-4F8F-AA91-E29D6E93F483}" srcOrd="7" destOrd="0" parTransId="{C9820A6A-2D6E-4DFF-BB1C-36BEF2AB0993}" sibTransId="{11E9A9F5-8E39-4895-8D75-A9C03E3DC2E7}"/>
    <dgm:cxn modelId="{EDCC5129-2B40-4F3C-936A-0E9A2842087D}" type="presParOf" srcId="{D7788DD9-CC02-4134-A1E6-8775BDFC62EF}" destId="{BBDA2008-04CF-4BE5-92A7-5BAC3C24BFDC}" srcOrd="0" destOrd="0" presId="urn:microsoft.com/office/officeart/2005/8/layout/list1"/>
    <dgm:cxn modelId="{17F47AAB-134D-4643-BAD1-11E8F9754B12}" type="presParOf" srcId="{BBDA2008-04CF-4BE5-92A7-5BAC3C24BFDC}" destId="{8EAF4E34-5306-412F-9541-1781B1143438}" srcOrd="0" destOrd="0" presId="urn:microsoft.com/office/officeart/2005/8/layout/list1"/>
    <dgm:cxn modelId="{BB64417C-1188-4CE7-8FA5-788A2D3293B2}" type="presParOf" srcId="{BBDA2008-04CF-4BE5-92A7-5BAC3C24BFDC}" destId="{A93A58F1-1F5B-45F1-974A-C51FA7FCC423}" srcOrd="1" destOrd="0" presId="urn:microsoft.com/office/officeart/2005/8/layout/list1"/>
    <dgm:cxn modelId="{84BCE841-B472-4E43-A992-06DA7601F4AD}" type="presParOf" srcId="{D7788DD9-CC02-4134-A1E6-8775BDFC62EF}" destId="{5BABF7B5-DC6F-4A1B-87EA-322FC9FECC56}" srcOrd="1" destOrd="0" presId="urn:microsoft.com/office/officeart/2005/8/layout/list1"/>
    <dgm:cxn modelId="{5CC28647-043D-44C2-9B79-0DF230C19AEE}" type="presParOf" srcId="{D7788DD9-CC02-4134-A1E6-8775BDFC62EF}" destId="{95FE6720-E1CD-4607-B76B-443C2215E42C}" srcOrd="2" destOrd="0" presId="urn:microsoft.com/office/officeart/2005/8/layout/list1"/>
    <dgm:cxn modelId="{BC9ECA7B-D300-43B1-B27B-8F4CA7019821}" type="presParOf" srcId="{D7788DD9-CC02-4134-A1E6-8775BDFC62EF}" destId="{681F4E47-B942-4440-A250-FEE1E0FC3483}" srcOrd="3" destOrd="0" presId="urn:microsoft.com/office/officeart/2005/8/layout/list1"/>
    <dgm:cxn modelId="{C08F3093-66D3-4325-9675-42D726A20B2A}" type="presParOf" srcId="{D7788DD9-CC02-4134-A1E6-8775BDFC62EF}" destId="{BEBF3AC8-2DD6-4FA9-A1C1-254F3822B276}" srcOrd="4" destOrd="0" presId="urn:microsoft.com/office/officeart/2005/8/layout/list1"/>
    <dgm:cxn modelId="{C12D108B-99BC-41A0-8ADA-5C9A3E7A1428}" type="presParOf" srcId="{BEBF3AC8-2DD6-4FA9-A1C1-254F3822B276}" destId="{02546AC2-7B5E-4860-8094-EAAEB74E8F05}" srcOrd="0" destOrd="0" presId="urn:microsoft.com/office/officeart/2005/8/layout/list1"/>
    <dgm:cxn modelId="{5BED293E-335B-429C-9AE6-4AD71AC88683}" type="presParOf" srcId="{BEBF3AC8-2DD6-4FA9-A1C1-254F3822B276}" destId="{9EEC6F92-9B66-4B72-AAE4-E280B1BEB6B0}" srcOrd="1" destOrd="0" presId="urn:microsoft.com/office/officeart/2005/8/layout/list1"/>
    <dgm:cxn modelId="{8F896517-C666-45FD-A4C5-D7366A621247}" type="presParOf" srcId="{D7788DD9-CC02-4134-A1E6-8775BDFC62EF}" destId="{3BDD6A44-E4F4-4D40-95D2-425E994BBB41}" srcOrd="5" destOrd="0" presId="urn:microsoft.com/office/officeart/2005/8/layout/list1"/>
    <dgm:cxn modelId="{38D6BE88-46FB-473C-A5C2-1B0512EEA356}" type="presParOf" srcId="{D7788DD9-CC02-4134-A1E6-8775BDFC62EF}" destId="{B9E3697D-61E4-4D5A-B3AA-8406A4641DD4}" srcOrd="6" destOrd="0" presId="urn:microsoft.com/office/officeart/2005/8/layout/list1"/>
    <dgm:cxn modelId="{5825145D-3BF7-41F7-B5D3-4CC5F6A1EB97}" type="presParOf" srcId="{D7788DD9-CC02-4134-A1E6-8775BDFC62EF}" destId="{D2DCAF1A-A527-443E-BF0B-15C1524AC78B}" srcOrd="7" destOrd="0" presId="urn:microsoft.com/office/officeart/2005/8/layout/list1"/>
    <dgm:cxn modelId="{3A8637CB-3FA1-4B68-A55B-CE07E24C1E5F}" type="presParOf" srcId="{D7788DD9-CC02-4134-A1E6-8775BDFC62EF}" destId="{CA13B742-331C-404A-BF30-409927A97D8F}" srcOrd="8" destOrd="0" presId="urn:microsoft.com/office/officeart/2005/8/layout/list1"/>
    <dgm:cxn modelId="{B0DA3A60-B362-40F9-BF43-F62C9E04E29B}" type="presParOf" srcId="{CA13B742-331C-404A-BF30-409927A97D8F}" destId="{8ADFB04E-6DA2-4F95-98AD-685F70671BBC}" srcOrd="0" destOrd="0" presId="urn:microsoft.com/office/officeart/2005/8/layout/list1"/>
    <dgm:cxn modelId="{D0F716A5-163D-4876-97C3-A554A5F83EE4}" type="presParOf" srcId="{CA13B742-331C-404A-BF30-409927A97D8F}" destId="{F60C256B-7985-48E9-B479-FE9DF7B5CAA6}" srcOrd="1" destOrd="0" presId="urn:microsoft.com/office/officeart/2005/8/layout/list1"/>
    <dgm:cxn modelId="{25D6F4FE-9D90-4F16-91CD-54BD68A45013}" type="presParOf" srcId="{D7788DD9-CC02-4134-A1E6-8775BDFC62EF}" destId="{29499017-BFD5-4354-B646-9F68BC565FFA}" srcOrd="9" destOrd="0" presId="urn:microsoft.com/office/officeart/2005/8/layout/list1"/>
    <dgm:cxn modelId="{9FADA669-1B3D-4A9C-B1E3-78AD21F6A505}" type="presParOf" srcId="{D7788DD9-CC02-4134-A1E6-8775BDFC62EF}" destId="{FAA254EC-A14F-440C-9ABC-FC446922C9F5}" srcOrd="10" destOrd="0" presId="urn:microsoft.com/office/officeart/2005/8/layout/list1"/>
    <dgm:cxn modelId="{463D9659-7B76-44D1-8393-948A35176C90}" type="presParOf" srcId="{D7788DD9-CC02-4134-A1E6-8775BDFC62EF}" destId="{30A3E47D-A5B3-4758-97CC-5C5A2DF78E70}" srcOrd="11" destOrd="0" presId="urn:microsoft.com/office/officeart/2005/8/layout/list1"/>
    <dgm:cxn modelId="{AC1948BB-B00F-4E02-B100-7487724C5CA7}" type="presParOf" srcId="{D7788DD9-CC02-4134-A1E6-8775BDFC62EF}" destId="{66B3B3BF-F9AF-4C1B-B96F-7E3C5DCDD0A5}" srcOrd="12" destOrd="0" presId="urn:microsoft.com/office/officeart/2005/8/layout/list1"/>
    <dgm:cxn modelId="{5D5E959F-2595-4F4A-8490-6DE861088450}" type="presParOf" srcId="{66B3B3BF-F9AF-4C1B-B96F-7E3C5DCDD0A5}" destId="{B26C40BF-E014-4268-BE99-F616163193C6}" srcOrd="0" destOrd="0" presId="urn:microsoft.com/office/officeart/2005/8/layout/list1"/>
    <dgm:cxn modelId="{841C34EF-51BC-48F6-BC19-207E31170D7C}" type="presParOf" srcId="{66B3B3BF-F9AF-4C1B-B96F-7E3C5DCDD0A5}" destId="{3F128995-B7AB-43CB-B884-96692E0591D4}" srcOrd="1" destOrd="0" presId="urn:microsoft.com/office/officeart/2005/8/layout/list1"/>
    <dgm:cxn modelId="{C947C197-1D01-4B0A-937D-75C95987FCE7}" type="presParOf" srcId="{D7788DD9-CC02-4134-A1E6-8775BDFC62EF}" destId="{28AD4DA7-153C-4E42-A6B0-3B407ED74732}" srcOrd="13" destOrd="0" presId="urn:microsoft.com/office/officeart/2005/8/layout/list1"/>
    <dgm:cxn modelId="{E4E38C93-BD8A-48E7-AE2F-88FBC9DCDD0B}" type="presParOf" srcId="{D7788DD9-CC02-4134-A1E6-8775BDFC62EF}" destId="{C69DEEEB-EA6E-4E64-8869-5EBC30D7D106}" srcOrd="14" destOrd="0" presId="urn:microsoft.com/office/officeart/2005/8/layout/list1"/>
    <dgm:cxn modelId="{B792B0DA-70B3-48F1-93A6-11961D3AAE10}" type="presParOf" srcId="{D7788DD9-CC02-4134-A1E6-8775BDFC62EF}" destId="{E8AC54D8-0340-49B0-A4E7-5B33485BF7B8}" srcOrd="15" destOrd="0" presId="urn:microsoft.com/office/officeart/2005/8/layout/list1"/>
    <dgm:cxn modelId="{5452392C-7907-4606-B565-034FB3E4C90F}" type="presParOf" srcId="{D7788DD9-CC02-4134-A1E6-8775BDFC62EF}" destId="{3EF77E15-EB3E-49E8-BEE7-091DB6F4CD7F}" srcOrd="16" destOrd="0" presId="urn:microsoft.com/office/officeart/2005/8/layout/list1"/>
    <dgm:cxn modelId="{D77A66D4-1DAE-4F3A-ACC5-2F76487BA07C}" type="presParOf" srcId="{3EF77E15-EB3E-49E8-BEE7-091DB6F4CD7F}" destId="{3B434450-256E-4E2D-879E-F4680974B683}" srcOrd="0" destOrd="0" presId="urn:microsoft.com/office/officeart/2005/8/layout/list1"/>
    <dgm:cxn modelId="{4911FA1D-815E-4C6F-82C4-9E6F2C530613}" type="presParOf" srcId="{3EF77E15-EB3E-49E8-BEE7-091DB6F4CD7F}" destId="{D60C3193-F169-425E-A18E-626FFDFE1654}" srcOrd="1" destOrd="0" presId="urn:microsoft.com/office/officeart/2005/8/layout/list1"/>
    <dgm:cxn modelId="{18047426-8074-4B0B-AB3E-10663ECE75BA}" type="presParOf" srcId="{D7788DD9-CC02-4134-A1E6-8775BDFC62EF}" destId="{0A47C822-3271-4B3B-B8E2-7D61DB734932}" srcOrd="17" destOrd="0" presId="urn:microsoft.com/office/officeart/2005/8/layout/list1"/>
    <dgm:cxn modelId="{AFE7E96F-45F2-4429-98D8-0B85580E8F1F}" type="presParOf" srcId="{D7788DD9-CC02-4134-A1E6-8775BDFC62EF}" destId="{A5E46D69-BA3A-46D8-BB4F-2449EF0823A2}" srcOrd="18" destOrd="0" presId="urn:microsoft.com/office/officeart/2005/8/layout/list1"/>
    <dgm:cxn modelId="{17B4926F-0E11-4978-BFA3-08671F38B89D}" type="presParOf" srcId="{D7788DD9-CC02-4134-A1E6-8775BDFC62EF}" destId="{5E9242A7-5127-44D4-8C9F-B3B1220A1CE8}" srcOrd="19" destOrd="0" presId="urn:microsoft.com/office/officeart/2005/8/layout/list1"/>
    <dgm:cxn modelId="{6064B05E-20D7-4972-A28D-6EAE0ECAC2AA}" type="presParOf" srcId="{D7788DD9-CC02-4134-A1E6-8775BDFC62EF}" destId="{33EB6CC3-040D-435D-8B8F-EAD620C9F610}" srcOrd="20" destOrd="0" presId="urn:microsoft.com/office/officeart/2005/8/layout/list1"/>
    <dgm:cxn modelId="{C872927B-725F-4559-A9D4-962090E3A6F9}" type="presParOf" srcId="{33EB6CC3-040D-435D-8B8F-EAD620C9F610}" destId="{D39CCFC2-C161-43D5-AEA1-7A7E6745F6C8}" srcOrd="0" destOrd="0" presId="urn:microsoft.com/office/officeart/2005/8/layout/list1"/>
    <dgm:cxn modelId="{BD4F59FF-3761-48CE-B9FE-5536EB5D0E1F}" type="presParOf" srcId="{33EB6CC3-040D-435D-8B8F-EAD620C9F610}" destId="{C8DB2343-6D7A-49FE-A6B4-622B5F555281}" srcOrd="1" destOrd="0" presId="urn:microsoft.com/office/officeart/2005/8/layout/list1"/>
    <dgm:cxn modelId="{F588AFD8-92B5-4934-89CD-7056486C41D5}" type="presParOf" srcId="{D7788DD9-CC02-4134-A1E6-8775BDFC62EF}" destId="{5B38D23A-6240-48FD-8923-5A386F696716}" srcOrd="21" destOrd="0" presId="urn:microsoft.com/office/officeart/2005/8/layout/list1"/>
    <dgm:cxn modelId="{F7DA93D1-884D-4B70-8235-F173152E21F1}" type="presParOf" srcId="{D7788DD9-CC02-4134-A1E6-8775BDFC62EF}" destId="{71D7DE20-CA8E-4623-9A55-CB01F4257196}" srcOrd="22" destOrd="0" presId="urn:microsoft.com/office/officeart/2005/8/layout/list1"/>
    <dgm:cxn modelId="{0AA724BA-A6A9-48E6-B833-7CFE1BEE1B26}" type="presParOf" srcId="{D7788DD9-CC02-4134-A1E6-8775BDFC62EF}" destId="{FA317833-9E72-4501-A307-0341A184149E}" srcOrd="23" destOrd="0" presId="urn:microsoft.com/office/officeart/2005/8/layout/list1"/>
    <dgm:cxn modelId="{5579CCC4-C20A-4BF3-9BC6-CEDC324F7253}" type="presParOf" srcId="{D7788DD9-CC02-4134-A1E6-8775BDFC62EF}" destId="{FF6CF08B-36CB-4C8A-9033-29628A0F5E82}" srcOrd="24" destOrd="0" presId="urn:microsoft.com/office/officeart/2005/8/layout/list1"/>
    <dgm:cxn modelId="{AB1C3EAF-D583-49A9-8234-282F00A8F890}" type="presParOf" srcId="{FF6CF08B-36CB-4C8A-9033-29628A0F5E82}" destId="{1635C456-A08F-4189-9BEF-950602259A67}" srcOrd="0" destOrd="0" presId="urn:microsoft.com/office/officeart/2005/8/layout/list1"/>
    <dgm:cxn modelId="{004C8E42-14B3-48E8-A9E8-F566967D3F9F}" type="presParOf" srcId="{FF6CF08B-36CB-4C8A-9033-29628A0F5E82}" destId="{89115044-297E-42C9-9CDE-ED39503F5913}" srcOrd="1" destOrd="0" presId="urn:microsoft.com/office/officeart/2005/8/layout/list1"/>
    <dgm:cxn modelId="{854A90DF-EB7C-41D4-827B-8A85DE082AC4}" type="presParOf" srcId="{D7788DD9-CC02-4134-A1E6-8775BDFC62EF}" destId="{D8216917-7939-41BA-AB21-58ACBE8722A8}" srcOrd="25" destOrd="0" presId="urn:microsoft.com/office/officeart/2005/8/layout/list1"/>
    <dgm:cxn modelId="{1B4A4E9F-A57C-483A-86FB-EE9FAC5C3489}" type="presParOf" srcId="{D7788DD9-CC02-4134-A1E6-8775BDFC62EF}" destId="{A1004DCD-6C6D-4069-8F27-25AC7C2407C9}" srcOrd="26" destOrd="0" presId="urn:microsoft.com/office/officeart/2005/8/layout/list1"/>
    <dgm:cxn modelId="{F50699CA-1685-4B44-836A-9D1758DC201D}" type="presParOf" srcId="{D7788DD9-CC02-4134-A1E6-8775BDFC62EF}" destId="{29EB19C8-A5B1-427E-8E5C-38C8B97C239B}" srcOrd="27" destOrd="0" presId="urn:microsoft.com/office/officeart/2005/8/layout/list1"/>
    <dgm:cxn modelId="{361981C9-8709-4AEC-A7F1-7CEAB61B32ED}" type="presParOf" srcId="{D7788DD9-CC02-4134-A1E6-8775BDFC62EF}" destId="{83BF768E-BAAB-45C7-8C58-C18315AC99EE}" srcOrd="28" destOrd="0" presId="urn:microsoft.com/office/officeart/2005/8/layout/list1"/>
    <dgm:cxn modelId="{FCB2ACA8-A301-46BE-89F5-374DD4D40742}" type="presParOf" srcId="{83BF768E-BAAB-45C7-8C58-C18315AC99EE}" destId="{11C2B2C9-F54A-4199-901D-6B64F86188DC}" srcOrd="0" destOrd="0" presId="urn:microsoft.com/office/officeart/2005/8/layout/list1"/>
    <dgm:cxn modelId="{46DFCA76-C8D9-4033-BBAE-A47C953759E0}" type="presParOf" srcId="{83BF768E-BAAB-45C7-8C58-C18315AC99EE}" destId="{D916FC5A-71C0-4B42-A10B-DBD471024AC1}" srcOrd="1" destOrd="0" presId="urn:microsoft.com/office/officeart/2005/8/layout/list1"/>
    <dgm:cxn modelId="{47617B47-73E1-417A-B839-DC8F34EA4484}" type="presParOf" srcId="{D7788DD9-CC02-4134-A1E6-8775BDFC62EF}" destId="{1E004287-9894-4740-A8AE-2B9A2D7ABE43}" srcOrd="29" destOrd="0" presId="urn:microsoft.com/office/officeart/2005/8/layout/list1"/>
    <dgm:cxn modelId="{8B858600-23B0-4E8D-B9D1-B3F9FA2FED51}" type="presParOf" srcId="{D7788DD9-CC02-4134-A1E6-8775BDFC62EF}" destId="{77F40F5A-7E5E-4BEF-A4C3-468E8169428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20E929-ADD5-49E7-AE55-24503D30405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27EFBC-913D-4E7B-932E-268AE56ECF42}">
      <dgm:prSet phldrT="[Text]"/>
      <dgm:spPr/>
      <dgm:t>
        <a:bodyPr/>
        <a:lstStyle/>
        <a:p>
          <a:r>
            <a:rPr lang="en-US" dirty="0"/>
            <a:t>Better Time Management</a:t>
          </a:r>
          <a:endParaRPr lang="en-IN" dirty="0"/>
        </a:p>
      </dgm:t>
    </dgm:pt>
    <dgm:pt modelId="{0D728A20-8095-442C-A4E7-65B24F967106}" type="parTrans" cxnId="{5749048D-5C7A-4718-B47E-F3EBAD74F249}">
      <dgm:prSet/>
      <dgm:spPr/>
      <dgm:t>
        <a:bodyPr/>
        <a:lstStyle/>
        <a:p>
          <a:endParaRPr lang="en-IN"/>
        </a:p>
      </dgm:t>
    </dgm:pt>
    <dgm:pt modelId="{5EBB1C2B-D65E-406E-A5F0-C944D0CDCB50}" type="sibTrans" cxnId="{5749048D-5C7A-4718-B47E-F3EBAD74F249}">
      <dgm:prSet/>
      <dgm:spPr/>
      <dgm:t>
        <a:bodyPr/>
        <a:lstStyle/>
        <a:p>
          <a:endParaRPr lang="en-IN"/>
        </a:p>
      </dgm:t>
    </dgm:pt>
    <dgm:pt modelId="{B0D33125-D44A-41FE-8343-F8EF3F433A3B}">
      <dgm:prSet phldrT="[Text]"/>
      <dgm:spPr/>
      <dgm:t>
        <a:bodyPr/>
        <a:lstStyle/>
        <a:p>
          <a:r>
            <a:rPr lang="en-US" dirty="0"/>
            <a:t>Increased efficiency</a:t>
          </a:r>
          <a:endParaRPr lang="en-IN" dirty="0"/>
        </a:p>
      </dgm:t>
    </dgm:pt>
    <dgm:pt modelId="{F74E9C6E-6760-42BA-A9DD-BA09AE3EA10A}" type="parTrans" cxnId="{26087CA1-297E-45F1-9297-95FECA61E205}">
      <dgm:prSet/>
      <dgm:spPr/>
      <dgm:t>
        <a:bodyPr/>
        <a:lstStyle/>
        <a:p>
          <a:endParaRPr lang="en-IN"/>
        </a:p>
      </dgm:t>
    </dgm:pt>
    <dgm:pt modelId="{DDFA9C58-1AF3-4287-AC5C-EEF4171F6DB0}" type="sibTrans" cxnId="{26087CA1-297E-45F1-9297-95FECA61E205}">
      <dgm:prSet/>
      <dgm:spPr/>
      <dgm:t>
        <a:bodyPr/>
        <a:lstStyle/>
        <a:p>
          <a:endParaRPr lang="en-IN"/>
        </a:p>
      </dgm:t>
    </dgm:pt>
    <dgm:pt modelId="{6684B71D-37BA-4E7C-BCF1-060258F69E71}">
      <dgm:prSet phldrT="[Text]"/>
      <dgm:spPr/>
      <dgm:t>
        <a:bodyPr/>
        <a:lstStyle/>
        <a:p>
          <a:r>
            <a:rPr lang="en-US" dirty="0"/>
            <a:t>Enhanced Transparency</a:t>
          </a:r>
          <a:endParaRPr lang="en-IN" dirty="0"/>
        </a:p>
      </dgm:t>
    </dgm:pt>
    <dgm:pt modelId="{A0460438-AA70-43B6-9207-FCD13B8DC530}" type="parTrans" cxnId="{3CB43472-35F7-4428-8492-7BDB310557F5}">
      <dgm:prSet/>
      <dgm:spPr/>
      <dgm:t>
        <a:bodyPr/>
        <a:lstStyle/>
        <a:p>
          <a:endParaRPr lang="en-IN"/>
        </a:p>
      </dgm:t>
    </dgm:pt>
    <dgm:pt modelId="{8C9A8038-AAFB-4491-ABA4-74B81E5D80D4}" type="sibTrans" cxnId="{3CB43472-35F7-4428-8492-7BDB310557F5}">
      <dgm:prSet/>
      <dgm:spPr/>
      <dgm:t>
        <a:bodyPr/>
        <a:lstStyle/>
        <a:p>
          <a:endParaRPr lang="en-IN"/>
        </a:p>
      </dgm:t>
    </dgm:pt>
    <dgm:pt modelId="{0680EAD2-CC2E-4128-9836-110ACD982088}">
      <dgm:prSet phldrT="[Text]"/>
      <dgm:spPr/>
      <dgm:t>
        <a:bodyPr/>
        <a:lstStyle/>
        <a:p>
          <a:r>
            <a:rPr lang="en-US" dirty="0"/>
            <a:t>Productivity Increases</a:t>
          </a:r>
          <a:endParaRPr lang="en-IN" dirty="0"/>
        </a:p>
      </dgm:t>
    </dgm:pt>
    <dgm:pt modelId="{7110A91A-0602-45D9-A44E-9B29F53BF2A3}" type="sibTrans" cxnId="{777172DA-8E68-41CD-BD44-6F238B184632}">
      <dgm:prSet/>
      <dgm:spPr/>
      <dgm:t>
        <a:bodyPr/>
        <a:lstStyle/>
        <a:p>
          <a:endParaRPr lang="en-IN"/>
        </a:p>
      </dgm:t>
    </dgm:pt>
    <dgm:pt modelId="{2AB57DC2-9BCE-4354-81D0-3F74DD6B3910}" type="parTrans" cxnId="{777172DA-8E68-41CD-BD44-6F238B184632}">
      <dgm:prSet/>
      <dgm:spPr/>
      <dgm:t>
        <a:bodyPr/>
        <a:lstStyle/>
        <a:p>
          <a:endParaRPr lang="en-IN"/>
        </a:p>
      </dgm:t>
    </dgm:pt>
    <dgm:pt modelId="{EEC02868-B76F-4ED6-802D-050E4570A3AA}">
      <dgm:prSet phldrT="[Text]"/>
      <dgm:spPr/>
      <dgm:t>
        <a:bodyPr/>
        <a:lstStyle/>
        <a:p>
          <a:r>
            <a:rPr lang="en-US" dirty="0"/>
            <a:t>Ensures data security and privacy</a:t>
          </a:r>
          <a:endParaRPr lang="en-IN" dirty="0"/>
        </a:p>
      </dgm:t>
    </dgm:pt>
    <dgm:pt modelId="{06ADCC3E-48DE-493D-AC5C-333F781F94F1}" type="parTrans" cxnId="{90852725-2D8E-4968-993B-74D37E21847D}">
      <dgm:prSet/>
      <dgm:spPr/>
      <dgm:t>
        <a:bodyPr/>
        <a:lstStyle/>
        <a:p>
          <a:endParaRPr lang="en-IN"/>
        </a:p>
      </dgm:t>
    </dgm:pt>
    <dgm:pt modelId="{8E93FCA3-9A93-438D-8B28-F52D26A88245}" type="sibTrans" cxnId="{90852725-2D8E-4968-993B-74D37E21847D}">
      <dgm:prSet/>
      <dgm:spPr/>
      <dgm:t>
        <a:bodyPr/>
        <a:lstStyle/>
        <a:p>
          <a:endParaRPr lang="en-IN"/>
        </a:p>
      </dgm:t>
    </dgm:pt>
    <dgm:pt modelId="{0E9EC837-578E-49D4-ADAA-60CED9AB0650}" type="pres">
      <dgm:prSet presAssocID="{DD20E929-ADD5-49E7-AE55-24503D304059}" presName="Name0" presStyleCnt="0">
        <dgm:presLayoutVars>
          <dgm:chMax val="7"/>
          <dgm:chPref val="7"/>
          <dgm:dir/>
        </dgm:presLayoutVars>
      </dgm:prSet>
      <dgm:spPr/>
    </dgm:pt>
    <dgm:pt modelId="{890CA809-3154-41B9-9850-DDAE853E2201}" type="pres">
      <dgm:prSet presAssocID="{DD20E929-ADD5-49E7-AE55-24503D304059}" presName="Name1" presStyleCnt="0"/>
      <dgm:spPr/>
    </dgm:pt>
    <dgm:pt modelId="{409D9003-F92F-4950-8028-BB7DDD50AABE}" type="pres">
      <dgm:prSet presAssocID="{DD20E929-ADD5-49E7-AE55-24503D304059}" presName="cycle" presStyleCnt="0"/>
      <dgm:spPr/>
    </dgm:pt>
    <dgm:pt modelId="{52A48804-F062-49B3-8FB4-9F371C5949A4}" type="pres">
      <dgm:prSet presAssocID="{DD20E929-ADD5-49E7-AE55-24503D304059}" presName="srcNode" presStyleLbl="node1" presStyleIdx="0" presStyleCnt="5"/>
      <dgm:spPr/>
    </dgm:pt>
    <dgm:pt modelId="{B2918D1C-BC4E-47C4-9170-10D8D4E532B6}" type="pres">
      <dgm:prSet presAssocID="{DD20E929-ADD5-49E7-AE55-24503D304059}" presName="conn" presStyleLbl="parChTrans1D2" presStyleIdx="0" presStyleCnt="1"/>
      <dgm:spPr/>
    </dgm:pt>
    <dgm:pt modelId="{97B3BFA7-7499-4D30-B95A-817121E0B31B}" type="pres">
      <dgm:prSet presAssocID="{DD20E929-ADD5-49E7-AE55-24503D304059}" presName="extraNode" presStyleLbl="node1" presStyleIdx="0" presStyleCnt="5"/>
      <dgm:spPr/>
    </dgm:pt>
    <dgm:pt modelId="{3AEF9FB1-46E6-4C17-B9CD-DC0197CCAECD}" type="pres">
      <dgm:prSet presAssocID="{DD20E929-ADD5-49E7-AE55-24503D304059}" presName="dstNode" presStyleLbl="node1" presStyleIdx="0" presStyleCnt="5"/>
      <dgm:spPr/>
    </dgm:pt>
    <dgm:pt modelId="{54C63B96-19F4-4C67-98B8-840D011413AF}" type="pres">
      <dgm:prSet presAssocID="{2B27EFBC-913D-4E7B-932E-268AE56ECF42}" presName="text_1" presStyleLbl="node1" presStyleIdx="0" presStyleCnt="5">
        <dgm:presLayoutVars>
          <dgm:bulletEnabled val="1"/>
        </dgm:presLayoutVars>
      </dgm:prSet>
      <dgm:spPr/>
    </dgm:pt>
    <dgm:pt modelId="{A377BDD0-C954-4D0E-8BC9-7B4D15344514}" type="pres">
      <dgm:prSet presAssocID="{2B27EFBC-913D-4E7B-932E-268AE56ECF42}" presName="accent_1" presStyleCnt="0"/>
      <dgm:spPr/>
    </dgm:pt>
    <dgm:pt modelId="{57814311-12D4-47A5-A647-AAAC88511E3B}" type="pres">
      <dgm:prSet presAssocID="{2B27EFBC-913D-4E7B-932E-268AE56ECF42}" presName="accentRepeatNode" presStyleLbl="solidFgAcc1" presStyleIdx="0" presStyleCnt="5"/>
      <dgm:spPr/>
    </dgm:pt>
    <dgm:pt modelId="{DCA03366-8C87-4940-8CE5-DE2A922F8199}" type="pres">
      <dgm:prSet presAssocID="{B0D33125-D44A-41FE-8343-F8EF3F433A3B}" presName="text_2" presStyleLbl="node1" presStyleIdx="1" presStyleCnt="5">
        <dgm:presLayoutVars>
          <dgm:bulletEnabled val="1"/>
        </dgm:presLayoutVars>
      </dgm:prSet>
      <dgm:spPr/>
    </dgm:pt>
    <dgm:pt modelId="{9DC102AB-6A26-438F-B4AA-20BCDE76B511}" type="pres">
      <dgm:prSet presAssocID="{B0D33125-D44A-41FE-8343-F8EF3F433A3B}" presName="accent_2" presStyleCnt="0"/>
      <dgm:spPr/>
    </dgm:pt>
    <dgm:pt modelId="{19C07F7B-B801-46B1-BB9D-F6548C18DBA3}" type="pres">
      <dgm:prSet presAssocID="{B0D33125-D44A-41FE-8343-F8EF3F433A3B}" presName="accentRepeatNode" presStyleLbl="solidFgAcc1" presStyleIdx="1" presStyleCnt="5"/>
      <dgm:spPr/>
    </dgm:pt>
    <dgm:pt modelId="{38D878AA-8428-4781-9481-BCD239824390}" type="pres">
      <dgm:prSet presAssocID="{6684B71D-37BA-4E7C-BCF1-060258F69E71}" presName="text_3" presStyleLbl="node1" presStyleIdx="2" presStyleCnt="5">
        <dgm:presLayoutVars>
          <dgm:bulletEnabled val="1"/>
        </dgm:presLayoutVars>
      </dgm:prSet>
      <dgm:spPr/>
    </dgm:pt>
    <dgm:pt modelId="{0645BB24-91EC-40DF-914F-BBA7E5241101}" type="pres">
      <dgm:prSet presAssocID="{6684B71D-37BA-4E7C-BCF1-060258F69E71}" presName="accent_3" presStyleCnt="0"/>
      <dgm:spPr/>
    </dgm:pt>
    <dgm:pt modelId="{54CE33E2-9747-49E1-BAAA-06B026F73A31}" type="pres">
      <dgm:prSet presAssocID="{6684B71D-37BA-4E7C-BCF1-060258F69E71}" presName="accentRepeatNode" presStyleLbl="solidFgAcc1" presStyleIdx="2" presStyleCnt="5"/>
      <dgm:spPr/>
    </dgm:pt>
    <dgm:pt modelId="{35213F3C-C4E1-4F5C-A058-C426FD228F5F}" type="pres">
      <dgm:prSet presAssocID="{0680EAD2-CC2E-4128-9836-110ACD982088}" presName="text_4" presStyleLbl="node1" presStyleIdx="3" presStyleCnt="5">
        <dgm:presLayoutVars>
          <dgm:bulletEnabled val="1"/>
        </dgm:presLayoutVars>
      </dgm:prSet>
      <dgm:spPr/>
    </dgm:pt>
    <dgm:pt modelId="{B4FE418D-5CF6-4344-9846-D2301A1E2CA7}" type="pres">
      <dgm:prSet presAssocID="{0680EAD2-CC2E-4128-9836-110ACD982088}" presName="accent_4" presStyleCnt="0"/>
      <dgm:spPr/>
    </dgm:pt>
    <dgm:pt modelId="{7FD33A53-578C-437C-B43C-C8E3399BEEBB}" type="pres">
      <dgm:prSet presAssocID="{0680EAD2-CC2E-4128-9836-110ACD982088}" presName="accentRepeatNode" presStyleLbl="solidFgAcc1" presStyleIdx="3" presStyleCnt="5"/>
      <dgm:spPr/>
    </dgm:pt>
    <dgm:pt modelId="{77EF4BB0-2621-479C-AE2B-008186EB8DEB}" type="pres">
      <dgm:prSet presAssocID="{EEC02868-B76F-4ED6-802D-050E4570A3AA}" presName="text_5" presStyleLbl="node1" presStyleIdx="4" presStyleCnt="5">
        <dgm:presLayoutVars>
          <dgm:bulletEnabled val="1"/>
        </dgm:presLayoutVars>
      </dgm:prSet>
      <dgm:spPr/>
    </dgm:pt>
    <dgm:pt modelId="{C7696DEF-96E0-42C4-9060-004DE370AF13}" type="pres">
      <dgm:prSet presAssocID="{EEC02868-B76F-4ED6-802D-050E4570A3AA}" presName="accent_5" presStyleCnt="0"/>
      <dgm:spPr/>
    </dgm:pt>
    <dgm:pt modelId="{B4B4BE30-803E-41A8-9252-875E77BF9529}" type="pres">
      <dgm:prSet presAssocID="{EEC02868-B76F-4ED6-802D-050E4570A3AA}" presName="accentRepeatNode" presStyleLbl="solidFgAcc1" presStyleIdx="4" presStyleCnt="5"/>
      <dgm:spPr/>
    </dgm:pt>
  </dgm:ptLst>
  <dgm:cxnLst>
    <dgm:cxn modelId="{25B5C218-FC1B-465D-BFBD-853C8C71FBBF}" type="presOf" srcId="{B0D33125-D44A-41FE-8343-F8EF3F433A3B}" destId="{DCA03366-8C87-4940-8CE5-DE2A922F8199}" srcOrd="0" destOrd="0" presId="urn:microsoft.com/office/officeart/2008/layout/VerticalCurvedList"/>
    <dgm:cxn modelId="{90852725-2D8E-4968-993B-74D37E21847D}" srcId="{DD20E929-ADD5-49E7-AE55-24503D304059}" destId="{EEC02868-B76F-4ED6-802D-050E4570A3AA}" srcOrd="4" destOrd="0" parTransId="{06ADCC3E-48DE-493D-AC5C-333F781F94F1}" sibTransId="{8E93FCA3-9A93-438D-8B28-F52D26A88245}"/>
    <dgm:cxn modelId="{DE5D1163-BC55-45AB-B91E-9645340F99EF}" type="presOf" srcId="{EEC02868-B76F-4ED6-802D-050E4570A3AA}" destId="{77EF4BB0-2621-479C-AE2B-008186EB8DEB}" srcOrd="0" destOrd="0" presId="urn:microsoft.com/office/officeart/2008/layout/VerticalCurvedList"/>
    <dgm:cxn modelId="{5624F744-5455-42EB-821D-5C5F7C5DFE6D}" type="presOf" srcId="{2B27EFBC-913D-4E7B-932E-268AE56ECF42}" destId="{54C63B96-19F4-4C67-98B8-840D011413AF}" srcOrd="0" destOrd="0" presId="urn:microsoft.com/office/officeart/2008/layout/VerticalCurvedList"/>
    <dgm:cxn modelId="{BB45C267-E16A-4293-A3AC-98C889A8930B}" type="presOf" srcId="{5EBB1C2B-D65E-406E-A5F0-C944D0CDCB50}" destId="{B2918D1C-BC4E-47C4-9170-10D8D4E532B6}" srcOrd="0" destOrd="0" presId="urn:microsoft.com/office/officeart/2008/layout/VerticalCurvedList"/>
    <dgm:cxn modelId="{3CB43472-35F7-4428-8492-7BDB310557F5}" srcId="{DD20E929-ADD5-49E7-AE55-24503D304059}" destId="{6684B71D-37BA-4E7C-BCF1-060258F69E71}" srcOrd="2" destOrd="0" parTransId="{A0460438-AA70-43B6-9207-FCD13B8DC530}" sibTransId="{8C9A8038-AAFB-4491-ABA4-74B81E5D80D4}"/>
    <dgm:cxn modelId="{45A4B585-868E-49CD-B0FC-6AC114F8C8E8}" type="presOf" srcId="{6684B71D-37BA-4E7C-BCF1-060258F69E71}" destId="{38D878AA-8428-4781-9481-BCD239824390}" srcOrd="0" destOrd="0" presId="urn:microsoft.com/office/officeart/2008/layout/VerticalCurvedList"/>
    <dgm:cxn modelId="{5749048D-5C7A-4718-B47E-F3EBAD74F249}" srcId="{DD20E929-ADD5-49E7-AE55-24503D304059}" destId="{2B27EFBC-913D-4E7B-932E-268AE56ECF42}" srcOrd="0" destOrd="0" parTransId="{0D728A20-8095-442C-A4E7-65B24F967106}" sibTransId="{5EBB1C2B-D65E-406E-A5F0-C944D0CDCB50}"/>
    <dgm:cxn modelId="{992B3199-E8B0-42A8-B048-CCDEF5ABD9B2}" type="presOf" srcId="{0680EAD2-CC2E-4128-9836-110ACD982088}" destId="{35213F3C-C4E1-4F5C-A058-C426FD228F5F}" srcOrd="0" destOrd="0" presId="urn:microsoft.com/office/officeart/2008/layout/VerticalCurvedList"/>
    <dgm:cxn modelId="{26087CA1-297E-45F1-9297-95FECA61E205}" srcId="{DD20E929-ADD5-49E7-AE55-24503D304059}" destId="{B0D33125-D44A-41FE-8343-F8EF3F433A3B}" srcOrd="1" destOrd="0" parTransId="{F74E9C6E-6760-42BA-A9DD-BA09AE3EA10A}" sibTransId="{DDFA9C58-1AF3-4287-AC5C-EEF4171F6DB0}"/>
    <dgm:cxn modelId="{0CFF29D1-A3E7-4883-BCA2-F9B4DE819ADF}" type="presOf" srcId="{DD20E929-ADD5-49E7-AE55-24503D304059}" destId="{0E9EC837-578E-49D4-ADAA-60CED9AB0650}" srcOrd="0" destOrd="0" presId="urn:microsoft.com/office/officeart/2008/layout/VerticalCurvedList"/>
    <dgm:cxn modelId="{777172DA-8E68-41CD-BD44-6F238B184632}" srcId="{DD20E929-ADD5-49E7-AE55-24503D304059}" destId="{0680EAD2-CC2E-4128-9836-110ACD982088}" srcOrd="3" destOrd="0" parTransId="{2AB57DC2-9BCE-4354-81D0-3F74DD6B3910}" sibTransId="{7110A91A-0602-45D9-A44E-9B29F53BF2A3}"/>
    <dgm:cxn modelId="{B20E831E-62C4-4CDA-A140-37D25F7363D2}" type="presParOf" srcId="{0E9EC837-578E-49D4-ADAA-60CED9AB0650}" destId="{890CA809-3154-41B9-9850-DDAE853E2201}" srcOrd="0" destOrd="0" presId="urn:microsoft.com/office/officeart/2008/layout/VerticalCurvedList"/>
    <dgm:cxn modelId="{B9824C29-2113-4065-AF7E-C8B0F4F98621}" type="presParOf" srcId="{890CA809-3154-41B9-9850-DDAE853E2201}" destId="{409D9003-F92F-4950-8028-BB7DDD50AABE}" srcOrd="0" destOrd="0" presId="urn:microsoft.com/office/officeart/2008/layout/VerticalCurvedList"/>
    <dgm:cxn modelId="{E8C758F9-DCC9-4E53-9477-EB296D9BE708}" type="presParOf" srcId="{409D9003-F92F-4950-8028-BB7DDD50AABE}" destId="{52A48804-F062-49B3-8FB4-9F371C5949A4}" srcOrd="0" destOrd="0" presId="urn:microsoft.com/office/officeart/2008/layout/VerticalCurvedList"/>
    <dgm:cxn modelId="{AB99F6C6-677D-423C-9027-B3E4EFF568FB}" type="presParOf" srcId="{409D9003-F92F-4950-8028-BB7DDD50AABE}" destId="{B2918D1C-BC4E-47C4-9170-10D8D4E532B6}" srcOrd="1" destOrd="0" presId="urn:microsoft.com/office/officeart/2008/layout/VerticalCurvedList"/>
    <dgm:cxn modelId="{F61F8B6F-977A-4DE8-B4FA-76ECA815F357}" type="presParOf" srcId="{409D9003-F92F-4950-8028-BB7DDD50AABE}" destId="{97B3BFA7-7499-4D30-B95A-817121E0B31B}" srcOrd="2" destOrd="0" presId="urn:microsoft.com/office/officeart/2008/layout/VerticalCurvedList"/>
    <dgm:cxn modelId="{90B2F0B5-6C8D-4782-8DD9-27A5A79BC321}" type="presParOf" srcId="{409D9003-F92F-4950-8028-BB7DDD50AABE}" destId="{3AEF9FB1-46E6-4C17-B9CD-DC0197CCAECD}" srcOrd="3" destOrd="0" presId="urn:microsoft.com/office/officeart/2008/layout/VerticalCurvedList"/>
    <dgm:cxn modelId="{BEACF485-A488-47F6-BC79-2A7A0AF43825}" type="presParOf" srcId="{890CA809-3154-41B9-9850-DDAE853E2201}" destId="{54C63B96-19F4-4C67-98B8-840D011413AF}" srcOrd="1" destOrd="0" presId="urn:microsoft.com/office/officeart/2008/layout/VerticalCurvedList"/>
    <dgm:cxn modelId="{6B410CEE-8E1F-47BC-AFA1-CD00A10F447D}" type="presParOf" srcId="{890CA809-3154-41B9-9850-DDAE853E2201}" destId="{A377BDD0-C954-4D0E-8BC9-7B4D15344514}" srcOrd="2" destOrd="0" presId="urn:microsoft.com/office/officeart/2008/layout/VerticalCurvedList"/>
    <dgm:cxn modelId="{6DD461CE-ACC9-42CE-89F3-D0B342FDBF69}" type="presParOf" srcId="{A377BDD0-C954-4D0E-8BC9-7B4D15344514}" destId="{57814311-12D4-47A5-A647-AAAC88511E3B}" srcOrd="0" destOrd="0" presId="urn:microsoft.com/office/officeart/2008/layout/VerticalCurvedList"/>
    <dgm:cxn modelId="{9F339808-FACC-4432-B324-DD721692B336}" type="presParOf" srcId="{890CA809-3154-41B9-9850-DDAE853E2201}" destId="{DCA03366-8C87-4940-8CE5-DE2A922F8199}" srcOrd="3" destOrd="0" presId="urn:microsoft.com/office/officeart/2008/layout/VerticalCurvedList"/>
    <dgm:cxn modelId="{41D84261-A4E3-463F-9D23-5F02986AC239}" type="presParOf" srcId="{890CA809-3154-41B9-9850-DDAE853E2201}" destId="{9DC102AB-6A26-438F-B4AA-20BCDE76B511}" srcOrd="4" destOrd="0" presId="urn:microsoft.com/office/officeart/2008/layout/VerticalCurvedList"/>
    <dgm:cxn modelId="{6B883FB9-9B1A-4F28-829D-8897AA03CD44}" type="presParOf" srcId="{9DC102AB-6A26-438F-B4AA-20BCDE76B511}" destId="{19C07F7B-B801-46B1-BB9D-F6548C18DBA3}" srcOrd="0" destOrd="0" presId="urn:microsoft.com/office/officeart/2008/layout/VerticalCurvedList"/>
    <dgm:cxn modelId="{745CB02A-1FD4-4E02-8E71-B6066B298886}" type="presParOf" srcId="{890CA809-3154-41B9-9850-DDAE853E2201}" destId="{38D878AA-8428-4781-9481-BCD239824390}" srcOrd="5" destOrd="0" presId="urn:microsoft.com/office/officeart/2008/layout/VerticalCurvedList"/>
    <dgm:cxn modelId="{E055F5E1-4CFD-45FE-A4B0-8A4DC8F4CB92}" type="presParOf" srcId="{890CA809-3154-41B9-9850-DDAE853E2201}" destId="{0645BB24-91EC-40DF-914F-BBA7E5241101}" srcOrd="6" destOrd="0" presId="urn:microsoft.com/office/officeart/2008/layout/VerticalCurvedList"/>
    <dgm:cxn modelId="{022C9BF4-70FD-497E-9AFC-98E73D8E91F4}" type="presParOf" srcId="{0645BB24-91EC-40DF-914F-BBA7E5241101}" destId="{54CE33E2-9747-49E1-BAAA-06B026F73A31}" srcOrd="0" destOrd="0" presId="urn:microsoft.com/office/officeart/2008/layout/VerticalCurvedList"/>
    <dgm:cxn modelId="{908F0BD8-D2E5-4BD6-8A6C-7DB75E249E49}" type="presParOf" srcId="{890CA809-3154-41B9-9850-DDAE853E2201}" destId="{35213F3C-C4E1-4F5C-A058-C426FD228F5F}" srcOrd="7" destOrd="0" presId="urn:microsoft.com/office/officeart/2008/layout/VerticalCurvedList"/>
    <dgm:cxn modelId="{3CC9AE37-7E5F-48DE-B5AF-8640A705343B}" type="presParOf" srcId="{890CA809-3154-41B9-9850-DDAE853E2201}" destId="{B4FE418D-5CF6-4344-9846-D2301A1E2CA7}" srcOrd="8" destOrd="0" presId="urn:microsoft.com/office/officeart/2008/layout/VerticalCurvedList"/>
    <dgm:cxn modelId="{C6178212-2E66-48E2-84C9-3900871A8E2F}" type="presParOf" srcId="{B4FE418D-5CF6-4344-9846-D2301A1E2CA7}" destId="{7FD33A53-578C-437C-B43C-C8E3399BEEBB}" srcOrd="0" destOrd="0" presId="urn:microsoft.com/office/officeart/2008/layout/VerticalCurvedList"/>
    <dgm:cxn modelId="{719D81B7-637E-42FB-9805-FE1192A9976A}" type="presParOf" srcId="{890CA809-3154-41B9-9850-DDAE853E2201}" destId="{77EF4BB0-2621-479C-AE2B-008186EB8DEB}" srcOrd="9" destOrd="0" presId="urn:microsoft.com/office/officeart/2008/layout/VerticalCurvedList"/>
    <dgm:cxn modelId="{9A0700D5-AA34-4158-8176-F2807B3FE621}" type="presParOf" srcId="{890CA809-3154-41B9-9850-DDAE853E2201}" destId="{C7696DEF-96E0-42C4-9060-004DE370AF13}" srcOrd="10" destOrd="0" presId="urn:microsoft.com/office/officeart/2008/layout/VerticalCurvedList"/>
    <dgm:cxn modelId="{02891926-2914-430D-8EA2-6B0F04FC3E9C}" type="presParOf" srcId="{C7696DEF-96E0-42C4-9060-004DE370AF13}" destId="{B4B4BE30-803E-41A8-9252-875E77BF952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E6720-E1CD-4607-B76B-443C2215E42C}">
      <dsp:nvSpPr>
        <dsp:cNvPr id="0" name=""/>
        <dsp:cNvSpPr/>
      </dsp:nvSpPr>
      <dsp:spPr>
        <a:xfrm>
          <a:off x="0" y="484486"/>
          <a:ext cx="40894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A58F1-1F5B-45F1-974A-C51FA7FCC423}">
      <dsp:nvSpPr>
        <dsp:cNvPr id="0" name=""/>
        <dsp:cNvSpPr/>
      </dsp:nvSpPr>
      <dsp:spPr>
        <a:xfrm>
          <a:off x="204470" y="336886"/>
          <a:ext cx="2862580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99" tIns="0" rIns="108199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Wi-Fi/Network based verification</a:t>
          </a:r>
          <a:endParaRPr lang="en-IN" sz="1000" kern="1200" dirty="0"/>
        </a:p>
      </dsp:txBody>
      <dsp:txXfrm>
        <a:off x="218880" y="351296"/>
        <a:ext cx="2833760" cy="266380"/>
      </dsp:txXfrm>
    </dsp:sp>
    <dsp:sp modelId="{B9E3697D-61E4-4D5A-B3AA-8406A4641DD4}">
      <dsp:nvSpPr>
        <dsp:cNvPr id="0" name=""/>
        <dsp:cNvSpPr/>
      </dsp:nvSpPr>
      <dsp:spPr>
        <a:xfrm>
          <a:off x="0" y="938086"/>
          <a:ext cx="40894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C6F92-9B66-4B72-AAE4-E280B1BEB6B0}">
      <dsp:nvSpPr>
        <dsp:cNvPr id="0" name=""/>
        <dsp:cNvSpPr/>
      </dsp:nvSpPr>
      <dsp:spPr>
        <a:xfrm>
          <a:off x="204470" y="790486"/>
          <a:ext cx="2862580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99" tIns="0" rIns="108199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Multi-factor Authentication</a:t>
          </a:r>
          <a:endParaRPr lang="en-IN" sz="1000" kern="1200" dirty="0"/>
        </a:p>
      </dsp:txBody>
      <dsp:txXfrm>
        <a:off x="218880" y="804896"/>
        <a:ext cx="2833760" cy="266380"/>
      </dsp:txXfrm>
    </dsp:sp>
    <dsp:sp modelId="{FAA254EC-A14F-440C-9ABC-FC446922C9F5}">
      <dsp:nvSpPr>
        <dsp:cNvPr id="0" name=""/>
        <dsp:cNvSpPr/>
      </dsp:nvSpPr>
      <dsp:spPr>
        <a:xfrm>
          <a:off x="0" y="1391686"/>
          <a:ext cx="40894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383" tIns="208280" rIns="3173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/>
        </a:p>
      </dsp:txBody>
      <dsp:txXfrm>
        <a:off x="0" y="1391686"/>
        <a:ext cx="4089400" cy="252000"/>
      </dsp:txXfrm>
    </dsp:sp>
    <dsp:sp modelId="{F60C256B-7985-48E9-B479-FE9DF7B5CAA6}">
      <dsp:nvSpPr>
        <dsp:cNvPr id="0" name=""/>
        <dsp:cNvSpPr/>
      </dsp:nvSpPr>
      <dsp:spPr>
        <a:xfrm>
          <a:off x="204470" y="1244086"/>
          <a:ext cx="2862580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99" tIns="0" rIns="108199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Geofencing with buffer Zones and Tolerance </a:t>
          </a:r>
          <a:endParaRPr lang="en-IN" sz="1000" kern="1200" dirty="0"/>
        </a:p>
      </dsp:txBody>
      <dsp:txXfrm>
        <a:off x="218880" y="1258496"/>
        <a:ext cx="2833760" cy="266380"/>
      </dsp:txXfrm>
    </dsp:sp>
    <dsp:sp modelId="{C69DEEEB-EA6E-4E64-8869-5EBC30D7D106}">
      <dsp:nvSpPr>
        <dsp:cNvPr id="0" name=""/>
        <dsp:cNvSpPr/>
      </dsp:nvSpPr>
      <dsp:spPr>
        <a:xfrm>
          <a:off x="0" y="1845286"/>
          <a:ext cx="40894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28995-B7AB-43CB-B884-96692E0591D4}">
      <dsp:nvSpPr>
        <dsp:cNvPr id="0" name=""/>
        <dsp:cNvSpPr/>
      </dsp:nvSpPr>
      <dsp:spPr>
        <a:xfrm>
          <a:off x="204470" y="1697686"/>
          <a:ext cx="2862580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99" tIns="0" rIns="108199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Integrate With biometric System</a:t>
          </a:r>
          <a:endParaRPr lang="en-IN" sz="1000" kern="1200" dirty="0"/>
        </a:p>
      </dsp:txBody>
      <dsp:txXfrm>
        <a:off x="218880" y="1712096"/>
        <a:ext cx="2833760" cy="266380"/>
      </dsp:txXfrm>
    </dsp:sp>
    <dsp:sp modelId="{A5E46D69-BA3A-46D8-BB4F-2449EF0823A2}">
      <dsp:nvSpPr>
        <dsp:cNvPr id="0" name=""/>
        <dsp:cNvSpPr/>
      </dsp:nvSpPr>
      <dsp:spPr>
        <a:xfrm>
          <a:off x="0" y="2298886"/>
          <a:ext cx="40894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C3193-F169-425E-A18E-626FFDFE1654}">
      <dsp:nvSpPr>
        <dsp:cNvPr id="0" name=""/>
        <dsp:cNvSpPr/>
      </dsp:nvSpPr>
      <dsp:spPr>
        <a:xfrm>
          <a:off x="204470" y="2151286"/>
          <a:ext cx="2862580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99" tIns="0" rIns="108199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Regular audits and anomaly detection</a:t>
          </a:r>
          <a:endParaRPr lang="en-IN" sz="1000" kern="1200" dirty="0"/>
        </a:p>
      </dsp:txBody>
      <dsp:txXfrm>
        <a:off x="218880" y="2165696"/>
        <a:ext cx="2833760" cy="266380"/>
      </dsp:txXfrm>
    </dsp:sp>
    <dsp:sp modelId="{71D7DE20-CA8E-4623-9A55-CB01F4257196}">
      <dsp:nvSpPr>
        <dsp:cNvPr id="0" name=""/>
        <dsp:cNvSpPr/>
      </dsp:nvSpPr>
      <dsp:spPr>
        <a:xfrm>
          <a:off x="0" y="2752487"/>
          <a:ext cx="40894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B2343-6D7A-49FE-A6B4-622B5F555281}">
      <dsp:nvSpPr>
        <dsp:cNvPr id="0" name=""/>
        <dsp:cNvSpPr/>
      </dsp:nvSpPr>
      <dsp:spPr>
        <a:xfrm>
          <a:off x="204470" y="2604886"/>
          <a:ext cx="2862580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99" tIns="0" rIns="108199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 self check-in with manager approval</a:t>
          </a:r>
          <a:endParaRPr lang="en-IN" sz="1000" kern="1200" dirty="0"/>
        </a:p>
      </dsp:txBody>
      <dsp:txXfrm>
        <a:off x="218880" y="2619296"/>
        <a:ext cx="2833760" cy="266380"/>
      </dsp:txXfrm>
    </dsp:sp>
    <dsp:sp modelId="{A1004DCD-6C6D-4069-8F27-25AC7C2407C9}">
      <dsp:nvSpPr>
        <dsp:cNvPr id="0" name=""/>
        <dsp:cNvSpPr/>
      </dsp:nvSpPr>
      <dsp:spPr>
        <a:xfrm>
          <a:off x="0" y="3206087"/>
          <a:ext cx="40894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15044-297E-42C9-9CDE-ED39503F5913}">
      <dsp:nvSpPr>
        <dsp:cNvPr id="0" name=""/>
        <dsp:cNvSpPr/>
      </dsp:nvSpPr>
      <dsp:spPr>
        <a:xfrm>
          <a:off x="204470" y="3058487"/>
          <a:ext cx="2862580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99" tIns="0" rIns="108199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Mobile app integration with device sensors</a:t>
          </a:r>
          <a:endParaRPr lang="en-IN" sz="1000" kern="1200" dirty="0"/>
        </a:p>
      </dsp:txBody>
      <dsp:txXfrm>
        <a:off x="218880" y="3072897"/>
        <a:ext cx="2833760" cy="266380"/>
      </dsp:txXfrm>
    </dsp:sp>
    <dsp:sp modelId="{77F40F5A-7E5E-4BEF-A4C3-468E8169428D}">
      <dsp:nvSpPr>
        <dsp:cNvPr id="0" name=""/>
        <dsp:cNvSpPr/>
      </dsp:nvSpPr>
      <dsp:spPr>
        <a:xfrm>
          <a:off x="0" y="3659687"/>
          <a:ext cx="40894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6FC5A-71C0-4B42-A10B-DBD471024AC1}">
      <dsp:nvSpPr>
        <dsp:cNvPr id="0" name=""/>
        <dsp:cNvSpPr/>
      </dsp:nvSpPr>
      <dsp:spPr>
        <a:xfrm>
          <a:off x="204470" y="3512087"/>
          <a:ext cx="2862580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99" tIns="0" rIns="108199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Educate employees on proper uses and policies</a:t>
          </a:r>
          <a:endParaRPr lang="en-IN" sz="1000" kern="1200" dirty="0"/>
        </a:p>
      </dsp:txBody>
      <dsp:txXfrm>
        <a:off x="218880" y="3526497"/>
        <a:ext cx="2833760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18D1C-BC4E-47C4-9170-10D8D4E532B6}">
      <dsp:nvSpPr>
        <dsp:cNvPr id="0" name=""/>
        <dsp:cNvSpPr/>
      </dsp:nvSpPr>
      <dsp:spPr>
        <a:xfrm>
          <a:off x="-4741525" y="-726784"/>
          <a:ext cx="5647666" cy="5647666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63B96-19F4-4C67-98B8-840D011413AF}">
      <dsp:nvSpPr>
        <dsp:cNvPr id="0" name=""/>
        <dsp:cNvSpPr/>
      </dsp:nvSpPr>
      <dsp:spPr>
        <a:xfrm>
          <a:off x="396559" y="262047"/>
          <a:ext cx="4616038" cy="52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26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Better Time Management</a:t>
          </a:r>
          <a:endParaRPr lang="en-IN" sz="2400" kern="1200" dirty="0"/>
        </a:p>
      </dsp:txBody>
      <dsp:txXfrm>
        <a:off x="396559" y="262047"/>
        <a:ext cx="4616038" cy="524429"/>
      </dsp:txXfrm>
    </dsp:sp>
    <dsp:sp modelId="{57814311-12D4-47A5-A647-AAAC88511E3B}">
      <dsp:nvSpPr>
        <dsp:cNvPr id="0" name=""/>
        <dsp:cNvSpPr/>
      </dsp:nvSpPr>
      <dsp:spPr>
        <a:xfrm>
          <a:off x="68791" y="196493"/>
          <a:ext cx="655537" cy="655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03366-8C87-4940-8CE5-DE2A922F8199}">
      <dsp:nvSpPr>
        <dsp:cNvPr id="0" name=""/>
        <dsp:cNvSpPr/>
      </dsp:nvSpPr>
      <dsp:spPr>
        <a:xfrm>
          <a:off x="772351" y="1048440"/>
          <a:ext cx="4240247" cy="52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26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Increased efficiency</a:t>
          </a:r>
          <a:endParaRPr lang="en-IN" sz="2400" kern="1200" dirty="0"/>
        </a:p>
      </dsp:txBody>
      <dsp:txXfrm>
        <a:off x="772351" y="1048440"/>
        <a:ext cx="4240247" cy="524429"/>
      </dsp:txXfrm>
    </dsp:sp>
    <dsp:sp modelId="{19C07F7B-B801-46B1-BB9D-F6548C18DBA3}">
      <dsp:nvSpPr>
        <dsp:cNvPr id="0" name=""/>
        <dsp:cNvSpPr/>
      </dsp:nvSpPr>
      <dsp:spPr>
        <a:xfrm>
          <a:off x="444582" y="982886"/>
          <a:ext cx="655537" cy="655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878AA-8428-4781-9481-BCD239824390}">
      <dsp:nvSpPr>
        <dsp:cNvPr id="0" name=""/>
        <dsp:cNvSpPr/>
      </dsp:nvSpPr>
      <dsp:spPr>
        <a:xfrm>
          <a:off x="887688" y="1834833"/>
          <a:ext cx="4124909" cy="52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26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Enhanced Transparency</a:t>
          </a:r>
          <a:endParaRPr lang="en-IN" sz="2400" kern="1200" dirty="0"/>
        </a:p>
      </dsp:txBody>
      <dsp:txXfrm>
        <a:off x="887688" y="1834833"/>
        <a:ext cx="4124909" cy="524429"/>
      </dsp:txXfrm>
    </dsp:sp>
    <dsp:sp modelId="{54CE33E2-9747-49E1-BAAA-06B026F73A31}">
      <dsp:nvSpPr>
        <dsp:cNvPr id="0" name=""/>
        <dsp:cNvSpPr/>
      </dsp:nvSpPr>
      <dsp:spPr>
        <a:xfrm>
          <a:off x="559920" y="1769279"/>
          <a:ext cx="655537" cy="655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13F3C-C4E1-4F5C-A058-C426FD228F5F}">
      <dsp:nvSpPr>
        <dsp:cNvPr id="0" name=""/>
        <dsp:cNvSpPr/>
      </dsp:nvSpPr>
      <dsp:spPr>
        <a:xfrm>
          <a:off x="772351" y="2621226"/>
          <a:ext cx="4240247" cy="52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26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Productivity Increases</a:t>
          </a:r>
          <a:endParaRPr lang="en-IN" sz="2400" kern="1200" dirty="0"/>
        </a:p>
      </dsp:txBody>
      <dsp:txXfrm>
        <a:off x="772351" y="2621226"/>
        <a:ext cx="4240247" cy="524429"/>
      </dsp:txXfrm>
    </dsp:sp>
    <dsp:sp modelId="{7FD33A53-578C-437C-B43C-C8E3399BEEBB}">
      <dsp:nvSpPr>
        <dsp:cNvPr id="0" name=""/>
        <dsp:cNvSpPr/>
      </dsp:nvSpPr>
      <dsp:spPr>
        <a:xfrm>
          <a:off x="444582" y="2555673"/>
          <a:ext cx="655537" cy="655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F4BB0-2621-479C-AE2B-008186EB8DEB}">
      <dsp:nvSpPr>
        <dsp:cNvPr id="0" name=""/>
        <dsp:cNvSpPr/>
      </dsp:nvSpPr>
      <dsp:spPr>
        <a:xfrm>
          <a:off x="396559" y="3407619"/>
          <a:ext cx="4616038" cy="52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26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Ensures data security and privacy</a:t>
          </a:r>
          <a:endParaRPr lang="en-IN" sz="2400" kern="1200" dirty="0"/>
        </a:p>
      </dsp:txBody>
      <dsp:txXfrm>
        <a:off x="396559" y="3407619"/>
        <a:ext cx="4616038" cy="524429"/>
      </dsp:txXfrm>
    </dsp:sp>
    <dsp:sp modelId="{B4B4BE30-803E-41A8-9252-875E77BF9529}">
      <dsp:nvSpPr>
        <dsp:cNvPr id="0" name=""/>
        <dsp:cNvSpPr/>
      </dsp:nvSpPr>
      <dsp:spPr>
        <a:xfrm>
          <a:off x="68791" y="3342066"/>
          <a:ext cx="655537" cy="655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1.jp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hyperlink" Target="https://www.the-vital-edge.com/why-are-security-cameras-watching-us/" TargetMode="External"/><Relationship Id="rId18" Type="http://schemas.openxmlformats.org/officeDocument/2006/relationships/hyperlink" Target="https://fabiusmaximus.com/2015/05/31/technological-singularities-past-future-85166/" TargetMode="Externa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14.jp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technofaq.org/posts/2020/03/how-to-resolve-it-issues-when-time-and-resources-are-limited/" TargetMode="External"/><Relationship Id="rId20" Type="http://schemas.openxmlformats.org/officeDocument/2006/relationships/hyperlink" Target="https://www.publicdomainpictures.net/view-image.php?image=166926&amp;picture=geimproviseerde-ma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hyperlink" Target="https://pixabay.com/en/logo-google-location-symbol-2651379/" TargetMode="External"/><Relationship Id="rId5" Type="http://schemas.openxmlformats.org/officeDocument/2006/relationships/diagramData" Target="../diagrams/data2.xml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19" Type="http://schemas.openxmlformats.org/officeDocument/2006/relationships/image" Target="../media/image17.jpg"/><Relationship Id="rId4" Type="http://schemas.openxmlformats.org/officeDocument/2006/relationships/image" Target="../media/image12.jpg"/><Relationship Id="rId9" Type="http://schemas.microsoft.com/office/2007/relationships/diagramDrawing" Target="../diagrams/drawing2.xml"/><Relationship Id="rId1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105119" y="200059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785" y="1052052"/>
            <a:ext cx="10805654" cy="5813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–1707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Development of Geolocation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Based on attendance tracking mobile application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Theme-Human Resource Management and  Attendance 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   Tracking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the portal) InnoVentures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966687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GeoTracker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InnoVentures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210384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InnoVentures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2B26586-089F-4922-1F6B-2E3501613498}"/>
              </a:ext>
            </a:extLst>
          </p:cNvPr>
          <p:cNvSpPr/>
          <p:nvPr/>
        </p:nvSpPr>
        <p:spPr>
          <a:xfrm>
            <a:off x="6902245" y="1103616"/>
            <a:ext cx="5106757" cy="6639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oper Black" panose="0208090404030B020404" pitchFamily="18" charset="0"/>
                <a:ea typeface="Segoe UI Black" panose="020B0A02040204020203" pitchFamily="34" charset="0"/>
              </a:rPr>
              <a:t>Innovation and Uniqueness of the solution</a:t>
            </a:r>
            <a:endParaRPr lang="en-IN" b="1" dirty="0">
              <a:solidFill>
                <a:schemeClr val="bg1"/>
              </a:solidFill>
              <a:latin typeface="Cooper Black" panose="0208090404030B020404" pitchFamily="18" charset="0"/>
              <a:ea typeface="Segoe UI Black" panose="020B0A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D898D5-9256-C411-B0D2-6A9A8F4F0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543" y="1843788"/>
            <a:ext cx="5106757" cy="21579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97FEA3-F9F3-F8B1-D46A-DB28524CA8B6}"/>
              </a:ext>
            </a:extLst>
          </p:cNvPr>
          <p:cNvSpPr/>
          <p:nvPr/>
        </p:nvSpPr>
        <p:spPr>
          <a:xfrm>
            <a:off x="141514" y="1145828"/>
            <a:ext cx="6662410" cy="62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latin typeface="Cooper Black" panose="0208090404030B020404" pitchFamily="18" charset="0"/>
              </a:rPr>
              <a:t>How does it address the problem?</a:t>
            </a:r>
            <a:endParaRPr lang="en-IN" sz="2800" b="1" dirty="0">
              <a:latin typeface="Cooper Black" panose="0208090404030B0204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B77A70-9BD5-2035-3AA8-108D3781A513}"/>
              </a:ext>
            </a:extLst>
          </p:cNvPr>
          <p:cNvSpPr/>
          <p:nvPr/>
        </p:nvSpPr>
        <p:spPr>
          <a:xfrm>
            <a:off x="137700" y="1819836"/>
            <a:ext cx="6666224" cy="44826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Centaur" panose="02030504050205020304" pitchFamily="18" charset="0"/>
              </a:rPr>
              <a:t>Automates check-in/check-out </a:t>
            </a:r>
            <a:r>
              <a:rPr lang="en-IN" sz="2400" b="1" dirty="0">
                <a:solidFill>
                  <a:schemeClr val="bg1"/>
                </a:solidFill>
                <a:latin typeface="Centaur" panose="02030504050205020304" pitchFamily="18" charset="0"/>
              </a:rPr>
              <a:t>using geolocation, reducing human errors.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/>
                </a:solidFill>
                <a:latin typeface="Centaur" panose="02030504050205020304" pitchFamily="18" charset="0"/>
              </a:rPr>
              <a:t> Automates attendance of employees across multiple office locations.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/>
                </a:solidFill>
                <a:latin typeface="Centaur" panose="02030504050205020304" pitchFamily="18" charset="0"/>
              </a:rPr>
              <a:t>Provides manual check-in &amp; check-out for offsite works.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/>
                </a:solidFill>
                <a:latin typeface="Centaur" panose="02030504050205020304" pitchFamily="18" charset="0"/>
              </a:rPr>
              <a:t>Real-time Synchronization ensures all data is accurate and securely stored.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/>
                </a:solidFill>
                <a:latin typeface="Centaur" panose="02030504050205020304" pitchFamily="18" charset="0"/>
              </a:rPr>
              <a:t>Ensures Data Accuracy and Data Integrity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/>
                </a:solidFill>
                <a:latin typeface="Centaur" panose="02030504050205020304" pitchFamily="18" charset="0"/>
              </a:rPr>
              <a:t>The productivity rate of the company increases based on attendance analysis.</a:t>
            </a:r>
          </a:p>
          <a:p>
            <a:endParaRPr lang="en-US" sz="2000" dirty="0">
              <a:latin typeface="Centaur" panose="020305040502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4A2BAC-066A-00A2-AB1B-2BE92DA42525}"/>
              </a:ext>
            </a:extLst>
          </p:cNvPr>
          <p:cNvSpPr/>
          <p:nvPr/>
        </p:nvSpPr>
        <p:spPr>
          <a:xfrm>
            <a:off x="6947543" y="4120582"/>
            <a:ext cx="5013350" cy="20976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Geofencing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Location-based Verification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Enhanced Data Security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User-friendly interface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64A869-B314-7922-3B18-8276E8F5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85738-78A9-47F0-5DCF-8CFB01DC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FB9A0D-1990-79F6-2441-8322CE7C09C7}"/>
              </a:ext>
            </a:extLst>
          </p:cNvPr>
          <p:cNvSpPr/>
          <p:nvPr/>
        </p:nvSpPr>
        <p:spPr>
          <a:xfrm>
            <a:off x="2271251" y="136523"/>
            <a:ext cx="8131278" cy="536988"/>
          </a:xfrm>
          <a:prstGeom prst="roundRect">
            <a:avLst/>
          </a:prstGeom>
          <a:gradFill>
            <a:gsLst>
              <a:gs pos="100000">
                <a:srgbClr val="00B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Detailed Explanation of Proposed Solution</a:t>
            </a:r>
            <a:endParaRPr lang="en-IN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A2147A06-6615-862D-4DFA-AC3F8DDF80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2051080" cy="62632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InnoVentures</a:t>
            </a:r>
            <a:endParaRPr lang="en-IN" dirty="0"/>
          </a:p>
        </p:txBody>
      </p:sp>
      <p:pic>
        <p:nvPicPr>
          <p:cNvPr id="10" name="Google Shape;93;p2">
            <a:extLst>
              <a:ext uri="{FF2B5EF4-FFF2-40B4-BE49-F238E27FC236}">
                <a16:creationId xmlns:a16="http://schemas.microsoft.com/office/drawing/2014/main" id="{5EB0FC2E-BE51-73E7-35CE-2B2E47BEB4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2528" y="107066"/>
            <a:ext cx="1647957" cy="885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97CEB9-2F93-52D3-B606-34E30ECFEDD2}"/>
              </a:ext>
            </a:extLst>
          </p:cNvPr>
          <p:cNvSpPr/>
          <p:nvPr/>
        </p:nvSpPr>
        <p:spPr>
          <a:xfrm>
            <a:off x="353961" y="1141631"/>
            <a:ext cx="11543071" cy="5579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FB475-6C8A-5523-E31F-DC7C09263C53}"/>
              </a:ext>
            </a:extLst>
          </p:cNvPr>
          <p:cNvSpPr/>
          <p:nvPr/>
        </p:nvSpPr>
        <p:spPr>
          <a:xfrm>
            <a:off x="1" y="6356353"/>
            <a:ext cx="12192000" cy="453817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InnoVentures</a:t>
            </a:r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32F01-DC2D-A17D-A3AE-987632346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4" y="822085"/>
            <a:ext cx="7884886" cy="55342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17D49F-C4ED-DAE3-E9DE-31F51E204387}"/>
              </a:ext>
            </a:extLst>
          </p:cNvPr>
          <p:cNvSpPr/>
          <p:nvPr/>
        </p:nvSpPr>
        <p:spPr>
          <a:xfrm>
            <a:off x="8167913" y="1141631"/>
            <a:ext cx="3882572" cy="51260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/>
              <a:t>1</a:t>
            </a:r>
            <a:r>
              <a:rPr lang="en-US" sz="3600" dirty="0"/>
              <a:t>.</a:t>
            </a:r>
          </a:p>
          <a:p>
            <a:endParaRPr lang="en-US" sz="2800" dirty="0"/>
          </a:p>
          <a:p>
            <a:r>
              <a:rPr lang="en-US" sz="3200" dirty="0"/>
              <a:t>2.</a:t>
            </a:r>
          </a:p>
          <a:p>
            <a:endParaRPr lang="en-US" sz="3200" dirty="0"/>
          </a:p>
          <a:p>
            <a:endParaRPr lang="en-US" sz="2400" dirty="0"/>
          </a:p>
          <a:p>
            <a:r>
              <a:rPr lang="en-US" sz="3200" dirty="0"/>
              <a:t>3.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4.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C1407E-F1DA-80AF-2AF0-481FC1AC59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599" y="1347101"/>
            <a:ext cx="3100439" cy="885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1C017-88D1-4555-65A9-2F32FD8A9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2395151"/>
            <a:ext cx="3086100" cy="885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8ECC4A-C161-C8AC-7523-6600AECF29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3443201"/>
            <a:ext cx="30861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E59CD6-5058-E361-28E1-B3AD1EADAF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4597507"/>
            <a:ext cx="3086100" cy="143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27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</a:rPr>
              <a:t>InnoVentures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76981"/>
            <a:ext cx="2037507" cy="84680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InnoVentures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69EDA-75D4-FE97-B999-F03E3113A22E}"/>
              </a:ext>
            </a:extLst>
          </p:cNvPr>
          <p:cNvSpPr/>
          <p:nvPr/>
        </p:nvSpPr>
        <p:spPr>
          <a:xfrm>
            <a:off x="6027178" y="1095375"/>
            <a:ext cx="6023308" cy="574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Process of Implementation and its Methodology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A5A404-920E-FE21-CA54-12073DD94C6D}"/>
              </a:ext>
            </a:extLst>
          </p:cNvPr>
          <p:cNvSpPr/>
          <p:nvPr/>
        </p:nvSpPr>
        <p:spPr>
          <a:xfrm>
            <a:off x="255639" y="1095376"/>
            <a:ext cx="5574890" cy="5032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Technologies to be used </a:t>
            </a:r>
            <a:endParaRPr lang="en-IN" sz="3200" dirty="0">
              <a:latin typeface="Cooper Black" panose="0208090404030B0204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27DD59-272E-6502-5A0C-C09945D5F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78" y="1741798"/>
            <a:ext cx="6023308" cy="4476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A7968-C189-55FD-7EC9-1DAA67B96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14" y="1670207"/>
            <a:ext cx="5689016" cy="46129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InnoVentures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2196" y="187748"/>
            <a:ext cx="209428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InnoVentures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561F2-72A5-4C90-F0E9-B5D66795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" y="1889760"/>
            <a:ext cx="4348636" cy="43299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E561C4-5822-1F5B-DB8C-0FEB96BC2F69}"/>
              </a:ext>
            </a:extLst>
          </p:cNvPr>
          <p:cNvSpPr/>
          <p:nvPr/>
        </p:nvSpPr>
        <p:spPr>
          <a:xfrm>
            <a:off x="141514" y="1095375"/>
            <a:ext cx="4339202" cy="694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Potential Challenges and Risks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4A7C51-4400-89AD-FA56-50EFE4AAB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159963"/>
              </p:ext>
            </p:extLst>
          </p:nvPr>
        </p:nvGraphicFramePr>
        <p:xfrm>
          <a:off x="4648200" y="1889760"/>
          <a:ext cx="4089400" cy="424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6C8338B-9896-C4B4-49D2-33306F7410B6}"/>
              </a:ext>
            </a:extLst>
          </p:cNvPr>
          <p:cNvSpPr/>
          <p:nvPr/>
        </p:nvSpPr>
        <p:spPr>
          <a:xfrm>
            <a:off x="4549558" y="1095375"/>
            <a:ext cx="4188042" cy="694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Strategies to overcome risks and challenges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96023-3E0D-0282-39E2-36794614FDE2}"/>
              </a:ext>
            </a:extLst>
          </p:cNvPr>
          <p:cNvSpPr/>
          <p:nvPr/>
        </p:nvSpPr>
        <p:spPr>
          <a:xfrm>
            <a:off x="8905084" y="1120499"/>
            <a:ext cx="3145402" cy="703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Feasibility of idea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F76FB7-773D-6E9E-C58C-D5965E032FEC}"/>
              </a:ext>
            </a:extLst>
          </p:cNvPr>
          <p:cNvSpPr/>
          <p:nvPr/>
        </p:nvSpPr>
        <p:spPr>
          <a:xfrm>
            <a:off x="8905084" y="1959386"/>
            <a:ext cx="3154836" cy="4260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ooper Black" panose="0208090404030B020404" pitchFamily="18" charset="0"/>
              </a:rPr>
              <a:t>Security measures can be implemented using encryption methods.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ooper Black" panose="0208090404030B020404" pitchFamily="18" charset="0"/>
              </a:rPr>
              <a:t>Continuous monitoring and updates will be required to maintain accuracy and security.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ooper Black" panose="0208090404030B020404" pitchFamily="18" charset="0"/>
              </a:rPr>
              <a:t>Development costs will be significant, server costs will be necessary for backend development and for data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88834" y="10464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InnoVentures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39FAE393-4007-4055-AB9B-4973C11E17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30865" y="259466"/>
            <a:ext cx="20941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InnoVentures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01F13-0BC4-3307-D38E-1E2DD5185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23" y="1387132"/>
            <a:ext cx="6007509" cy="48439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ED749F-DFCD-60B4-1DC4-828E1C4E683A}"/>
              </a:ext>
            </a:extLst>
          </p:cNvPr>
          <p:cNvSpPr/>
          <p:nvPr/>
        </p:nvSpPr>
        <p:spPr>
          <a:xfrm>
            <a:off x="6469625" y="1359452"/>
            <a:ext cx="5397910" cy="373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Impacts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E8FAE-41BD-24A8-5338-6FD031E1A3CA}"/>
              </a:ext>
            </a:extLst>
          </p:cNvPr>
          <p:cNvSpPr/>
          <p:nvPr/>
        </p:nvSpPr>
        <p:spPr>
          <a:xfrm>
            <a:off x="6469625" y="1896589"/>
            <a:ext cx="5397910" cy="42945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7"/>
            <a:endParaRPr lang="en-US" sz="36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  <a:p>
            <a:endParaRPr lang="en-US" sz="36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D4B0631-A1A0-F33F-51F9-14AF2E287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652299"/>
              </p:ext>
            </p:extLst>
          </p:nvPr>
        </p:nvGraphicFramePr>
        <p:xfrm>
          <a:off x="6624320" y="1997012"/>
          <a:ext cx="5069840" cy="4194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F64788F9-DD41-6A1A-302D-E95C2294B3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624320" y="2092960"/>
            <a:ext cx="910139" cy="8331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6A4527-C4C6-FE7B-BCBC-AAB9A90F5B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929120" y="2953971"/>
            <a:ext cx="822960" cy="6833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A0EE0A-323F-F244-D221-87E53BD3B34D}"/>
              </a:ext>
            </a:extLst>
          </p:cNvPr>
          <p:cNvSpPr txBox="1"/>
          <p:nvPr/>
        </p:nvSpPr>
        <p:spPr>
          <a:xfrm>
            <a:off x="952500" y="6956488"/>
            <a:ext cx="4127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13" tooltip="https://www.the-vital-edge.com/why-are-security-cameras-watching-u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14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D67917-8164-3A3C-C7EA-E38A6095A9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138219" y="3765232"/>
            <a:ext cx="723655" cy="6833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1A33C7-5754-5B23-8105-E1994A37A0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000240" y="4548965"/>
            <a:ext cx="822960" cy="7285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F591AB-B535-EAB3-A74B-ECD7BBC08A2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624320" y="5277550"/>
            <a:ext cx="690879" cy="7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InnoVentures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205599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InnoVentures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2C311-64B8-F297-C8B9-0D5701732DF7}"/>
              </a:ext>
            </a:extLst>
          </p:cNvPr>
          <p:cNvSpPr txBox="1"/>
          <p:nvPr/>
        </p:nvSpPr>
        <p:spPr>
          <a:xfrm>
            <a:off x="516895" y="1747995"/>
            <a:ext cx="8961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https://trackobit.com/blog/geofencing-attendance-system-work-and-benefits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CA72B-BF52-4AED-250D-E760D774F0A1}"/>
              </a:ext>
            </a:extLst>
          </p:cNvPr>
          <p:cNvSpPr txBox="1"/>
          <p:nvPr/>
        </p:nvSpPr>
        <p:spPr>
          <a:xfrm>
            <a:off x="516895" y="2290917"/>
            <a:ext cx="8627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https://www.workstatus.io/blog/workforce-management/location-based-attendance-tracking/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5FC0E-B3CB-B246-99BF-8B9B5D4F925D}"/>
              </a:ext>
            </a:extLst>
          </p:cNvPr>
          <p:cNvSpPr txBox="1"/>
          <p:nvPr/>
        </p:nvSpPr>
        <p:spPr>
          <a:xfrm>
            <a:off x="516895" y="3098461"/>
            <a:ext cx="8627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https://www.salarybox.in/blog/geofencing-attendance-system-the-future-of-employee-management/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661ADC-1B44-4C04-28D1-2A349242AF08}"/>
              </a:ext>
            </a:extLst>
          </p:cNvPr>
          <p:cNvSpPr txBox="1"/>
          <p:nvPr/>
        </p:nvSpPr>
        <p:spPr>
          <a:xfrm>
            <a:off x="507504" y="3866712"/>
            <a:ext cx="734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https://youtu.be/AlnYmT22_Mg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?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si=ywYAiVMXx8X5K5O2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8921</TotalTime>
  <Words>361</Words>
  <Application>Microsoft Office PowerPoint</Application>
  <PresentationFormat>Widescreen</PresentationFormat>
  <Paragraphs>92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ＭＳ Ｐゴシック</vt:lpstr>
      <vt:lpstr>Algerian</vt:lpstr>
      <vt:lpstr>Arial</vt:lpstr>
      <vt:lpstr>Arial Black</vt:lpstr>
      <vt:lpstr>Arial Narrow</vt:lpstr>
      <vt:lpstr>Berlin Sans FB Demi</vt:lpstr>
      <vt:lpstr>Calibri</vt:lpstr>
      <vt:lpstr>Centaur</vt:lpstr>
      <vt:lpstr>Cooper Black</vt:lpstr>
      <vt:lpstr>Garamond</vt:lpstr>
      <vt:lpstr>Lucida Calligraphy</vt:lpstr>
      <vt:lpstr>Times New Roman</vt:lpstr>
      <vt:lpstr>TradeGothic</vt:lpstr>
      <vt:lpstr>Wingdings</vt:lpstr>
      <vt:lpstr>Office Theme</vt:lpstr>
      <vt:lpstr>SMART INDIA HACKATHON 2024</vt:lpstr>
      <vt:lpstr> GeoTracker</vt:lpstr>
      <vt:lpstr>PowerPoint Presentation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sumanjali kuruba</cp:lastModifiedBy>
  <cp:revision>148</cp:revision>
  <dcterms:created xsi:type="dcterms:W3CDTF">2013-12-12T18:46:50Z</dcterms:created>
  <dcterms:modified xsi:type="dcterms:W3CDTF">2024-09-05T13:06:38Z</dcterms:modified>
  <cp:category/>
</cp:coreProperties>
</file>