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49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7B83-5524-4D48-BF07-8BDC8DE95C5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D334E-E98A-4B71-A09E-CF617457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7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122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29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43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4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15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020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000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0428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260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87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29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375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20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401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400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479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399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813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88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977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381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55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61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1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43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20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47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759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61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11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5DE3-38BB-4FA6-B434-F9AAE6EA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BEE7-9003-4600-BB79-6C1EDA67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84BC-4BBA-447E-8198-1BFF992D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A1C-2310-4D3A-ACF0-A0BE38E4E436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C14D9-7348-48A6-A558-74004183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2CB5-0FF7-44CD-9283-F2FC286A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E3A0-8495-4017-A478-B2E7AA3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49D37-1DAF-4AC0-8C97-921268E8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1513-8BA7-4CF3-9F7A-66173305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9534-00B0-49CF-A88C-8D4FA9D89635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FC0E-0621-4177-8BF9-5D17D2AE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D2B5-6840-4417-8C80-135B9F4E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61C1F-E3BB-4AF9-B9C9-B209EC089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D087-6E90-4CA5-924B-A69F77F0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B2AA-E255-4018-AD75-D2A91A2B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C8E0-ADAC-4A18-9CB8-6D6EA1EB05A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18AD-3926-416B-9C35-C4D470F7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B675-15C6-448C-B8EE-58867909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0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6B55-4569-4042-BF23-55D8EA63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FCBC-1A63-438E-907A-FC00EF46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4B29-7E62-4497-92CC-4136465C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2CE1-71BD-470A-AE55-AB01F0DA53DA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E39A-0385-486E-9649-D58F4519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11CA-4889-497F-914A-F971DB7E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0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293C-E909-48F3-8E9A-9CCD7804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FBBF-42C9-4091-869E-EE4E16FE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ED93-BAE2-4109-9172-38CB6529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E517-97EA-4713-9B95-6FED1460C29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FB9E-7AE2-45AA-B91B-3A581AC9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44B6-0DC5-4135-9EB5-0C163473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A74F-AA8B-4221-8393-DEFC8B38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3E76-5310-4C3C-8CB5-7FB154A8F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483E5-1ED0-44D0-BF4F-3295FA4C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E374F-0FF3-46F3-969C-18434136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EE20-90F1-409F-9C4C-B537B44BCCF0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DA0DA-0300-40B4-B242-689B7A24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5016-44BB-4808-9AE8-4B2E18D6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EFD9-98D3-4C4D-8972-C1164944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97F98-9CDD-4F60-AC93-E3ACBEEE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F1C2-6BA9-4469-8942-E2A66A040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A4550-4E4A-473D-AA5B-45EF574ED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548ED-D1B5-4FAC-BE45-4239810A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F28D8-F4E2-4C25-9F5C-5813C382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7B57-1EF6-4A7C-A916-50DBAD8799C0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E3673-63CF-47F2-BC6B-6744E6AC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5A459-B283-43AB-BE70-FF85119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F1FB-8CE8-4B0B-8335-76D9B41F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F0E4-1B67-4EDB-A53C-3E12FA25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5CAF-9772-402B-B215-B1EAAEEB38E8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EBFE-86C5-4B5A-9319-080F5CD6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18834-6B64-431D-9D3F-0B5DE9C7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B3B35-DC80-4E9A-9EBE-C419C922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53D9-4E93-4ABC-BDB6-4DCD636FB031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BBE80-C827-42AE-92FB-3780994C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02F88-D20A-475B-A050-F91D174E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E12C-5F4E-4AA1-9DF4-9094E69A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250B-5BA4-46A1-BF98-3A48BB34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7469-9B81-497E-A005-F67027997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BA862-AFA8-45FF-A772-329D7177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982-D7F4-4F58-91CD-43BD100BC37E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A08EF-5D91-4C92-8081-20C86B68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D0E2-F859-4E2F-AFD6-F637C5DF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D381-70B5-45CF-8881-B28CB268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7B811-43F6-49CF-8CF1-3EDBA184F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2B0C3-F028-4FE7-B4C3-A68F6DE5D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196C-53B0-4DF0-AE74-BC9BB56C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C4F6-8FFB-42F5-B6DB-49D08E23A2D9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AAC13-1F35-493A-A133-A6FD5477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3AF4-5D9F-40D6-AA44-6BDD86D3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ACE00-7A88-4E8D-9DFF-0FB7A5D9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6B726-5676-4285-9EF4-8706DF85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CA63-3E09-4E9A-8160-D60A322C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E5F6-7811-494E-8D63-60D04D9DF7F9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603E-EBF5-433E-BAC6-64BAE89AC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Programming - 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B96B-D0DE-40DA-B0F8-9197641E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CC21-BD97-45EA-A7EC-3810B4188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1667" name="Google Shape;1667;p2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 dirty="0"/>
              <a:t>Nested loop</a:t>
            </a:r>
            <a:r>
              <a:rPr lang="en-US" dirty="0"/>
              <a:t>: loop that is contained inside another loop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dirty="0"/>
              <a:t>Example: analog clock works like a nested loop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Hours hand moves once for every twelve movements of the minutes hand: for each iteration of the “hours,” do twelve iterations of “minutes”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Seconds hand moves 60 times for each movement of the minutes hand: for each iteration of “minutes,” do 60 iterations of “seconds”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			for ……. in range(n):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				for  ……. in range(x):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     				print()</a:t>
            </a:r>
            <a:endParaRPr sz="1800"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E9CC4-8C97-4F58-B1DD-37A73E3E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A4C4-3FE9-49D8-99AD-9E7F28BDEF5B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8B234-4547-4369-BB82-8D6C25EB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8A6E-E445-4F30-A17C-60F59907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2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32" name="Google Shape;1732;p216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6954" y="1984872"/>
            <a:ext cx="4525107" cy="37242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8CC03-665C-4C8C-BCF7-AD669C08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775D-041A-4E3A-93ED-F0640A083398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35128-0F66-4AD9-86B8-7C7D1508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8DF6A-2EF1-45D7-9B32-E9980F1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2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39" name="Google Shape;1739;p217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95693" y="2168770"/>
            <a:ext cx="2262553" cy="263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217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0861" y="2168770"/>
            <a:ext cx="4911970" cy="27783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981DB-D683-46A7-9939-803FFC84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D61-2F94-4E2C-A11A-103DB8882EBE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DEA14-2126-45FC-9C7C-A79F2A6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0D702-0C24-46DF-8782-D2A2012C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7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47" name="Google Shape;1747;p218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60432" y="1951176"/>
            <a:ext cx="3516922" cy="265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9FE48-3F11-43CC-BAD2-D41F917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3902-2BE6-497D-9A62-335EC61D9972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BE60E-003F-4888-B0A0-2666091C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84E6-3B25-4F0E-99B9-95C9A85C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2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54" name="Google Shape;1754;p219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65477" y="2033237"/>
            <a:ext cx="3938954" cy="3195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219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062" y="2033238"/>
            <a:ext cx="5638800" cy="31952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976B1-17F8-4391-99B3-7822A8BB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0C3-79F5-44AB-A00D-548818972EC9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16B1A-B4BE-4076-9FEF-81B28BC5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9412D-F8A0-452B-A639-2E5594BF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62" name="Google Shape;1762;p220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26678" y="2016369"/>
            <a:ext cx="4149968" cy="31769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32939-9962-4996-92DB-4394DDAF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FA6B-C6A9-4830-8680-03CA18CD61D4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00826-6794-4605-82D5-5146721D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513EB-42A4-4466-91C3-7AF18907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69" name="Google Shape;1769;p221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42032" y="2110154"/>
            <a:ext cx="4149968" cy="317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Google Shape;1770;p221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247" y="2110154"/>
            <a:ext cx="5181600" cy="31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1BB4F-C37F-498D-A70A-8CD0851D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23A-CB09-422E-9811-0F63C2075D46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746CF-5D76-4DAE-AC71-242F13BE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C95C-243A-41FA-A9E1-B23959B9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77" name="Google Shape;1777;p222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72155" y="1981200"/>
            <a:ext cx="2976240" cy="3927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12AC0-1669-4033-B612-FAB7458B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A130-FBC5-4472-BFE4-80CBD7C922E1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93ED3-CB91-4E7F-9369-981C830A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D13A3-26E4-4343-8416-6D5FA4EF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2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84" name="Google Shape;1784;p223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97816" y="1852247"/>
            <a:ext cx="2976240" cy="392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223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657" y="1852247"/>
            <a:ext cx="4987420" cy="39272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EEAE0-D2D5-4E20-B36C-69067757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07BB-4F2B-4D95-8EF4-70A609425B17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460B4-C0D8-4FD5-8B8C-92FCE10A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32C0-7A9E-4D8C-BCCA-072BF7EE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92" name="Google Shape;1792;p224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5862" y="1690688"/>
            <a:ext cx="3727938" cy="4217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224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262" y="1690689"/>
            <a:ext cx="4407876" cy="42177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4D0E2-F419-41AC-B54C-DAFB2C8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A3A1-EFFE-48ED-909F-4959AE0FDF9A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AC51-E1FD-493D-A5F1-51E7B091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7CC9-9EC7-4E21-8ACF-652522C3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4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2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800" name="Google Shape;1800;p225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26678" y="1690688"/>
            <a:ext cx="3727938" cy="42177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D09E5-C25A-4FB8-B766-72D86CC8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955-B4DE-4C03-A2CC-08A9B8E95510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F9508-583F-4E36-896B-03EEDE3B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F375-D7F8-4AB4-8B94-6FBBB521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2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 the following output by using nested for loop</a:t>
            </a:r>
            <a:endParaRPr/>
          </a:p>
        </p:txBody>
      </p:sp>
      <p:sp>
        <p:nvSpPr>
          <p:cNvPr id="1674" name="Google Shape;1674;p208"/>
          <p:cNvSpPr txBox="1"/>
          <p:nvPr/>
        </p:nvSpPr>
        <p:spPr>
          <a:xfrm>
            <a:off x="3434861" y="2176462"/>
            <a:ext cx="4191000" cy="36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	Min(0-59) 	sec (0-59)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    0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    1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   59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  0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  1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  59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996BD-7D05-4854-BBE9-3A159115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29E5-99F0-48A2-81DB-ADE699BFC137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DDABB-406D-47CB-AB82-D1D61834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FE357-871A-4AAE-87E2-8043B9D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6" name="Google Shape;1806;p226"/>
          <p:cNvSpPr txBox="1"/>
          <p:nvPr/>
        </p:nvSpPr>
        <p:spPr>
          <a:xfrm>
            <a:off x="1981200" y="1752600"/>
            <a:ext cx="8153400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produce the following pattern in which the number of columns and rows is dictated by the loop indices?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B080B-5730-420E-AB8C-1660C796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2126-B52F-4FCA-B292-8C5D970FB000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99B01-2FED-4E4E-9B3F-CE01ABD2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04BC-575D-429F-A5A4-EA5328A5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2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13" name="Google Shape;1813;p227"/>
          <p:cNvSpPr txBox="1"/>
          <p:nvPr/>
        </p:nvSpPr>
        <p:spPr>
          <a:xfrm>
            <a:off x="1981200" y="1447800"/>
            <a:ext cx="8229600" cy="5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write a program that produces: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then skip to a new line?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0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for j in range(6):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0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     print(‘x’, end = ‘’)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0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print() # skips to a new line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repeat this pattern 3 times?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nest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0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for j in range(6):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0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     print(‘x’, end = ‘’)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0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print() # skips to a new line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another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3B187-4436-49A3-879C-10AE9E9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F4E-99E6-452A-B643-98F2760797A1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F943D-AFE8-4829-AC4B-F392AD73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742BA-60D0-4061-83D0-822AA5CD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Nesting of Loop</a:t>
            </a:r>
            <a:br>
              <a:rPr lang="en-US"/>
            </a:br>
            <a:endParaRPr/>
          </a:p>
        </p:txBody>
      </p:sp>
      <p:sp>
        <p:nvSpPr>
          <p:cNvPr id="1820" name="Google Shape;1820;p228"/>
          <p:cNvSpPr txBox="1"/>
          <p:nvPr/>
        </p:nvSpPr>
        <p:spPr>
          <a:xfrm>
            <a:off x="1981200" y="175260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the following output</a:t>
            </a: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2" name="Google Shape;1822;p22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0738" y="2935317"/>
            <a:ext cx="3603153" cy="2000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3072F-12F9-4A7A-91A8-0D34177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B02D-BBAB-4DA9-B96F-88B2FD6256AF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DD04D-CAB4-4061-8858-977B833B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BB6A-FB44-45F8-8D3B-93BBA14A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2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Breaking out of loop</a:t>
            </a:r>
            <a:endParaRPr/>
          </a:p>
        </p:txBody>
      </p:sp>
      <p:sp>
        <p:nvSpPr>
          <p:cNvPr id="1828" name="Google Shape;1828;p2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1975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548135"/>
                </a:solidFill>
              </a:rPr>
              <a:t>break</a:t>
            </a:r>
            <a:r>
              <a:rPr lang="en-US"/>
              <a:t> statement ends the current loop and jumps to the statement immediately following the loop</a:t>
            </a:r>
            <a:endParaRPr/>
          </a:p>
          <a:p>
            <a:pPr marL="561975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like a loop test that can happen anywhere in the body of the loop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29" name="Google Shape;1829;p229"/>
          <p:cNvSpPr/>
          <p:nvPr/>
        </p:nvSpPr>
        <p:spPr>
          <a:xfrm>
            <a:off x="2597150" y="3684588"/>
            <a:ext cx="2882900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line = input('&gt; 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line == 'done'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(line)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('Done!‘)</a:t>
            </a:r>
            <a:endParaRPr/>
          </a:p>
        </p:txBody>
      </p:sp>
      <p:sp>
        <p:nvSpPr>
          <p:cNvPr id="1830" name="Google Shape;1830;p229"/>
          <p:cNvSpPr/>
          <p:nvPr/>
        </p:nvSpPr>
        <p:spPr>
          <a:xfrm>
            <a:off x="8305801" y="3684588"/>
            <a:ext cx="1914525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hello there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finished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done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CA874-433F-45D2-9E13-B81E57AF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2B52-C80E-478B-9200-440F0B02A4B3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C1DDD-855E-4FF0-A460-4C9652F5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508DE-F39D-4361-A076-654BEE4D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9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30"/>
          <p:cNvSpPr txBox="1">
            <a:spLocks noGrp="1"/>
          </p:cNvSpPr>
          <p:nvPr>
            <p:ph type="title"/>
          </p:nvPr>
        </p:nvSpPr>
        <p:spPr>
          <a:xfrm>
            <a:off x="1854200" y="10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Breaking out of loop</a:t>
            </a:r>
            <a:endParaRPr/>
          </a:p>
        </p:txBody>
      </p:sp>
      <p:cxnSp>
        <p:nvCxnSpPr>
          <p:cNvPr id="1837" name="Google Shape;1837;p230"/>
          <p:cNvCxnSpPr/>
          <p:nvPr/>
        </p:nvCxnSpPr>
        <p:spPr>
          <a:xfrm rot="10800000">
            <a:off x="6853238" y="1063626"/>
            <a:ext cx="11112" cy="423863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38" name="Google Shape;1838;p230"/>
          <p:cNvSpPr/>
          <p:nvPr/>
        </p:nvSpPr>
        <p:spPr>
          <a:xfrm>
            <a:off x="5791200" y="1482725"/>
            <a:ext cx="2152650" cy="952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 ?</a:t>
            </a:r>
            <a:endParaRPr/>
          </a:p>
        </p:txBody>
      </p:sp>
      <p:cxnSp>
        <p:nvCxnSpPr>
          <p:cNvPr id="1839" name="Google Shape;1839;p230"/>
          <p:cNvCxnSpPr/>
          <p:nvPr/>
        </p:nvCxnSpPr>
        <p:spPr>
          <a:xfrm rot="10800000" flipH="1">
            <a:off x="6794501" y="2463801"/>
            <a:ext cx="73025" cy="3014663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840" name="Google Shape;1840;p230"/>
          <p:cNvCxnSpPr/>
          <p:nvPr/>
        </p:nvCxnSpPr>
        <p:spPr>
          <a:xfrm rot="10800000">
            <a:off x="7934325" y="1954213"/>
            <a:ext cx="584200" cy="1270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41" name="Google Shape;1841;p230"/>
          <p:cNvCxnSpPr/>
          <p:nvPr/>
        </p:nvCxnSpPr>
        <p:spPr>
          <a:xfrm rot="10800000">
            <a:off x="8483600" y="1954214"/>
            <a:ext cx="0" cy="3532187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42" name="Google Shape;1842;p230"/>
          <p:cNvCxnSpPr/>
          <p:nvPr/>
        </p:nvCxnSpPr>
        <p:spPr>
          <a:xfrm>
            <a:off x="6807200" y="5454651"/>
            <a:ext cx="1639888" cy="9525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43" name="Google Shape;1843;p230"/>
          <p:cNvSpPr/>
          <p:nvPr/>
        </p:nvSpPr>
        <p:spPr>
          <a:xfrm>
            <a:off x="5715000" y="6273801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'Done'</a:t>
            </a:r>
            <a:endParaRPr/>
          </a:p>
        </p:txBody>
      </p:sp>
      <p:sp>
        <p:nvSpPr>
          <p:cNvPr id="1844" name="Google Shape;1844;p230"/>
          <p:cNvSpPr/>
          <p:nvPr/>
        </p:nvSpPr>
        <p:spPr>
          <a:xfrm>
            <a:off x="8218488" y="1422401"/>
            <a:ext cx="5651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845" name="Google Shape;1845;p230"/>
          <p:cNvSpPr/>
          <p:nvPr/>
        </p:nvSpPr>
        <p:spPr>
          <a:xfrm>
            <a:off x="7410450" y="2444751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</a:t>
            </a:r>
            <a:endParaRPr/>
          </a:p>
        </p:txBody>
      </p:sp>
      <p:sp>
        <p:nvSpPr>
          <p:cNvPr id="1846" name="Google Shape;1846;p230"/>
          <p:cNvSpPr/>
          <p:nvPr/>
        </p:nvSpPr>
        <p:spPr>
          <a:xfrm>
            <a:off x="7372350" y="4654551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sp>
        <p:nvSpPr>
          <p:cNvPr id="1847" name="Google Shape;1847;p230"/>
          <p:cNvSpPr/>
          <p:nvPr/>
        </p:nvSpPr>
        <p:spPr>
          <a:xfrm>
            <a:off x="8839200" y="3549651"/>
            <a:ext cx="163830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/>
          </a:p>
        </p:txBody>
      </p:sp>
      <p:cxnSp>
        <p:nvCxnSpPr>
          <p:cNvPr id="1848" name="Google Shape;1848;p230"/>
          <p:cNvCxnSpPr/>
          <p:nvPr/>
        </p:nvCxnSpPr>
        <p:spPr>
          <a:xfrm rot="10800000">
            <a:off x="9702800" y="4097339"/>
            <a:ext cx="762000" cy="1119187"/>
          </a:xfrm>
          <a:prstGeom prst="straightConnector1">
            <a:avLst/>
          </a:prstGeom>
          <a:noFill/>
          <a:ln w="508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49" name="Google Shape;1849;p230"/>
          <p:cNvCxnSpPr/>
          <p:nvPr/>
        </p:nvCxnSpPr>
        <p:spPr>
          <a:xfrm rot="10800000" flipH="1">
            <a:off x="7554913" y="5197475"/>
            <a:ext cx="2887662" cy="1009650"/>
          </a:xfrm>
          <a:prstGeom prst="straightConnector1">
            <a:avLst/>
          </a:prstGeom>
          <a:noFill/>
          <a:ln w="508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50" name="Google Shape;1850;p230"/>
          <p:cNvCxnSpPr/>
          <p:nvPr/>
        </p:nvCxnSpPr>
        <p:spPr>
          <a:xfrm rot="10800000">
            <a:off x="8497889" y="2978150"/>
            <a:ext cx="1050925" cy="61595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51" name="Google Shape;1851;p230"/>
          <p:cNvSpPr/>
          <p:nvPr/>
        </p:nvSpPr>
        <p:spPr>
          <a:xfrm>
            <a:off x="2036763" y="1838326"/>
            <a:ext cx="2881312" cy="249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line = input('&gt; 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line == 'done'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(line)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('Done!‘)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868AC-9FDD-432E-BE11-861CE5BC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E78E-F3ED-4E90-8960-BD155D434F8B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E257E-000B-4874-A5A4-4B789995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080CC-71E5-4A7A-A3A9-9B2B089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2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31"/>
          <p:cNvSpPr txBox="1">
            <a:spLocks noGrp="1"/>
          </p:cNvSpPr>
          <p:nvPr>
            <p:ph type="title"/>
          </p:nvPr>
        </p:nvSpPr>
        <p:spPr>
          <a:xfrm>
            <a:off x="1854200" y="10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Breaking out of loop</a:t>
            </a:r>
            <a:endParaRPr/>
          </a:p>
        </p:txBody>
      </p:sp>
      <p:sp>
        <p:nvSpPr>
          <p:cNvPr id="1858" name="Google Shape;1858;p231"/>
          <p:cNvSpPr/>
          <p:nvPr/>
        </p:nvSpPr>
        <p:spPr>
          <a:xfrm>
            <a:off x="2967605" y="2274277"/>
            <a:ext cx="6002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to find first 5 multiples of 6 using break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BF120-2104-4AF4-8052-4A89B169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5EED-689D-417D-BD62-75BD15CB9FDA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04125-A4C4-4C46-8CD7-34F3B5AF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239F8-79B0-4401-8138-080F1E1B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94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32"/>
          <p:cNvSpPr txBox="1">
            <a:spLocks noGrp="1"/>
          </p:cNvSpPr>
          <p:nvPr>
            <p:ph type="title"/>
          </p:nvPr>
        </p:nvSpPr>
        <p:spPr>
          <a:xfrm>
            <a:off x="1854200" y="10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Breaking out of loop</a:t>
            </a:r>
            <a:endParaRPr/>
          </a:p>
        </p:txBody>
      </p:sp>
      <p:sp>
        <p:nvSpPr>
          <p:cNvPr id="1864" name="Google Shape;1864;p232"/>
          <p:cNvSpPr/>
          <p:nvPr/>
        </p:nvSpPr>
        <p:spPr>
          <a:xfrm>
            <a:off x="951236" y="1249363"/>
            <a:ext cx="6002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to find first 5 multiples of 6 using break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5" name="Google Shape;1865;p23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031" y="2098431"/>
            <a:ext cx="5427783" cy="311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6" name="Google Shape;1866;p232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2369" y="3083169"/>
            <a:ext cx="2790093" cy="20280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40219-E122-4F7E-BB6E-B868FECA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689-E3D1-441F-9225-7ED99DAB83A9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FFC2A-6C48-4F89-A329-D54CFE0A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10C9-3CE1-4B19-B28E-1EDE359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Finishing an Iteration with continue</a:t>
            </a:r>
            <a:endParaRPr/>
          </a:p>
        </p:txBody>
      </p:sp>
      <p:sp>
        <p:nvSpPr>
          <p:cNvPr id="1872" name="Google Shape;1872;p233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548135"/>
                </a:solidFill>
              </a:rPr>
              <a:t>continue </a:t>
            </a:r>
            <a:r>
              <a:rPr lang="en-US"/>
              <a:t>statement ends the current iteration and jumps to the top of the loop and starts the next iteration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73" name="Google Shape;1873;p233"/>
          <p:cNvSpPr/>
          <p:nvPr/>
        </p:nvSpPr>
        <p:spPr>
          <a:xfrm>
            <a:off x="2667001" y="3298826"/>
            <a:ext cx="2843213" cy="332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while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line = input(‘&gt; 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if line[0] == '#'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if line == 'done'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       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print (line)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print ('Done!‘)</a:t>
            </a:r>
            <a:endParaRPr/>
          </a:p>
        </p:txBody>
      </p:sp>
      <p:sp>
        <p:nvSpPr>
          <p:cNvPr id="1874" name="Google Shape;1874;p233"/>
          <p:cNvSpPr/>
          <p:nvPr/>
        </p:nvSpPr>
        <p:spPr>
          <a:xfrm>
            <a:off x="7010400" y="3429000"/>
            <a:ext cx="2730500" cy="2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&gt; hello there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hello there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&gt; # don't print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&gt; print this!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print this!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&gt; done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Done!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85DC8-1508-4CDF-8C0B-3CFA963A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DEDBE-11CC-49C2-B5BF-BA24224C5BC3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B6BC2-D032-4A00-8524-4333C89C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3CE9A-E54C-4AEB-8BF4-1F972F8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0" name="Google Shape;1880;p234"/>
          <p:cNvCxnSpPr/>
          <p:nvPr/>
        </p:nvCxnSpPr>
        <p:spPr>
          <a:xfrm rot="10800000">
            <a:off x="6751639" y="914400"/>
            <a:ext cx="9525" cy="42545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1881" name="Google Shape;1881;p234"/>
          <p:cNvSpPr/>
          <p:nvPr/>
        </p:nvSpPr>
        <p:spPr>
          <a:xfrm>
            <a:off x="5688013" y="1335088"/>
            <a:ext cx="2152650" cy="9525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25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True ?</a:t>
            </a:r>
            <a:endParaRPr/>
          </a:p>
        </p:txBody>
      </p:sp>
      <p:cxnSp>
        <p:nvCxnSpPr>
          <p:cNvPr id="1882" name="Google Shape;1882;p234"/>
          <p:cNvCxnSpPr/>
          <p:nvPr/>
        </p:nvCxnSpPr>
        <p:spPr>
          <a:xfrm rot="10800000" flipH="1">
            <a:off x="6692901" y="2316163"/>
            <a:ext cx="73025" cy="3014662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883" name="Google Shape;1883;p234"/>
          <p:cNvCxnSpPr/>
          <p:nvPr/>
        </p:nvCxnSpPr>
        <p:spPr>
          <a:xfrm rot="10800000">
            <a:off x="7832726" y="1806576"/>
            <a:ext cx="582613" cy="11113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84" name="Google Shape;1884;p234"/>
          <p:cNvCxnSpPr/>
          <p:nvPr/>
        </p:nvCxnSpPr>
        <p:spPr>
          <a:xfrm rot="10800000" flipH="1">
            <a:off x="8389938" y="1806575"/>
            <a:ext cx="12700" cy="48260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5" name="Google Shape;1885;p234"/>
          <p:cNvCxnSpPr/>
          <p:nvPr/>
        </p:nvCxnSpPr>
        <p:spPr>
          <a:xfrm>
            <a:off x="6704014" y="5305426"/>
            <a:ext cx="1641475" cy="11113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86" name="Google Shape;1886;p234"/>
          <p:cNvCxnSpPr/>
          <p:nvPr/>
        </p:nvCxnSpPr>
        <p:spPr>
          <a:xfrm flipH="1">
            <a:off x="5422901" y="1817689"/>
            <a:ext cx="296863" cy="3175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887" name="Google Shape;1887;p234"/>
          <p:cNvCxnSpPr/>
          <p:nvPr/>
        </p:nvCxnSpPr>
        <p:spPr>
          <a:xfrm rot="10800000" flipH="1">
            <a:off x="6694488" y="5664200"/>
            <a:ext cx="12700" cy="48260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8" name="Google Shape;1888;p234"/>
          <p:cNvCxnSpPr/>
          <p:nvPr/>
        </p:nvCxnSpPr>
        <p:spPr>
          <a:xfrm rot="10800000" flipH="1">
            <a:off x="5389563" y="1811338"/>
            <a:ext cx="44450" cy="3865562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89" name="Google Shape;1889;p234"/>
          <p:cNvCxnSpPr/>
          <p:nvPr/>
        </p:nvCxnSpPr>
        <p:spPr>
          <a:xfrm>
            <a:off x="5378450" y="5676900"/>
            <a:ext cx="1314450" cy="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90" name="Google Shape;1890;p234"/>
          <p:cNvSpPr/>
          <p:nvPr/>
        </p:nvSpPr>
        <p:spPr>
          <a:xfrm>
            <a:off x="5029201" y="1274764"/>
            <a:ext cx="442913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/>
          </a:p>
        </p:txBody>
      </p:sp>
      <p:sp>
        <p:nvSpPr>
          <p:cNvPr id="1891" name="Google Shape;1891;p234"/>
          <p:cNvSpPr/>
          <p:nvPr/>
        </p:nvSpPr>
        <p:spPr>
          <a:xfrm>
            <a:off x="5611813" y="6126164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print 'Done'</a:t>
            </a:r>
            <a:endParaRPr/>
          </a:p>
        </p:txBody>
      </p:sp>
      <p:sp>
        <p:nvSpPr>
          <p:cNvPr id="1892" name="Google Shape;1892;p234"/>
          <p:cNvSpPr/>
          <p:nvPr/>
        </p:nvSpPr>
        <p:spPr>
          <a:xfrm>
            <a:off x="8478838" y="1608139"/>
            <a:ext cx="56356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/>
          </a:p>
        </p:txBody>
      </p:sp>
      <p:sp>
        <p:nvSpPr>
          <p:cNvPr id="1893" name="Google Shape;1893;p234"/>
          <p:cNvSpPr/>
          <p:nvPr/>
        </p:nvSpPr>
        <p:spPr>
          <a:xfrm>
            <a:off x="7307263" y="2297114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....</a:t>
            </a:r>
            <a:endParaRPr/>
          </a:p>
        </p:txBody>
      </p:sp>
      <p:sp>
        <p:nvSpPr>
          <p:cNvPr id="1894" name="Google Shape;1894;p234"/>
          <p:cNvSpPr/>
          <p:nvPr/>
        </p:nvSpPr>
        <p:spPr>
          <a:xfrm>
            <a:off x="7269163" y="4506914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/>
          </a:p>
        </p:txBody>
      </p:sp>
      <p:cxnSp>
        <p:nvCxnSpPr>
          <p:cNvPr id="1895" name="Google Shape;1895;p234"/>
          <p:cNvCxnSpPr/>
          <p:nvPr/>
        </p:nvCxnSpPr>
        <p:spPr>
          <a:xfrm rot="10800000" flipH="1">
            <a:off x="7180264" y="1189038"/>
            <a:ext cx="2251075" cy="214312"/>
          </a:xfrm>
          <a:prstGeom prst="straightConnector1">
            <a:avLst/>
          </a:prstGeom>
          <a:noFill/>
          <a:ln w="508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896" name="Google Shape;1896;p234"/>
          <p:cNvCxnSpPr/>
          <p:nvPr/>
        </p:nvCxnSpPr>
        <p:spPr>
          <a:xfrm rot="10800000">
            <a:off x="8389938" y="1806575"/>
            <a:ext cx="0" cy="3530600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97" name="Google Shape;1897;p234"/>
          <p:cNvSpPr/>
          <p:nvPr/>
        </p:nvSpPr>
        <p:spPr>
          <a:xfrm>
            <a:off x="7316788" y="2297114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....</a:t>
            </a:r>
            <a:endParaRPr/>
          </a:p>
        </p:txBody>
      </p:sp>
      <p:sp>
        <p:nvSpPr>
          <p:cNvPr id="1898" name="Google Shape;1898;p234"/>
          <p:cNvSpPr/>
          <p:nvPr/>
        </p:nvSpPr>
        <p:spPr>
          <a:xfrm>
            <a:off x="7278688" y="4506914"/>
            <a:ext cx="219075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/>
          </a:p>
        </p:txBody>
      </p:sp>
      <p:sp>
        <p:nvSpPr>
          <p:cNvPr id="1899" name="Google Shape;1899;p234"/>
          <p:cNvSpPr/>
          <p:nvPr/>
        </p:nvSpPr>
        <p:spPr>
          <a:xfrm>
            <a:off x="8631238" y="3402014"/>
            <a:ext cx="1638300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25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continue</a:t>
            </a:r>
            <a:endParaRPr/>
          </a:p>
        </p:txBody>
      </p:sp>
      <p:cxnSp>
        <p:nvCxnSpPr>
          <p:cNvPr id="1900" name="Google Shape;1900;p234"/>
          <p:cNvCxnSpPr/>
          <p:nvPr/>
        </p:nvCxnSpPr>
        <p:spPr>
          <a:xfrm>
            <a:off x="9417050" y="1174751"/>
            <a:ext cx="635000" cy="2189163"/>
          </a:xfrm>
          <a:prstGeom prst="straightConnector1">
            <a:avLst/>
          </a:prstGeom>
          <a:noFill/>
          <a:ln w="50800" cap="flat" cmpd="sng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cxnSp>
        <p:nvCxnSpPr>
          <p:cNvPr id="1901" name="Google Shape;1901;p234"/>
          <p:cNvCxnSpPr/>
          <p:nvPr/>
        </p:nvCxnSpPr>
        <p:spPr>
          <a:xfrm rot="10800000">
            <a:off x="8404226" y="2828925"/>
            <a:ext cx="1052513" cy="617538"/>
          </a:xfrm>
          <a:prstGeom prst="straightConnector1">
            <a:avLst/>
          </a:prstGeom>
          <a:noFill/>
          <a:ln w="50800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02" name="Google Shape;1902;p234"/>
          <p:cNvSpPr/>
          <p:nvPr/>
        </p:nvSpPr>
        <p:spPr>
          <a:xfrm>
            <a:off x="2025650" y="1127126"/>
            <a:ext cx="3022600" cy="332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while True: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line = input(‘&gt; 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if line[0] == '#'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continue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if line == 'done'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       break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print (line)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n-US" sz="27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print ('Done!‘)</a:t>
            </a:r>
            <a:endParaRPr/>
          </a:p>
        </p:txBody>
      </p:sp>
      <p:cxnSp>
        <p:nvCxnSpPr>
          <p:cNvPr id="1903" name="Google Shape;1903;p234"/>
          <p:cNvCxnSpPr/>
          <p:nvPr/>
        </p:nvCxnSpPr>
        <p:spPr>
          <a:xfrm rot="10800000">
            <a:off x="2128839" y="2578100"/>
            <a:ext cx="5413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234"/>
          <p:cNvCxnSpPr/>
          <p:nvPr/>
        </p:nvCxnSpPr>
        <p:spPr>
          <a:xfrm rot="10800000">
            <a:off x="2133600" y="1482726"/>
            <a:ext cx="0" cy="10953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5" name="Google Shape;1905;p234"/>
          <p:cNvCxnSpPr/>
          <p:nvPr/>
        </p:nvCxnSpPr>
        <p:spPr>
          <a:xfrm rot="10800000">
            <a:off x="1676401" y="3363914"/>
            <a:ext cx="696913" cy="5222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6" name="Google Shape;1906;p234"/>
          <p:cNvCxnSpPr/>
          <p:nvPr/>
        </p:nvCxnSpPr>
        <p:spPr>
          <a:xfrm rot="10800000" flipH="1">
            <a:off x="1684338" y="1817689"/>
            <a:ext cx="677862" cy="1546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7" name="Google Shape;1907;p234"/>
          <p:cNvCxnSpPr/>
          <p:nvPr/>
        </p:nvCxnSpPr>
        <p:spPr>
          <a:xfrm flipH="1">
            <a:off x="4064000" y="3048000"/>
            <a:ext cx="59690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AA0B4-2B1E-4390-ADCA-54396F5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868E-B0B9-4DD0-8907-000D21F32EE8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21E1-9F7F-449A-83B8-D9C04C2E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F7F9-1636-4969-8165-1C21FC30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Finishing an Iteration with continue</a:t>
            </a:r>
            <a:endParaRPr/>
          </a:p>
        </p:txBody>
      </p:sp>
      <p:pic>
        <p:nvPicPr>
          <p:cNvPr id="1914" name="Google Shape;1914;p235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9108" y="1943627"/>
            <a:ext cx="4314091" cy="33786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8C1E4-C779-441A-992C-47E0A806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3628-2250-48FC-94D3-3AEDCC67DB9B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99B98-1D21-4405-8CA7-6CCF6120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8AB39-7526-4661-9E3B-D32C336A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81" name="Google Shape;1681;p209"/>
          <p:cNvSpPr txBox="1"/>
          <p:nvPr/>
        </p:nvSpPr>
        <p:spPr>
          <a:xfrm>
            <a:off x="2438400" y="1905000"/>
            <a:ext cx="6781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hours in range(12):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minutes in range(60):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seconds in range(60):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print(minutes, ':', seconds)</a:t>
            </a:r>
            <a:endParaRPr dirty="0"/>
          </a:p>
        </p:txBody>
      </p:sp>
      <p:sp>
        <p:nvSpPr>
          <p:cNvPr id="1682" name="Google Shape;1682;p209"/>
          <p:cNvSpPr txBox="1"/>
          <p:nvPr/>
        </p:nvSpPr>
        <p:spPr>
          <a:xfrm>
            <a:off x="2895600" y="3124201"/>
            <a:ext cx="4191000" cy="36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	Min(0-59) 	sec (0-59)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    0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    1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	   59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  0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  1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    59		0-59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4683E-8E19-4D6A-8D4B-0FCAD819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301-B5D1-4168-A07F-46C439A6DD36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B608F-F3C4-4634-AEE9-4869841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07801-3B97-4494-AB66-BE9363BA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2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Pass Statement</a:t>
            </a:r>
            <a:endParaRPr/>
          </a:p>
        </p:txBody>
      </p:sp>
      <p:sp>
        <p:nvSpPr>
          <p:cNvPr id="1921" name="Google Shape;1921;p23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pass statement is used as a placeholder for future code.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the pass statement is executed, nothing happens, but you avoid getting an error when empty code is not allowed.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Empty code is not allowed in loops, function definitions, class definitions, or in if statements.</a:t>
            </a:r>
            <a:endParaRPr/>
          </a:p>
        </p:txBody>
      </p:sp>
      <p:sp>
        <p:nvSpPr>
          <p:cNvPr id="1922" name="Google Shape;1922;p236"/>
          <p:cNvSpPr txBox="1"/>
          <p:nvPr/>
        </p:nvSpPr>
        <p:spPr>
          <a:xfrm>
            <a:off x="2590800" y="4572000"/>
            <a:ext cx="1219200" cy="17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 33</a:t>
            </a:r>
            <a:b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 200</a:t>
            </a:r>
            <a:b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 b &gt; a:</a:t>
            </a:r>
            <a:b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pass</a:t>
            </a:r>
            <a:endParaRPr/>
          </a:p>
        </p:txBody>
      </p:sp>
      <p:sp>
        <p:nvSpPr>
          <p:cNvPr id="1923" name="Google Shape;1923;p236"/>
          <p:cNvSpPr txBox="1"/>
          <p:nvPr/>
        </p:nvSpPr>
        <p:spPr>
          <a:xfrm>
            <a:off x="7010400" y="4572000"/>
            <a:ext cx="1981200" cy="17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a&gt;b: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pass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print(a)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print(b)</a:t>
            </a:r>
            <a:endParaRPr/>
          </a:p>
        </p:txBody>
      </p:sp>
      <p:sp>
        <p:nvSpPr>
          <p:cNvPr id="1924" name="Google Shape;1924;p236"/>
          <p:cNvSpPr txBox="1"/>
          <p:nvPr/>
        </p:nvSpPr>
        <p:spPr>
          <a:xfrm>
            <a:off x="4648200" y="4572000"/>
            <a:ext cx="1981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a&gt;b: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print(b)</a:t>
            </a: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8A529-B767-4B91-A1A3-2456DC38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C575-5EC9-48AF-93BE-42025D704864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C9D4-363A-4C58-B4FB-BCC56D42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1EBF-40EF-43C5-BD71-81D87A5F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oogle Shape;1688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550" y="384175"/>
            <a:ext cx="5168900" cy="60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0F7B9-59C0-4AC3-9B82-5BCC40E5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E6DF-9E7F-4FA4-9511-EA7CA3257407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A88DC-F84D-4B01-98C0-CDF906D4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0B144-3E16-4FDF-9BCD-3439D89B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2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1695" name="Google Shape;1695;p2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Nested loop</a:t>
            </a:r>
            <a:r>
              <a:rPr lang="en-US"/>
              <a:t>: loop that is contained inside another loop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	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Try for printing </a:t>
            </a:r>
            <a:r>
              <a:rPr lang="en-US" i="1"/>
              <a:t>months, weeks and days</a:t>
            </a:r>
            <a:endParaRPr i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30CF8-F370-4AE6-B7C2-1A973F5E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5778-3F58-4284-BACE-E2D4FACB3499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908D3-0729-458A-871A-475D93DA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7C042-E3CF-4CC0-90BD-F01AE7D3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2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Loops</a:t>
            </a:r>
            <a:endParaRPr/>
          </a:p>
        </p:txBody>
      </p:sp>
      <p:sp>
        <p:nvSpPr>
          <p:cNvPr id="1702" name="Google Shape;1702;p2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Nested loop</a:t>
            </a:r>
            <a:r>
              <a:rPr lang="en-US"/>
              <a:t>: loop that is contained inside another loop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	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1704" name="Google Shape;1704;p212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138" y="2743201"/>
            <a:ext cx="7748954" cy="227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B1A4D-B391-4D17-8EDC-29A596D0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E6D2-C5BC-4854-9A9C-4A5A0F830618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A12A7-CAA6-4B4F-BB7F-2050232C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8C23A-8524-4F3D-B6B7-9458CFBA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Nested Loops (cont’d.)</a:t>
            </a:r>
            <a:endParaRPr/>
          </a:p>
        </p:txBody>
      </p:sp>
      <p:sp>
        <p:nvSpPr>
          <p:cNvPr id="1710" name="Google Shape;1710;p2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 points about nested loops: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Inner loop goes through all of its iterations for each iteration of outer 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Inner loops complete their iterations faster than outer loops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number of iterations in nested loop:   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number_iterations_inner  x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number_iterations_outer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A34A7-2A44-4B6D-84CE-21AFD457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739C-51A6-4E8C-9160-8EC40DCFC9E1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0C9D5-9DBE-4C92-883B-74676BB4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B178E-AD76-4CC0-8D49-210DB5B6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2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17" name="Google Shape;1717;p214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80692" y="1465385"/>
            <a:ext cx="4630615" cy="47240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47105-8B42-4A28-8E84-3E5E1D6E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8F5-AA75-4017-BC14-0EA8A35507EB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ED98E-B967-4C11-B5C5-2376E8F4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0724A-57A1-493D-9D8B-21AEB1F4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2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 you produce the following pattern by using nested loop</a:t>
            </a:r>
            <a:br>
              <a:rPr lang="en-US"/>
            </a:br>
            <a:endParaRPr/>
          </a:p>
        </p:txBody>
      </p:sp>
      <p:pic>
        <p:nvPicPr>
          <p:cNvPr id="1725" name="Google Shape;1725;p215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7724" y="2016369"/>
            <a:ext cx="6494584" cy="378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F1945-56B5-4B1C-8221-0550C773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3811-1A50-4E76-909E-0DA5C6BC9111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C15A7-3BA2-409C-9612-D4724872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Programming - 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8827-BD11-4F94-AF55-6EE8BC29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CC21-BD97-45EA-A7EC-3810B4188C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1171</Words>
  <Application>Microsoft Office PowerPoint</Application>
  <PresentationFormat>Widescreen</PresentationFormat>
  <Paragraphs>262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Gill Sans</vt:lpstr>
      <vt:lpstr>Office Theme</vt:lpstr>
      <vt:lpstr>Nested Loops</vt:lpstr>
      <vt:lpstr>Print the following output by using nested for loop</vt:lpstr>
      <vt:lpstr>PowerPoint Presentation</vt:lpstr>
      <vt:lpstr>PowerPoint Presentation</vt:lpstr>
      <vt:lpstr>Nested Loops</vt:lpstr>
      <vt:lpstr>Nested Loops</vt:lpstr>
      <vt:lpstr>Nested Loops (cont’d.)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How do you produce the following pattern by using nested loop </vt:lpstr>
      <vt:lpstr>PowerPoint Presentation</vt:lpstr>
      <vt:lpstr>PowerPoint Presentation</vt:lpstr>
      <vt:lpstr>Nesting of Loop </vt:lpstr>
      <vt:lpstr>Breaking out of loop</vt:lpstr>
      <vt:lpstr>Breaking out of loop</vt:lpstr>
      <vt:lpstr>Breaking out of loop</vt:lpstr>
      <vt:lpstr>Breaking out of loop</vt:lpstr>
      <vt:lpstr>Finishing an Iteration with continue</vt:lpstr>
      <vt:lpstr>PowerPoint Presentation</vt:lpstr>
      <vt:lpstr>Finishing an Iteration with continue</vt:lpstr>
      <vt:lpstr>Pass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CT108-3-1</dc:title>
  <dc:creator>Karan Shrestha</dc:creator>
  <cp:lastModifiedBy>Karan Shrestha</cp:lastModifiedBy>
  <cp:revision>23</cp:revision>
  <dcterms:created xsi:type="dcterms:W3CDTF">2024-01-16T13:58:52Z</dcterms:created>
  <dcterms:modified xsi:type="dcterms:W3CDTF">2024-02-27T11:14:03Z</dcterms:modified>
</cp:coreProperties>
</file>