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312" r:id="rId5"/>
    <p:sldId id="350" r:id="rId6"/>
    <p:sldId id="352" r:id="rId7"/>
    <p:sldId id="353" r:id="rId8"/>
    <p:sldId id="354" r:id="rId9"/>
    <p:sldId id="355" r:id="rId10"/>
    <p:sldId id="356" r:id="rId11"/>
    <p:sldId id="283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411760" y="1268760"/>
            <a:ext cx="4320480" cy="432048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Oval 2"/>
          <p:cNvSpPr/>
          <p:nvPr userDrawn="1"/>
        </p:nvSpPr>
        <p:spPr>
          <a:xfrm>
            <a:off x="2483768" y="1340768"/>
            <a:ext cx="4176464" cy="417646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0" y="548680"/>
            <a:ext cx="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72000" y="5607528"/>
            <a:ext cx="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732240" y="3429000"/>
            <a:ext cx="7920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619672" y="3429000"/>
            <a:ext cx="7920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6156176" y="2378312"/>
            <a:ext cx="792088" cy="3306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5431496" y="1124744"/>
            <a:ext cx="432048" cy="7920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3094136" y="1131624"/>
            <a:ext cx="613768" cy="7852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2195736" y="2090992"/>
            <a:ext cx="898400" cy="49224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flipV="1">
            <a:off x="3180984" y="4941168"/>
            <a:ext cx="526920" cy="5760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V="1">
            <a:off x="2456304" y="4329100"/>
            <a:ext cx="637832" cy="3960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5979584" y="4142812"/>
            <a:ext cx="968680" cy="51032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5431496" y="4875464"/>
            <a:ext cx="490068" cy="7320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052935"/>
            <a:ext cx="8839200" cy="46166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24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Project’s Title Name</a:t>
            </a:r>
            <a:endParaRPr kumimoji="0" lang="en-US" altLang="ko-KR" sz="2400" b="1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609600" y="235803"/>
            <a:ext cx="7924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/>
              <a:t>Truba</a:t>
            </a:r>
            <a:r>
              <a:rPr lang="en-US" sz="2400" b="1" dirty="0" smtClean="0"/>
              <a:t> Institute of Engineering &amp; Information </a:t>
            </a:r>
          </a:p>
          <a:p>
            <a:pPr algn="ctr"/>
            <a:r>
              <a:rPr lang="en-US" sz="2400" b="1" dirty="0" smtClean="0"/>
              <a:t>Technology, Bhopal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7600" y="1824335"/>
            <a:ext cx="1828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 PRESENTATION ON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6367046"/>
            <a:ext cx="8229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Department of Computer Science &amp; Engineering</a:t>
            </a:r>
            <a:endParaRPr lang="ko-KR" alt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3352800"/>
            <a:ext cx="91440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5180012"/>
            <a:ext cx="91440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-3201194" y="3429000"/>
            <a:ext cx="68580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5485606" y="3428206"/>
            <a:ext cx="68580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singh\Downloads\New folder (2)\Truba-Logo-Black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8638" y="2743200"/>
            <a:ext cx="3005137" cy="2200275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81000" y="52578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Guided By</a:t>
            </a:r>
          </a:p>
          <a:p>
            <a:pPr algn="ctr"/>
            <a:r>
              <a:rPr lang="en-US" b="1" dirty="0" smtClean="0"/>
              <a:t>Guide Name</a:t>
            </a:r>
          </a:p>
          <a:p>
            <a:pPr algn="ctr"/>
            <a:r>
              <a:rPr lang="en-US" b="1" dirty="0" smtClean="0"/>
              <a:t>Dept. Name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0" y="524887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Presented By</a:t>
            </a:r>
          </a:p>
          <a:p>
            <a:pPr algn="ctr"/>
            <a:r>
              <a:rPr lang="en-US" b="1" dirty="0" smtClean="0"/>
              <a:t>Member’s Name</a:t>
            </a:r>
          </a:p>
          <a:p>
            <a:pPr algn="ctr"/>
            <a:r>
              <a:rPr lang="en-US" b="1" dirty="0" smtClean="0"/>
              <a:t>With Enrollment No.</a:t>
            </a:r>
          </a:p>
        </p:txBody>
      </p:sp>
    </p:spTree>
    <p:extLst>
      <p:ext uri="{BB962C8B-B14F-4D97-AF65-F5344CB8AC3E}">
        <p14:creationId xmlns:p14="http://schemas.microsoft.com/office/powerpoint/2010/main" xmlns="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461320" y="3048000"/>
            <a:ext cx="43204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rgbClr val="C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THANK YOU</a:t>
            </a:r>
          </a:p>
        </p:txBody>
      </p:sp>
      <p:pic>
        <p:nvPicPr>
          <p:cNvPr id="14" name="Picture 3" descr="C:\Users\RESEARCH DEVELOPER\Downloads\p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6200" y="0"/>
            <a:ext cx="9220201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Contents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219201"/>
            <a:ext cx="8229600" cy="45720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/>
              <a:t> Introduction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Objective &amp; Motivation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smtClean="0">
                <a:latin typeface="Arial" pitchFamily="34" charset="0"/>
                <a:cs typeface="Arial" pitchFamily="34" charset="0"/>
              </a:rPr>
              <a:t>Problem Identification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Proposed Work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smtClean="0">
                <a:latin typeface="Arial" pitchFamily="34" charset="0"/>
                <a:cs typeface="Arial" pitchFamily="34" charset="0"/>
              </a:rPr>
              <a:t>Implementation Details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smtClean="0">
                <a:latin typeface="Arial" pitchFamily="34" charset="0"/>
                <a:cs typeface="Arial" pitchFamily="34" charset="0"/>
              </a:rPr>
              <a:t>Result/Expected Outcomes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Conclusion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C:\Users\singh\Downloads\New folder (2)\Truba-Logo-Black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153728"/>
            <a:ext cx="1143000" cy="8368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</p:txBody>
      </p:sp>
      <p:sp>
        <p:nvSpPr>
          <p:cNvPr id="11" name="Slide Number Placeholder 7"/>
          <p:cNvSpPr txBox="1">
            <a:spLocks/>
          </p:cNvSpPr>
          <p:nvPr/>
        </p:nvSpPr>
        <p:spPr>
          <a:xfrm>
            <a:off x="457200" y="6248400"/>
            <a:ext cx="571504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0A4BA8-5D6C-4093-A838-07218F01D16E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singh\Downloads\New folder (2)\Truba-Logo-Black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1143000" cy="836872"/>
          </a:xfrm>
          <a:prstGeom prst="rect">
            <a:avLst/>
          </a:prstGeom>
          <a:noFill/>
        </p:spPr>
      </p:pic>
      <p:sp>
        <p:nvSpPr>
          <p:cNvPr id="7" name="Content Placeholder 11"/>
          <p:cNvSpPr>
            <a:spLocks noGrp="1"/>
          </p:cNvSpPr>
          <p:nvPr>
            <p:ph idx="1"/>
          </p:nvPr>
        </p:nvSpPr>
        <p:spPr>
          <a:xfrm>
            <a:off x="1905000" y="1524000"/>
            <a:ext cx="6629400" cy="533400"/>
          </a:xfrm>
        </p:spPr>
        <p:txBody>
          <a:bodyPr/>
          <a:lstStyle/>
          <a:p>
            <a:pPr algn="just"/>
            <a:r>
              <a:rPr lang="en-US" sz="2400" dirty="0" smtClean="0"/>
              <a:t>In introduction we need to discuss about the terminologies used in project. Such as area    you selected for project, technologies or          framework. 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&amp; Motivation</a:t>
            </a:r>
          </a:p>
        </p:txBody>
      </p:sp>
      <p:sp>
        <p:nvSpPr>
          <p:cNvPr id="11" name="Slide Number Placeholder 7"/>
          <p:cNvSpPr txBox="1">
            <a:spLocks/>
          </p:cNvSpPr>
          <p:nvPr/>
        </p:nvSpPr>
        <p:spPr>
          <a:xfrm>
            <a:off x="457200" y="6248400"/>
            <a:ext cx="571504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0A4BA8-5D6C-4093-A838-07218F01D16E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singh\Downloads\New folder (2)\Truba-Logo-Black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1143000" cy="836872"/>
          </a:xfrm>
          <a:prstGeom prst="rect">
            <a:avLst/>
          </a:prstGeom>
          <a:noFill/>
        </p:spPr>
      </p:pic>
      <p:sp>
        <p:nvSpPr>
          <p:cNvPr id="7" name="Content Placeholder 11"/>
          <p:cNvSpPr>
            <a:spLocks noGrp="1"/>
          </p:cNvSpPr>
          <p:nvPr>
            <p:ph idx="1"/>
          </p:nvPr>
        </p:nvSpPr>
        <p:spPr>
          <a:xfrm>
            <a:off x="1905000" y="1524000"/>
            <a:ext cx="6629400" cy="533400"/>
          </a:xfrm>
        </p:spPr>
        <p:txBody>
          <a:bodyPr/>
          <a:lstStyle/>
          <a:p>
            <a:pPr algn="just"/>
            <a:r>
              <a:rPr lang="en-US" sz="2400" dirty="0" smtClean="0"/>
              <a:t>In objective we need to discuss about the  </a:t>
            </a:r>
            <a:r>
              <a:rPr lang="en-US" sz="2400" dirty="0" smtClean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objectives of our project along with the       motivation. We need to cover all target work which we are going to implement. 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Identification</a:t>
            </a:r>
          </a:p>
        </p:txBody>
      </p:sp>
      <p:sp>
        <p:nvSpPr>
          <p:cNvPr id="11" name="Slide Number Placeholder 7"/>
          <p:cNvSpPr txBox="1">
            <a:spLocks/>
          </p:cNvSpPr>
          <p:nvPr/>
        </p:nvSpPr>
        <p:spPr>
          <a:xfrm>
            <a:off x="457200" y="6248400"/>
            <a:ext cx="571504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0A4BA8-5D6C-4093-A838-07218F01D16E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singh\Downloads\New folder (2)\Truba-Logo-Black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1143000" cy="836872"/>
          </a:xfrm>
          <a:prstGeom prst="rect">
            <a:avLst/>
          </a:prstGeom>
          <a:noFill/>
        </p:spPr>
      </p:pic>
      <p:sp>
        <p:nvSpPr>
          <p:cNvPr id="7" name="Content Placeholder 11"/>
          <p:cNvSpPr>
            <a:spLocks noGrp="1"/>
          </p:cNvSpPr>
          <p:nvPr>
            <p:ph idx="1"/>
          </p:nvPr>
        </p:nvSpPr>
        <p:spPr>
          <a:xfrm>
            <a:off x="1905000" y="1600200"/>
            <a:ext cx="6629400" cy="533400"/>
          </a:xfrm>
        </p:spPr>
        <p:txBody>
          <a:bodyPr/>
          <a:lstStyle/>
          <a:p>
            <a:pPr algn="just"/>
            <a:r>
              <a:rPr lang="en-US" sz="2400" dirty="0" smtClean="0"/>
              <a:t>In problem identification, we need to discuss about the problem present in the current      scenario. We also need to find out the         solution for the same.    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Work</a:t>
            </a:r>
            <a:endParaRPr lang="en-US" dirty="0" smtClean="0"/>
          </a:p>
        </p:txBody>
      </p:sp>
      <p:sp>
        <p:nvSpPr>
          <p:cNvPr id="11" name="Slide Number Placeholder 7"/>
          <p:cNvSpPr txBox="1">
            <a:spLocks/>
          </p:cNvSpPr>
          <p:nvPr/>
        </p:nvSpPr>
        <p:spPr>
          <a:xfrm>
            <a:off x="457200" y="6248400"/>
            <a:ext cx="571504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0A4BA8-5D6C-4093-A838-07218F01D16E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singh\Downloads\New folder (2)\Truba-Logo-Black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1143000" cy="836872"/>
          </a:xfrm>
          <a:prstGeom prst="rect">
            <a:avLst/>
          </a:prstGeom>
          <a:noFill/>
        </p:spPr>
      </p:pic>
      <p:sp>
        <p:nvSpPr>
          <p:cNvPr id="7" name="Content Placeholder 11"/>
          <p:cNvSpPr>
            <a:spLocks noGrp="1"/>
          </p:cNvSpPr>
          <p:nvPr>
            <p:ph idx="1"/>
          </p:nvPr>
        </p:nvSpPr>
        <p:spPr>
          <a:xfrm>
            <a:off x="1905000" y="1600200"/>
            <a:ext cx="6629400" cy="533400"/>
          </a:xfrm>
        </p:spPr>
        <p:txBody>
          <a:bodyPr/>
          <a:lstStyle/>
          <a:p>
            <a:pPr algn="just"/>
            <a:r>
              <a:rPr lang="en-US" sz="2400" dirty="0" smtClean="0"/>
              <a:t>In proposed work, we need to discuss about   the work which we are going to implement    with feasible solutions along with the flow    chart or work flow diagram. 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 smtClean="0"/>
          </a:p>
        </p:txBody>
      </p:sp>
      <p:sp>
        <p:nvSpPr>
          <p:cNvPr id="11" name="Slide Number Placeholder 7"/>
          <p:cNvSpPr txBox="1">
            <a:spLocks/>
          </p:cNvSpPr>
          <p:nvPr/>
        </p:nvSpPr>
        <p:spPr>
          <a:xfrm>
            <a:off x="457200" y="6248400"/>
            <a:ext cx="571504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0A4BA8-5D6C-4093-A838-07218F01D16E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singh\Downloads\New folder (2)\Truba-Logo-Black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1143000" cy="836872"/>
          </a:xfrm>
          <a:prstGeom prst="rect">
            <a:avLst/>
          </a:prstGeom>
          <a:noFill/>
        </p:spPr>
      </p:pic>
      <p:sp>
        <p:nvSpPr>
          <p:cNvPr id="7" name="Content Placeholder 11"/>
          <p:cNvSpPr>
            <a:spLocks noGrp="1"/>
          </p:cNvSpPr>
          <p:nvPr>
            <p:ph idx="1"/>
          </p:nvPr>
        </p:nvSpPr>
        <p:spPr>
          <a:xfrm>
            <a:off x="1905000" y="1371600"/>
            <a:ext cx="6629400" cy="533400"/>
          </a:xfrm>
        </p:spPr>
        <p:txBody>
          <a:bodyPr/>
          <a:lstStyle/>
          <a:p>
            <a:pPr algn="just"/>
            <a:r>
              <a:rPr lang="en-US" sz="2400" dirty="0" smtClean="0"/>
              <a:t>In implementation details, we need to discuss about the techniques, framework, software &amp; hardware requirements and many more.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Result/Expected Outcomes</a:t>
            </a:r>
            <a:endParaRPr lang="en-US" dirty="0" smtClean="0"/>
          </a:p>
        </p:txBody>
      </p:sp>
      <p:sp>
        <p:nvSpPr>
          <p:cNvPr id="11" name="Slide Number Placeholder 7"/>
          <p:cNvSpPr txBox="1">
            <a:spLocks/>
          </p:cNvSpPr>
          <p:nvPr/>
        </p:nvSpPr>
        <p:spPr>
          <a:xfrm>
            <a:off x="457200" y="6248400"/>
            <a:ext cx="571504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0A4BA8-5D6C-4093-A838-07218F01D16E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singh\Downloads\New folder (2)\Truba-Logo-Black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1143000" cy="836872"/>
          </a:xfrm>
          <a:prstGeom prst="rect">
            <a:avLst/>
          </a:prstGeom>
          <a:noFill/>
        </p:spPr>
      </p:pic>
      <p:sp>
        <p:nvSpPr>
          <p:cNvPr id="7" name="Content Placeholder 11"/>
          <p:cNvSpPr>
            <a:spLocks noGrp="1"/>
          </p:cNvSpPr>
          <p:nvPr>
            <p:ph idx="1"/>
          </p:nvPr>
        </p:nvSpPr>
        <p:spPr>
          <a:xfrm>
            <a:off x="1905000" y="1600200"/>
            <a:ext cx="6629400" cy="533400"/>
          </a:xfrm>
        </p:spPr>
        <p:txBody>
          <a:bodyPr/>
          <a:lstStyle/>
          <a:p>
            <a:pPr algn="just"/>
            <a:r>
              <a:rPr lang="en-US" sz="2400" dirty="0" smtClean="0"/>
              <a:t>In result outcomes, we need to discuss about the result obtained by the project along with the screenshots. Accuracy, precision or any     other parameters can be discussed here. 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 smtClean="0"/>
          </a:p>
        </p:txBody>
      </p:sp>
      <p:sp>
        <p:nvSpPr>
          <p:cNvPr id="11" name="Slide Number Placeholder 7"/>
          <p:cNvSpPr txBox="1">
            <a:spLocks/>
          </p:cNvSpPr>
          <p:nvPr/>
        </p:nvSpPr>
        <p:spPr>
          <a:xfrm>
            <a:off x="457200" y="6248400"/>
            <a:ext cx="571504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0A4BA8-5D6C-4093-A838-07218F01D16E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singh\Downloads\New folder (2)\Truba-Logo-Black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1143000" cy="836872"/>
          </a:xfrm>
          <a:prstGeom prst="rect">
            <a:avLst/>
          </a:prstGeom>
          <a:noFill/>
        </p:spPr>
      </p:pic>
      <p:sp>
        <p:nvSpPr>
          <p:cNvPr id="7" name="Content Placeholder 11"/>
          <p:cNvSpPr>
            <a:spLocks noGrp="1"/>
          </p:cNvSpPr>
          <p:nvPr>
            <p:ph idx="1"/>
          </p:nvPr>
        </p:nvSpPr>
        <p:spPr>
          <a:xfrm>
            <a:off x="1905000" y="1600200"/>
            <a:ext cx="6629400" cy="533400"/>
          </a:xfrm>
        </p:spPr>
        <p:txBody>
          <a:bodyPr/>
          <a:lstStyle/>
          <a:p>
            <a:pPr algn="just"/>
            <a:r>
              <a:rPr lang="en-US" sz="2400" dirty="0" smtClean="0"/>
              <a:t>In conclusion, we need to conclude the        problem identification, objectives, proposed   work and the result of the project in 4-5 lines. 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5968</TotalTime>
  <Words>274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Custom Design</vt:lpstr>
      <vt:lpstr>Slide 1</vt:lpstr>
      <vt:lpstr>  Contents</vt:lpstr>
      <vt:lpstr>Introduction</vt:lpstr>
      <vt:lpstr>Objective &amp; Motivation</vt:lpstr>
      <vt:lpstr>Problem Identification</vt:lpstr>
      <vt:lpstr>Proposed Work</vt:lpstr>
      <vt:lpstr>Implementation Details</vt:lpstr>
      <vt:lpstr>Result/Expected Outcomes</vt:lpstr>
      <vt:lpstr>Conclusion</vt:lpstr>
      <vt:lpstr>Slide 10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CSLAB-2</cp:lastModifiedBy>
  <cp:revision>491</cp:revision>
  <dcterms:created xsi:type="dcterms:W3CDTF">2014-04-01T16:35:38Z</dcterms:created>
  <dcterms:modified xsi:type="dcterms:W3CDTF">2023-10-30T10:37:27Z</dcterms:modified>
</cp:coreProperties>
</file>