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312" r:id="rId5"/>
    <p:sldId id="350" r:id="rId6"/>
    <p:sldId id="352" r:id="rId7"/>
    <p:sldId id="353" r:id="rId8"/>
    <p:sldId id="354" r:id="rId9"/>
    <p:sldId id="355" r:id="rId10"/>
    <p:sldId id="356" r:id="rId11"/>
    <p:sldId id="28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052935"/>
            <a:ext cx="8839200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kumimoji="0" lang="en-US" altLang="ko-KR" sz="24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Arial" pitchFamily="34" charset="0"/>
              </a:rPr>
              <a:t>Crop Yield Prediction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09600" y="235803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Truba</a:t>
            </a:r>
            <a:r>
              <a:rPr lang="en-US" sz="2400" b="1" dirty="0"/>
              <a:t> Institute of Engineering &amp; Information </a:t>
            </a:r>
          </a:p>
          <a:p>
            <a:pPr algn="ctr"/>
            <a:r>
              <a:rPr lang="en-US" sz="2400" b="1" dirty="0"/>
              <a:t>Technology, Bhopal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1824335"/>
            <a:ext cx="182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 PRESENTATION ON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6367046"/>
            <a:ext cx="8229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Arial" pitchFamily="34" charset="0"/>
                <a:cs typeface="Arial" pitchFamily="34" charset="0"/>
              </a:rPr>
              <a:t>Department of Computer Science &amp; Engineering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352800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5180012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-3201194" y="3429000"/>
            <a:ext cx="6858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485606" y="3428206"/>
            <a:ext cx="6858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8638" y="2743200"/>
            <a:ext cx="3005137" cy="22002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64332" y="4718347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Guided By</a:t>
            </a:r>
          </a:p>
          <a:p>
            <a:pPr algn="ctr"/>
            <a:r>
              <a:rPr lang="en-US" b="1" dirty="0"/>
              <a:t>Geeta </a:t>
            </a:r>
            <a:r>
              <a:rPr lang="en-US" b="1" dirty="0" err="1"/>
              <a:t>Guwalani</a:t>
            </a:r>
            <a:endParaRPr lang="en-US" b="1" dirty="0"/>
          </a:p>
          <a:p>
            <a:pPr algn="ctr"/>
            <a:r>
              <a:rPr lang="en-US" b="1" dirty="0"/>
              <a:t>CSE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9247" y="4311721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Presented By</a:t>
            </a:r>
          </a:p>
          <a:p>
            <a:pPr algn="ctr"/>
            <a:r>
              <a:rPr lang="en-US" dirty="0"/>
              <a:t>Suman Kumar Saurabh</a:t>
            </a:r>
          </a:p>
          <a:p>
            <a:pPr algn="ctr"/>
            <a:r>
              <a:rPr lang="en-US" dirty="0"/>
              <a:t>0114AD233D09</a:t>
            </a:r>
          </a:p>
          <a:p>
            <a:pPr algn="ctr"/>
            <a:r>
              <a:rPr lang="en-US" dirty="0"/>
              <a:t>Lalit Kumar</a:t>
            </a:r>
          </a:p>
          <a:p>
            <a:pPr algn="ctr"/>
            <a:r>
              <a:rPr lang="en-US" dirty="0"/>
              <a:t>0114AD233D05</a:t>
            </a:r>
          </a:p>
          <a:p>
            <a:pPr algn="ctr"/>
            <a:r>
              <a:rPr lang="en-US" dirty="0"/>
              <a:t>Rahul Kumar</a:t>
            </a:r>
          </a:p>
          <a:p>
            <a:pPr algn="ctr"/>
            <a:r>
              <a:rPr lang="en-US" dirty="0"/>
              <a:t>0114AD233D07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61320" y="3048000"/>
            <a:ext cx="43204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C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pic>
        <p:nvPicPr>
          <p:cNvPr id="14" name="Picture 3" descr="C:\Users\RESEARCH DEVELOPER\Downloads\p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0"/>
            <a:ext cx="922020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Contents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219201"/>
            <a:ext cx="8229600" cy="4572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/>
              <a:t> 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Objective &amp; Motivation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b="1" dirty="0">
                <a:cs typeface="Arial" pitchFamily="34" charset="0"/>
              </a:rPr>
              <a:t> Problem Identification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Proposed Work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b="1" dirty="0">
                <a:cs typeface="Arial" pitchFamily="34" charset="0"/>
              </a:rPr>
              <a:t> Implementation Details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>
                <a:cs typeface="Arial" pitchFamily="34" charset="0"/>
              </a:rPr>
              <a:t>Result/Expected Outcomes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Conclusion</a:t>
            </a:r>
          </a:p>
        </p:txBody>
      </p:sp>
      <p:pic>
        <p:nvPicPr>
          <p:cNvPr id="7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3728"/>
            <a:ext cx="1143000" cy="836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457200" y="6248400"/>
            <a:ext cx="571504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A4BA8-5D6C-4093-A838-07218F01D16E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43000" cy="83687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DEF5-8D94-51A6-D90A-0030320765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19672" y="1066800"/>
            <a:ext cx="6781800" cy="377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Agriculture is the backbone of the global economy, yet farmers face increasing challenges due to unpredictable weather conditions, changing environmental factors, and the need for efficient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Project 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102870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project focuses on the integration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agriculture to predict crop yields accurately.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Objective</a:t>
            </a:r>
            <a:r>
              <a:rPr lang="en-US" dirty="0"/>
              <a:t> &amp; Motivation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457200" y="6248400"/>
            <a:ext cx="571504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A4BA8-5D6C-4093-A838-07218F01D16E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43000" cy="836872"/>
          </a:xfrm>
          <a:prstGeom prst="rect">
            <a:avLst/>
          </a:prstGeom>
          <a:noFill/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45A76-06F6-8D02-354B-34DF68B60E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38536" y="1075650"/>
            <a:ext cx="7086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1085850" lvl="1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a system that predicts crop yields based on environmental and agricultural factors.</a:t>
            </a:r>
          </a:p>
          <a:p>
            <a:pPr marL="1085850" lvl="1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 actionable insights to farmers to optimize resource utilization.</a:t>
            </a:r>
          </a:p>
          <a:p>
            <a:pPr marL="1085850" lvl="1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Promote sustainable agricultural practices using technology.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Motivation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102870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Address challenges of traditional prediction methods.</a:t>
            </a:r>
          </a:p>
          <a:p>
            <a:pPr marL="102870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 agricultural efficiency and profitability.</a:t>
            </a:r>
          </a:p>
          <a:p>
            <a:pPr marL="102870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 food security through data-driven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Problem</a:t>
            </a:r>
            <a:r>
              <a:rPr lang="en-US" dirty="0"/>
              <a:t> Identification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457200" y="6248400"/>
            <a:ext cx="571504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A4BA8-5D6C-4093-A838-07218F01D16E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43000" cy="836872"/>
          </a:xfrm>
          <a:prstGeom prst="rect">
            <a:avLst/>
          </a:prstGeom>
          <a:noFill/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1752600" y="1141672"/>
            <a:ext cx="6629400" cy="442092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Current Problems</a:t>
            </a:r>
            <a:r>
              <a:rPr lang="en-GB" sz="1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Traditional methods rely on static historical averages and lack precision.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Inefficient use of resources like water and fertilizers.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Inability to predict yield accurately due to changing environmental conditions.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Solution</a:t>
            </a:r>
            <a:r>
              <a:rPr lang="en-GB" sz="1800" dirty="0"/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A machine learning model that integrates multiple environmental and agricultural factors to provide accurate crop yield predictions.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Proposed</a:t>
            </a:r>
            <a:r>
              <a:rPr lang="en-US" dirty="0"/>
              <a:t> Work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457200" y="6248400"/>
            <a:ext cx="571504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A4BA8-5D6C-4093-A838-07218F01D16E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43000" cy="836872"/>
          </a:xfrm>
          <a:prstGeom prst="rect">
            <a:avLst/>
          </a:prstGeom>
          <a:noFill/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1752600" y="1141672"/>
            <a:ext cx="6629400" cy="259212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Proposed System</a:t>
            </a:r>
            <a:r>
              <a:rPr lang="en-GB" sz="1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A </a:t>
            </a:r>
            <a:r>
              <a:rPr lang="en-GB" sz="1800" b="1" dirty="0"/>
              <a:t>web-based platform</a:t>
            </a:r>
            <a:r>
              <a:rPr lang="en-GB" sz="1800" dirty="0"/>
              <a:t> that predicts crop yield based on inputs like region, crop type, year, rainfall, temperature, and pesticide usage.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Flowchart</a:t>
            </a:r>
            <a:r>
              <a:rPr lang="en-GB" sz="1800" dirty="0"/>
              <a:t>:</a:t>
            </a:r>
          </a:p>
        </p:txBody>
      </p:sp>
      <p:pic>
        <p:nvPicPr>
          <p:cNvPr id="10" name="Picture 9" descr="A diagram of a system&#10;&#10;Description automatically generated">
            <a:extLst>
              <a:ext uri="{FF2B5EF4-FFF2-40B4-BE49-F238E27FC236}">
                <a16:creationId xmlns:a16="http://schemas.microsoft.com/office/drawing/2014/main" id="{291E9737-F69D-4EBD-3381-8120EA934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124200"/>
            <a:ext cx="4876800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Implementation</a:t>
            </a:r>
            <a:r>
              <a:rPr lang="en-US" dirty="0"/>
              <a:t> Details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457200" y="6248400"/>
            <a:ext cx="571504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A4BA8-5D6C-4093-A838-07218F01D16E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43000" cy="83687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DF9-BD2E-CC5F-06AD-E0F69FFBB9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12259" y="1141672"/>
            <a:ext cx="70104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Techniques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102870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Machine Learning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Random Forest Regressor for yield prediction.</a:t>
            </a:r>
          </a:p>
          <a:p>
            <a:pPr marL="102870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Categorical Data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OrdinalEncoder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region and crop type.</a:t>
            </a:r>
          </a:p>
          <a:p>
            <a:pPr marL="102870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Frameworks &amp; 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102870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Python, Scikit-learn, Flask, Pickle (model serialization).</a:t>
            </a:r>
          </a:p>
          <a:p>
            <a:pPr marL="102870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Frontend: HTML, CSS, JavaScript.</a:t>
            </a:r>
          </a:p>
          <a:p>
            <a:pPr marL="102870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Software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102870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3.9+, Flask, and compatible web browsers.</a:t>
            </a:r>
          </a:p>
          <a:p>
            <a:pPr marL="102870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Hardware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102870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Minimum 4GB RAM and 20GB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</a:t>
            </a:r>
            <a:r>
              <a:rPr lang="en-US" dirty="0"/>
              <a:t>/Expected Outcomes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457200" y="6248400"/>
            <a:ext cx="571504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A4BA8-5D6C-4093-A838-07218F01D16E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43000" cy="836872"/>
          </a:xfrm>
          <a:prstGeom prst="rect">
            <a:avLst/>
          </a:prstGeom>
          <a:noFill/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B8B8495-C083-0FDE-4A2F-24DC4569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5400"/>
            <a:ext cx="7291066" cy="3677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1AB9C7-BD99-FC04-17B2-6A24207A31A6}"/>
              </a:ext>
            </a:extLst>
          </p:cNvPr>
          <p:cNvSpPr txBox="1"/>
          <p:nvPr/>
        </p:nvSpPr>
        <p:spPr>
          <a:xfrm>
            <a:off x="4267200" y="5014510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Screenshot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457200" y="6248400"/>
            <a:ext cx="571504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A4BA8-5D6C-4093-A838-07218F01D16E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43000" cy="836872"/>
          </a:xfrm>
          <a:prstGeom prst="rect">
            <a:avLst/>
          </a:prstGeom>
          <a:noFill/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E36E66-679D-7FF0-3EF0-F794F59A50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8800" y="1141672"/>
            <a:ext cx="6705600" cy="419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Crop Yield Prediction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demonstrates how machine learning can optimize agricultural practices.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 accurately predicting crop yields, the system helps farmers allocate resources effectively and plan cultivation strategies.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 high accuracy and usability, the project showcases the transformative potential of technology in agriculture, promoting sustainability and efficiency. 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6062</TotalTime>
  <Words>404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Custom Design</vt:lpstr>
      <vt:lpstr>PowerPoint Presentation</vt:lpstr>
      <vt:lpstr>  Contents</vt:lpstr>
      <vt:lpstr>Introduction</vt:lpstr>
      <vt:lpstr>Objective &amp; Motivation</vt:lpstr>
      <vt:lpstr>Problem Identification</vt:lpstr>
      <vt:lpstr>Proposed Work</vt:lpstr>
      <vt:lpstr>Implementation Details</vt:lpstr>
      <vt:lpstr>Result/Expected Outcomes</vt:lpstr>
      <vt:lpstr>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SUMAN KUMAR SAURABH</cp:lastModifiedBy>
  <cp:revision>493</cp:revision>
  <dcterms:created xsi:type="dcterms:W3CDTF">2014-04-01T16:35:38Z</dcterms:created>
  <dcterms:modified xsi:type="dcterms:W3CDTF">2024-11-23T19:41:53Z</dcterms:modified>
</cp:coreProperties>
</file>