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E4F5C-79F8-41B7-A5DE-FE83A20AC76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C18F20-3CA6-4F1B-941E-218C9CB27E01}">
      <dgm:prSet/>
      <dgm:spPr/>
      <dgm:t>
        <a:bodyPr/>
        <a:lstStyle/>
        <a:p>
          <a:r>
            <a:rPr lang="en-US" dirty="0"/>
            <a:t>Deployed AWS Infrastructure using Terraform and CloudFormation.</a:t>
          </a:r>
        </a:p>
      </dgm:t>
    </dgm:pt>
    <dgm:pt modelId="{E13BA88F-637F-40E9-8BCB-FDBFFF0E638F}" type="parTrans" cxnId="{D40BCB2D-5292-445A-B887-634EDDBE3882}">
      <dgm:prSet/>
      <dgm:spPr/>
      <dgm:t>
        <a:bodyPr/>
        <a:lstStyle/>
        <a:p>
          <a:endParaRPr lang="en-US"/>
        </a:p>
      </dgm:t>
    </dgm:pt>
    <dgm:pt modelId="{963BF2A0-DA6B-4CDC-A2EE-F32C15955B4B}" type="sibTrans" cxnId="{D40BCB2D-5292-445A-B887-634EDDBE3882}">
      <dgm:prSet/>
      <dgm:spPr/>
      <dgm:t>
        <a:bodyPr/>
        <a:lstStyle/>
        <a:p>
          <a:endParaRPr lang="en-US"/>
        </a:p>
      </dgm:t>
    </dgm:pt>
    <dgm:pt modelId="{B17F3ADB-E25E-4566-BC48-B2F852CC0CC0}">
      <dgm:prSet/>
      <dgm:spPr/>
      <dgm:t>
        <a:bodyPr/>
        <a:lstStyle/>
        <a:p>
          <a:r>
            <a:rPr lang="en-US" dirty="0"/>
            <a:t>Followed Infrastructure as Code (</a:t>
          </a:r>
          <a:r>
            <a:rPr lang="en-US" dirty="0" err="1"/>
            <a:t>IaC</a:t>
          </a:r>
          <a:r>
            <a:rPr lang="en-US" dirty="0"/>
            <a:t>) best practices.</a:t>
          </a:r>
        </a:p>
      </dgm:t>
    </dgm:pt>
    <dgm:pt modelId="{358C24B1-DD76-4703-B53B-F081A37CA062}" type="parTrans" cxnId="{33F5C035-E328-48F2-A360-7BA927D13E6A}">
      <dgm:prSet/>
      <dgm:spPr/>
      <dgm:t>
        <a:bodyPr/>
        <a:lstStyle/>
        <a:p>
          <a:endParaRPr lang="en-US"/>
        </a:p>
      </dgm:t>
    </dgm:pt>
    <dgm:pt modelId="{64C9E9E6-D6AE-4143-A23D-B8A5FFD57701}" type="sibTrans" cxnId="{33F5C035-E328-48F2-A360-7BA927D13E6A}">
      <dgm:prSet/>
      <dgm:spPr/>
      <dgm:t>
        <a:bodyPr/>
        <a:lstStyle/>
        <a:p>
          <a:endParaRPr lang="en-US"/>
        </a:p>
      </dgm:t>
    </dgm:pt>
    <dgm:pt modelId="{D8BF06DD-EECC-4613-8D91-5092DF48453B}">
      <dgm:prSet/>
      <dgm:spPr/>
      <dgm:t>
        <a:bodyPr/>
        <a:lstStyle/>
        <a:p>
          <a:r>
            <a:rPr lang="en-US" dirty="0"/>
            <a:t>Provisioned: S3 Buckets, EC2 Instances, RDS Database.</a:t>
          </a:r>
        </a:p>
      </dgm:t>
    </dgm:pt>
    <dgm:pt modelId="{2D1D32C2-1863-47A8-A5FD-61421764F45C}" type="parTrans" cxnId="{39BAD3E9-627B-4857-AD99-EA64B1375861}">
      <dgm:prSet/>
      <dgm:spPr/>
      <dgm:t>
        <a:bodyPr/>
        <a:lstStyle/>
        <a:p>
          <a:endParaRPr lang="en-US"/>
        </a:p>
      </dgm:t>
    </dgm:pt>
    <dgm:pt modelId="{AFC34425-5D75-49D0-B8BF-28F84646F81F}" type="sibTrans" cxnId="{39BAD3E9-627B-4857-AD99-EA64B1375861}">
      <dgm:prSet/>
      <dgm:spPr/>
      <dgm:t>
        <a:bodyPr/>
        <a:lstStyle/>
        <a:p>
          <a:endParaRPr lang="en-US"/>
        </a:p>
      </dgm:t>
    </dgm:pt>
    <dgm:pt modelId="{4FDE3466-13BE-484A-A44F-0F828C776E56}" type="pres">
      <dgm:prSet presAssocID="{205E4F5C-79F8-41B7-A5DE-FE83A20AC76E}" presName="linear" presStyleCnt="0">
        <dgm:presLayoutVars>
          <dgm:animLvl val="lvl"/>
          <dgm:resizeHandles val="exact"/>
        </dgm:presLayoutVars>
      </dgm:prSet>
      <dgm:spPr/>
    </dgm:pt>
    <dgm:pt modelId="{35C334D7-0D8E-4359-82F5-D1AD205A9404}" type="pres">
      <dgm:prSet presAssocID="{E1C18F20-3CA6-4F1B-941E-218C9CB27E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7BB1AC-0C5B-4AA3-8F71-E8A7FD1A0B3F}" type="pres">
      <dgm:prSet presAssocID="{963BF2A0-DA6B-4CDC-A2EE-F32C15955B4B}" presName="spacer" presStyleCnt="0"/>
      <dgm:spPr/>
    </dgm:pt>
    <dgm:pt modelId="{DD224187-7CBA-40CA-AC2D-4B97B1FEC4DD}" type="pres">
      <dgm:prSet presAssocID="{B17F3ADB-E25E-4566-BC48-B2F852CC0C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8FA56A-06C7-4E35-8902-914002335EF7}" type="pres">
      <dgm:prSet presAssocID="{64C9E9E6-D6AE-4143-A23D-B8A5FFD57701}" presName="spacer" presStyleCnt="0"/>
      <dgm:spPr/>
    </dgm:pt>
    <dgm:pt modelId="{8DF52ECE-F2A0-437C-A788-148E4627853E}" type="pres">
      <dgm:prSet presAssocID="{D8BF06DD-EECC-4613-8D91-5092DF4845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D14E24-F426-4FED-A6E8-4D1D4882B8E7}" type="presOf" srcId="{E1C18F20-3CA6-4F1B-941E-218C9CB27E01}" destId="{35C334D7-0D8E-4359-82F5-D1AD205A9404}" srcOrd="0" destOrd="0" presId="urn:microsoft.com/office/officeart/2005/8/layout/vList2"/>
    <dgm:cxn modelId="{D40BCB2D-5292-445A-B887-634EDDBE3882}" srcId="{205E4F5C-79F8-41B7-A5DE-FE83A20AC76E}" destId="{E1C18F20-3CA6-4F1B-941E-218C9CB27E01}" srcOrd="0" destOrd="0" parTransId="{E13BA88F-637F-40E9-8BCB-FDBFFF0E638F}" sibTransId="{963BF2A0-DA6B-4CDC-A2EE-F32C15955B4B}"/>
    <dgm:cxn modelId="{33F5C035-E328-48F2-A360-7BA927D13E6A}" srcId="{205E4F5C-79F8-41B7-A5DE-FE83A20AC76E}" destId="{B17F3ADB-E25E-4566-BC48-B2F852CC0CC0}" srcOrd="1" destOrd="0" parTransId="{358C24B1-DD76-4703-B53B-F081A37CA062}" sibTransId="{64C9E9E6-D6AE-4143-A23D-B8A5FFD57701}"/>
    <dgm:cxn modelId="{819C568C-31DA-4D72-AFBD-382F6601E3B0}" type="presOf" srcId="{D8BF06DD-EECC-4613-8D91-5092DF48453B}" destId="{8DF52ECE-F2A0-437C-A788-148E4627853E}" srcOrd="0" destOrd="0" presId="urn:microsoft.com/office/officeart/2005/8/layout/vList2"/>
    <dgm:cxn modelId="{944B16AD-D4B5-476B-9C7D-7E49B98B8692}" type="presOf" srcId="{B17F3ADB-E25E-4566-BC48-B2F852CC0CC0}" destId="{DD224187-7CBA-40CA-AC2D-4B97B1FEC4DD}" srcOrd="0" destOrd="0" presId="urn:microsoft.com/office/officeart/2005/8/layout/vList2"/>
    <dgm:cxn modelId="{39BAD3E9-627B-4857-AD99-EA64B1375861}" srcId="{205E4F5C-79F8-41B7-A5DE-FE83A20AC76E}" destId="{D8BF06DD-EECC-4613-8D91-5092DF48453B}" srcOrd="2" destOrd="0" parTransId="{2D1D32C2-1863-47A8-A5FD-61421764F45C}" sibTransId="{AFC34425-5D75-49D0-B8BF-28F84646F81F}"/>
    <dgm:cxn modelId="{019774F5-2584-49BF-A488-5B46E33699C8}" type="presOf" srcId="{205E4F5C-79F8-41B7-A5DE-FE83A20AC76E}" destId="{4FDE3466-13BE-484A-A44F-0F828C776E56}" srcOrd="0" destOrd="0" presId="urn:microsoft.com/office/officeart/2005/8/layout/vList2"/>
    <dgm:cxn modelId="{3AE65EA2-5124-4271-A4DD-6E3C1357064A}" type="presParOf" srcId="{4FDE3466-13BE-484A-A44F-0F828C776E56}" destId="{35C334D7-0D8E-4359-82F5-D1AD205A9404}" srcOrd="0" destOrd="0" presId="urn:microsoft.com/office/officeart/2005/8/layout/vList2"/>
    <dgm:cxn modelId="{030AB3AB-4B4B-41CE-A75C-30C074C00218}" type="presParOf" srcId="{4FDE3466-13BE-484A-A44F-0F828C776E56}" destId="{D57BB1AC-0C5B-4AA3-8F71-E8A7FD1A0B3F}" srcOrd="1" destOrd="0" presId="urn:microsoft.com/office/officeart/2005/8/layout/vList2"/>
    <dgm:cxn modelId="{16921E5C-4E14-471E-9D0E-C975719723B7}" type="presParOf" srcId="{4FDE3466-13BE-484A-A44F-0F828C776E56}" destId="{DD224187-7CBA-40CA-AC2D-4B97B1FEC4DD}" srcOrd="2" destOrd="0" presId="urn:microsoft.com/office/officeart/2005/8/layout/vList2"/>
    <dgm:cxn modelId="{DA3EA6A6-5014-412B-9CEE-54711C67DC59}" type="presParOf" srcId="{4FDE3466-13BE-484A-A44F-0F828C776E56}" destId="{0E8FA56A-06C7-4E35-8902-914002335EF7}" srcOrd="3" destOrd="0" presId="urn:microsoft.com/office/officeart/2005/8/layout/vList2"/>
    <dgm:cxn modelId="{E951E5B2-2536-4EBC-BA0E-BBF13AEDB705}" type="presParOf" srcId="{4FDE3466-13BE-484A-A44F-0F828C776E56}" destId="{8DF52ECE-F2A0-437C-A788-148E4627853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81495-C12E-4864-8508-420AC60AE2D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22440E-05C9-4327-BFAF-36E6BF4C18E8}">
      <dgm:prSet/>
      <dgm:spPr/>
      <dgm:t>
        <a:bodyPr/>
        <a:lstStyle/>
        <a:p>
          <a:r>
            <a:rPr lang="en-US"/>
            <a:t>Terraform</a:t>
          </a:r>
          <a:r>
            <a:rPr lang="en-CA"/>
            <a:t> </a:t>
          </a:r>
          <a:r>
            <a:rPr lang="en-US"/>
            <a:t>– for infrastructure automation.</a:t>
          </a:r>
        </a:p>
      </dgm:t>
    </dgm:pt>
    <dgm:pt modelId="{992B6093-1166-4FBA-8312-11E23B2D0906}" type="parTrans" cxnId="{3B8D863D-B16F-4C09-B558-DAC58DB917FC}">
      <dgm:prSet/>
      <dgm:spPr/>
      <dgm:t>
        <a:bodyPr/>
        <a:lstStyle/>
        <a:p>
          <a:endParaRPr lang="en-US"/>
        </a:p>
      </dgm:t>
    </dgm:pt>
    <dgm:pt modelId="{C7E75211-4306-4B2B-8C1E-CD6938A30C77}" type="sibTrans" cxnId="{3B8D863D-B16F-4C09-B558-DAC58DB917FC}">
      <dgm:prSet/>
      <dgm:spPr/>
      <dgm:t>
        <a:bodyPr/>
        <a:lstStyle/>
        <a:p>
          <a:endParaRPr lang="en-US"/>
        </a:p>
      </dgm:t>
    </dgm:pt>
    <dgm:pt modelId="{B28B892D-A412-419A-90A1-33E89600E1A9}">
      <dgm:prSet/>
      <dgm:spPr/>
      <dgm:t>
        <a:bodyPr/>
        <a:lstStyle/>
        <a:p>
          <a:r>
            <a:rPr lang="en-US"/>
            <a:t>CloudFormation</a:t>
          </a:r>
          <a:r>
            <a:rPr lang="en-CA"/>
            <a:t> </a:t>
          </a:r>
          <a:r>
            <a:rPr lang="en-US"/>
            <a:t>– AWS-native IaC tool.</a:t>
          </a:r>
        </a:p>
      </dgm:t>
    </dgm:pt>
    <dgm:pt modelId="{3215BC79-FFD4-42F5-A55B-D5826BC91FA3}" type="parTrans" cxnId="{88666ED0-EE71-49BB-8F0F-2AB47649C147}">
      <dgm:prSet/>
      <dgm:spPr/>
      <dgm:t>
        <a:bodyPr/>
        <a:lstStyle/>
        <a:p>
          <a:endParaRPr lang="en-US"/>
        </a:p>
      </dgm:t>
    </dgm:pt>
    <dgm:pt modelId="{9140EB25-E17B-480C-B377-7894757F86A1}" type="sibTrans" cxnId="{88666ED0-EE71-49BB-8F0F-2AB47649C147}">
      <dgm:prSet/>
      <dgm:spPr/>
      <dgm:t>
        <a:bodyPr/>
        <a:lstStyle/>
        <a:p>
          <a:endParaRPr lang="en-US"/>
        </a:p>
      </dgm:t>
    </dgm:pt>
    <dgm:pt modelId="{AD59E99C-C778-4306-9FF3-B5F5B78D4EA8}">
      <dgm:prSet/>
      <dgm:spPr/>
      <dgm:t>
        <a:bodyPr/>
        <a:lstStyle/>
        <a:p>
          <a:r>
            <a:rPr lang="en-US"/>
            <a:t>AWS Academy Lab – sandbox environment.</a:t>
          </a:r>
        </a:p>
      </dgm:t>
    </dgm:pt>
    <dgm:pt modelId="{D4FD458D-77DE-4CFA-AF42-E584CDA807D7}" type="parTrans" cxnId="{DBEAAD8F-A29C-499D-AB99-C70F133A5999}">
      <dgm:prSet/>
      <dgm:spPr/>
      <dgm:t>
        <a:bodyPr/>
        <a:lstStyle/>
        <a:p>
          <a:endParaRPr lang="en-US"/>
        </a:p>
      </dgm:t>
    </dgm:pt>
    <dgm:pt modelId="{7500EC1C-C8CC-414E-9CBB-734B17D22BDA}" type="sibTrans" cxnId="{DBEAAD8F-A29C-499D-AB99-C70F133A5999}">
      <dgm:prSet/>
      <dgm:spPr/>
      <dgm:t>
        <a:bodyPr/>
        <a:lstStyle/>
        <a:p>
          <a:endParaRPr lang="en-US"/>
        </a:p>
      </dgm:t>
    </dgm:pt>
    <dgm:pt modelId="{5B80746D-D511-48AF-81DD-7D1F4991523F}">
      <dgm:prSet/>
      <dgm:spPr/>
      <dgm:t>
        <a:bodyPr/>
        <a:lstStyle/>
        <a:p>
          <a:r>
            <a:rPr lang="en-US"/>
            <a:t>AWS CLI &amp; PowerShell – for deployment &amp; management.</a:t>
          </a:r>
        </a:p>
      </dgm:t>
    </dgm:pt>
    <dgm:pt modelId="{BEE886AC-B84A-471A-83C3-315C188490DC}" type="parTrans" cxnId="{E24AD1E0-59CD-4216-B648-1C30A83C3349}">
      <dgm:prSet/>
      <dgm:spPr/>
      <dgm:t>
        <a:bodyPr/>
        <a:lstStyle/>
        <a:p>
          <a:endParaRPr lang="en-US"/>
        </a:p>
      </dgm:t>
    </dgm:pt>
    <dgm:pt modelId="{44982255-0297-4E62-A97F-04E09FEBA9C3}" type="sibTrans" cxnId="{E24AD1E0-59CD-4216-B648-1C30A83C3349}">
      <dgm:prSet/>
      <dgm:spPr/>
      <dgm:t>
        <a:bodyPr/>
        <a:lstStyle/>
        <a:p>
          <a:endParaRPr lang="en-US"/>
        </a:p>
      </dgm:t>
    </dgm:pt>
    <dgm:pt modelId="{2F80744D-5D2D-4C26-9A9F-3BD9E54EC800}" type="pres">
      <dgm:prSet presAssocID="{60F81495-C12E-4864-8508-420AC60AE2D2}" presName="linear" presStyleCnt="0">
        <dgm:presLayoutVars>
          <dgm:animLvl val="lvl"/>
          <dgm:resizeHandles val="exact"/>
        </dgm:presLayoutVars>
      </dgm:prSet>
      <dgm:spPr/>
    </dgm:pt>
    <dgm:pt modelId="{8F7E3D87-C0B1-4F5C-BAA1-2CA1E628A9A5}" type="pres">
      <dgm:prSet presAssocID="{5922440E-05C9-4327-BFAF-36E6BF4C18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A9AAE9-8E03-4398-89AD-687A1A0ABA1E}" type="pres">
      <dgm:prSet presAssocID="{C7E75211-4306-4B2B-8C1E-CD6938A30C77}" presName="spacer" presStyleCnt="0"/>
      <dgm:spPr/>
    </dgm:pt>
    <dgm:pt modelId="{551ABA7C-E478-4E07-ABC6-88483EC76AA7}" type="pres">
      <dgm:prSet presAssocID="{B28B892D-A412-419A-90A1-33E89600E1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D4B00B-926B-432B-B83B-7C53136B866D}" type="pres">
      <dgm:prSet presAssocID="{9140EB25-E17B-480C-B377-7894757F86A1}" presName="spacer" presStyleCnt="0"/>
      <dgm:spPr/>
    </dgm:pt>
    <dgm:pt modelId="{2B63EED4-4E9C-423F-B313-45A36D7A93F0}" type="pres">
      <dgm:prSet presAssocID="{AD59E99C-C778-4306-9FF3-B5F5B78D4E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DEE4B1-A770-4AE9-9299-B5B7055AC408}" type="pres">
      <dgm:prSet presAssocID="{7500EC1C-C8CC-414E-9CBB-734B17D22BDA}" presName="spacer" presStyleCnt="0"/>
      <dgm:spPr/>
    </dgm:pt>
    <dgm:pt modelId="{E1FE407B-DA06-4EB6-A323-15C9995FA66F}" type="pres">
      <dgm:prSet presAssocID="{5B80746D-D511-48AF-81DD-7D1F4991523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8D863D-B16F-4C09-B558-DAC58DB917FC}" srcId="{60F81495-C12E-4864-8508-420AC60AE2D2}" destId="{5922440E-05C9-4327-BFAF-36E6BF4C18E8}" srcOrd="0" destOrd="0" parTransId="{992B6093-1166-4FBA-8312-11E23B2D0906}" sibTransId="{C7E75211-4306-4B2B-8C1E-CD6938A30C77}"/>
    <dgm:cxn modelId="{6C914E6C-0528-44A2-BDDA-D373D0CAAE2A}" type="presOf" srcId="{5B80746D-D511-48AF-81DD-7D1F4991523F}" destId="{E1FE407B-DA06-4EB6-A323-15C9995FA66F}" srcOrd="0" destOrd="0" presId="urn:microsoft.com/office/officeart/2005/8/layout/vList2"/>
    <dgm:cxn modelId="{9A3BDC8A-F0B3-4214-978E-80FC526D7FE0}" type="presOf" srcId="{B28B892D-A412-419A-90A1-33E89600E1A9}" destId="{551ABA7C-E478-4E07-ABC6-88483EC76AA7}" srcOrd="0" destOrd="0" presId="urn:microsoft.com/office/officeart/2005/8/layout/vList2"/>
    <dgm:cxn modelId="{DBEAAD8F-A29C-499D-AB99-C70F133A5999}" srcId="{60F81495-C12E-4864-8508-420AC60AE2D2}" destId="{AD59E99C-C778-4306-9FF3-B5F5B78D4EA8}" srcOrd="2" destOrd="0" parTransId="{D4FD458D-77DE-4CFA-AF42-E584CDA807D7}" sibTransId="{7500EC1C-C8CC-414E-9CBB-734B17D22BDA}"/>
    <dgm:cxn modelId="{E0256AA6-397E-4612-BF73-EEFD2BA16D8A}" type="presOf" srcId="{5922440E-05C9-4327-BFAF-36E6BF4C18E8}" destId="{8F7E3D87-C0B1-4F5C-BAA1-2CA1E628A9A5}" srcOrd="0" destOrd="0" presId="urn:microsoft.com/office/officeart/2005/8/layout/vList2"/>
    <dgm:cxn modelId="{88666ED0-EE71-49BB-8F0F-2AB47649C147}" srcId="{60F81495-C12E-4864-8508-420AC60AE2D2}" destId="{B28B892D-A412-419A-90A1-33E89600E1A9}" srcOrd="1" destOrd="0" parTransId="{3215BC79-FFD4-42F5-A55B-D5826BC91FA3}" sibTransId="{9140EB25-E17B-480C-B377-7894757F86A1}"/>
    <dgm:cxn modelId="{E24AD1E0-59CD-4216-B648-1C30A83C3349}" srcId="{60F81495-C12E-4864-8508-420AC60AE2D2}" destId="{5B80746D-D511-48AF-81DD-7D1F4991523F}" srcOrd="3" destOrd="0" parTransId="{BEE886AC-B84A-471A-83C3-315C188490DC}" sibTransId="{44982255-0297-4E62-A97F-04E09FEBA9C3}"/>
    <dgm:cxn modelId="{4585A8F8-E2AB-495F-8E12-2F7D0FE01268}" type="presOf" srcId="{60F81495-C12E-4864-8508-420AC60AE2D2}" destId="{2F80744D-5D2D-4C26-9A9F-3BD9E54EC800}" srcOrd="0" destOrd="0" presId="urn:microsoft.com/office/officeart/2005/8/layout/vList2"/>
    <dgm:cxn modelId="{C935A5FF-A706-4BEB-9DF3-C3211A60617B}" type="presOf" srcId="{AD59E99C-C778-4306-9FF3-B5F5B78D4EA8}" destId="{2B63EED4-4E9C-423F-B313-45A36D7A93F0}" srcOrd="0" destOrd="0" presId="urn:microsoft.com/office/officeart/2005/8/layout/vList2"/>
    <dgm:cxn modelId="{753F7D88-BA80-460D-A23C-2E199BB8BE68}" type="presParOf" srcId="{2F80744D-5D2D-4C26-9A9F-3BD9E54EC800}" destId="{8F7E3D87-C0B1-4F5C-BAA1-2CA1E628A9A5}" srcOrd="0" destOrd="0" presId="urn:microsoft.com/office/officeart/2005/8/layout/vList2"/>
    <dgm:cxn modelId="{57AF0447-2B5F-4FAF-8885-382BA9385E32}" type="presParOf" srcId="{2F80744D-5D2D-4C26-9A9F-3BD9E54EC800}" destId="{36A9AAE9-8E03-4398-89AD-687A1A0ABA1E}" srcOrd="1" destOrd="0" presId="urn:microsoft.com/office/officeart/2005/8/layout/vList2"/>
    <dgm:cxn modelId="{C815816B-A416-4C7E-B1D6-A69A32A50BBB}" type="presParOf" srcId="{2F80744D-5D2D-4C26-9A9F-3BD9E54EC800}" destId="{551ABA7C-E478-4E07-ABC6-88483EC76AA7}" srcOrd="2" destOrd="0" presId="urn:microsoft.com/office/officeart/2005/8/layout/vList2"/>
    <dgm:cxn modelId="{A8473942-2DAC-46CB-A9D7-17DB19FDE7AA}" type="presParOf" srcId="{2F80744D-5D2D-4C26-9A9F-3BD9E54EC800}" destId="{BED4B00B-926B-432B-B83B-7C53136B866D}" srcOrd="3" destOrd="0" presId="urn:microsoft.com/office/officeart/2005/8/layout/vList2"/>
    <dgm:cxn modelId="{9C05F71E-EBBC-4D7E-9FEC-10D948EB4173}" type="presParOf" srcId="{2F80744D-5D2D-4C26-9A9F-3BD9E54EC800}" destId="{2B63EED4-4E9C-423F-B313-45A36D7A93F0}" srcOrd="4" destOrd="0" presId="urn:microsoft.com/office/officeart/2005/8/layout/vList2"/>
    <dgm:cxn modelId="{72F83C8E-610C-4962-A6B1-BEADA42247E7}" type="presParOf" srcId="{2F80744D-5D2D-4C26-9A9F-3BD9E54EC800}" destId="{B1DEE4B1-A770-4AE9-9299-B5B7055AC408}" srcOrd="5" destOrd="0" presId="urn:microsoft.com/office/officeart/2005/8/layout/vList2"/>
    <dgm:cxn modelId="{19473FD2-408B-4F78-BB4C-1D4FFB29D2A4}" type="presParOf" srcId="{2F80744D-5D2D-4C26-9A9F-3BD9E54EC800}" destId="{E1FE407B-DA06-4EB6-A323-15C9995FA6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21F244-4C2A-40F6-BC1D-EED151B685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C34BD3-0D30-463A-A1D4-343F92D0097C}">
      <dgm:prSet/>
      <dgm:spPr/>
      <dgm:t>
        <a:bodyPr/>
        <a:lstStyle/>
        <a:p>
          <a:pPr>
            <a:defRPr cap="all"/>
          </a:pPr>
          <a:r>
            <a:rPr lang="en-US" cap="none" dirty="0"/>
            <a:t>TERRAFORM/S3 – 4 PRIVATE VERSIONED S3 BUCKETS.</a:t>
          </a:r>
        </a:p>
      </dgm:t>
    </dgm:pt>
    <dgm:pt modelId="{D7BEF811-01DD-4351-9921-A857BCF992D2}" type="parTrans" cxnId="{D72EC0DB-9C83-47E7-BE0B-655909430C68}">
      <dgm:prSet/>
      <dgm:spPr/>
      <dgm:t>
        <a:bodyPr/>
        <a:lstStyle/>
        <a:p>
          <a:endParaRPr lang="en-US"/>
        </a:p>
      </dgm:t>
    </dgm:pt>
    <dgm:pt modelId="{4B3D9A6D-F966-41C1-B219-18E43FEAB718}" type="sibTrans" cxnId="{D72EC0DB-9C83-47E7-BE0B-655909430C68}">
      <dgm:prSet/>
      <dgm:spPr/>
      <dgm:t>
        <a:bodyPr/>
        <a:lstStyle/>
        <a:p>
          <a:endParaRPr lang="en-US"/>
        </a:p>
      </dgm:t>
    </dgm:pt>
    <dgm:pt modelId="{D6EAFC73-EA34-4799-80BA-DEF7CD84FE2F}">
      <dgm:prSet/>
      <dgm:spPr/>
      <dgm:t>
        <a:bodyPr/>
        <a:lstStyle/>
        <a:p>
          <a:pPr>
            <a:defRPr cap="all"/>
          </a:pPr>
          <a:r>
            <a:rPr lang="en-US" cap="none" dirty="0"/>
            <a:t>TERRAFORM/EC2</a:t>
          </a:r>
          <a:r>
            <a:rPr lang="en-CA" cap="none" dirty="0"/>
            <a:t> </a:t>
          </a:r>
          <a:r>
            <a:rPr lang="en-US" cap="none" dirty="0"/>
            <a:t>– VPC, SUBNET, INTERNET GATEWAY, SECURITY GROUP, EC2 INSTANCE.</a:t>
          </a:r>
        </a:p>
      </dgm:t>
    </dgm:pt>
    <dgm:pt modelId="{9319EA59-384B-4A5E-AA52-41FAB4F15CB4}" type="parTrans" cxnId="{DDF7693E-F9D0-42F5-BEDD-C65BAD8090C6}">
      <dgm:prSet/>
      <dgm:spPr/>
      <dgm:t>
        <a:bodyPr/>
        <a:lstStyle/>
        <a:p>
          <a:endParaRPr lang="en-US"/>
        </a:p>
      </dgm:t>
    </dgm:pt>
    <dgm:pt modelId="{1399D625-A9F8-453C-A65C-F7E4819CF228}" type="sibTrans" cxnId="{DDF7693E-F9D0-42F5-BEDD-C65BAD8090C6}">
      <dgm:prSet/>
      <dgm:spPr/>
      <dgm:t>
        <a:bodyPr/>
        <a:lstStyle/>
        <a:p>
          <a:endParaRPr lang="en-US"/>
        </a:p>
      </dgm:t>
    </dgm:pt>
    <dgm:pt modelId="{7CB3559D-6F06-42B8-B889-B28DE0370406}">
      <dgm:prSet/>
      <dgm:spPr/>
      <dgm:t>
        <a:bodyPr/>
        <a:lstStyle/>
        <a:p>
          <a:pPr>
            <a:defRPr cap="all"/>
          </a:pPr>
          <a:r>
            <a:rPr lang="en-US" cap="none" dirty="0"/>
            <a:t>TERRAFORM/RDS – MYSQL RDS IN A DB SUBNET GROUP.</a:t>
          </a:r>
        </a:p>
      </dgm:t>
    </dgm:pt>
    <dgm:pt modelId="{152E0935-C9FD-45F6-881D-B85D2C689CAC}" type="parTrans" cxnId="{573F122D-C304-40F9-AE16-51F79CD25520}">
      <dgm:prSet/>
      <dgm:spPr/>
      <dgm:t>
        <a:bodyPr/>
        <a:lstStyle/>
        <a:p>
          <a:endParaRPr lang="en-US"/>
        </a:p>
      </dgm:t>
    </dgm:pt>
    <dgm:pt modelId="{D2472B09-E2BD-4907-AB30-636B6A63C2BA}" type="sibTrans" cxnId="{573F122D-C304-40F9-AE16-51F79CD25520}">
      <dgm:prSet/>
      <dgm:spPr/>
      <dgm:t>
        <a:bodyPr/>
        <a:lstStyle/>
        <a:p>
          <a:endParaRPr lang="en-US"/>
        </a:p>
      </dgm:t>
    </dgm:pt>
    <dgm:pt modelId="{CE87B183-B569-413D-B45F-8FD56CB22350}" type="pres">
      <dgm:prSet presAssocID="{1B21F244-4C2A-40F6-BC1D-EED151B685C0}" presName="linear" presStyleCnt="0">
        <dgm:presLayoutVars>
          <dgm:animLvl val="lvl"/>
          <dgm:resizeHandles val="exact"/>
        </dgm:presLayoutVars>
      </dgm:prSet>
      <dgm:spPr/>
    </dgm:pt>
    <dgm:pt modelId="{39B27933-03FE-41FD-88A7-B31A6D664BC7}" type="pres">
      <dgm:prSet presAssocID="{8EC34BD3-0D30-463A-A1D4-343F92D009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E5A349-E640-475C-88F5-9CFBA17BA351}" type="pres">
      <dgm:prSet presAssocID="{4B3D9A6D-F966-41C1-B219-18E43FEAB718}" presName="spacer" presStyleCnt="0"/>
      <dgm:spPr/>
    </dgm:pt>
    <dgm:pt modelId="{2E5B5584-E609-497C-9CC4-13DFB1AA53B1}" type="pres">
      <dgm:prSet presAssocID="{D6EAFC73-EA34-4799-80BA-DEF7CD84FE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7EB9A1-6229-48EE-B636-545524659AC4}" type="pres">
      <dgm:prSet presAssocID="{1399D625-A9F8-453C-A65C-F7E4819CF228}" presName="spacer" presStyleCnt="0"/>
      <dgm:spPr/>
    </dgm:pt>
    <dgm:pt modelId="{6E97AC7F-F553-4D35-8162-3328D1735184}" type="pres">
      <dgm:prSet presAssocID="{7CB3559D-6F06-42B8-B889-B28DE03704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3F122D-C304-40F9-AE16-51F79CD25520}" srcId="{1B21F244-4C2A-40F6-BC1D-EED151B685C0}" destId="{7CB3559D-6F06-42B8-B889-B28DE0370406}" srcOrd="2" destOrd="0" parTransId="{152E0935-C9FD-45F6-881D-B85D2C689CAC}" sibTransId="{D2472B09-E2BD-4907-AB30-636B6A63C2BA}"/>
    <dgm:cxn modelId="{DDF7693E-F9D0-42F5-BEDD-C65BAD8090C6}" srcId="{1B21F244-4C2A-40F6-BC1D-EED151B685C0}" destId="{D6EAFC73-EA34-4799-80BA-DEF7CD84FE2F}" srcOrd="1" destOrd="0" parTransId="{9319EA59-384B-4A5E-AA52-41FAB4F15CB4}" sibTransId="{1399D625-A9F8-453C-A65C-F7E4819CF228}"/>
    <dgm:cxn modelId="{87DA7892-C1D1-4EA3-8EEA-D1B3671AD6B9}" type="presOf" srcId="{1B21F244-4C2A-40F6-BC1D-EED151B685C0}" destId="{CE87B183-B569-413D-B45F-8FD56CB22350}" srcOrd="0" destOrd="0" presId="urn:microsoft.com/office/officeart/2005/8/layout/vList2"/>
    <dgm:cxn modelId="{EC50A692-B24F-46E6-85DE-7EA804CA6331}" type="presOf" srcId="{7CB3559D-6F06-42B8-B889-B28DE0370406}" destId="{6E97AC7F-F553-4D35-8162-3328D1735184}" srcOrd="0" destOrd="0" presId="urn:microsoft.com/office/officeart/2005/8/layout/vList2"/>
    <dgm:cxn modelId="{FF74FFA8-80EF-47B5-830B-D2735C8504B9}" type="presOf" srcId="{D6EAFC73-EA34-4799-80BA-DEF7CD84FE2F}" destId="{2E5B5584-E609-497C-9CC4-13DFB1AA53B1}" srcOrd="0" destOrd="0" presId="urn:microsoft.com/office/officeart/2005/8/layout/vList2"/>
    <dgm:cxn modelId="{99CED4D6-DB6E-434C-B738-A0B31F19DC22}" type="presOf" srcId="{8EC34BD3-0D30-463A-A1D4-343F92D0097C}" destId="{39B27933-03FE-41FD-88A7-B31A6D664BC7}" srcOrd="0" destOrd="0" presId="urn:microsoft.com/office/officeart/2005/8/layout/vList2"/>
    <dgm:cxn modelId="{D72EC0DB-9C83-47E7-BE0B-655909430C68}" srcId="{1B21F244-4C2A-40F6-BC1D-EED151B685C0}" destId="{8EC34BD3-0D30-463A-A1D4-343F92D0097C}" srcOrd="0" destOrd="0" parTransId="{D7BEF811-01DD-4351-9921-A857BCF992D2}" sibTransId="{4B3D9A6D-F966-41C1-B219-18E43FEAB718}"/>
    <dgm:cxn modelId="{C948FAF0-09F3-4D0B-8B42-1D02581A8387}" type="presParOf" srcId="{CE87B183-B569-413D-B45F-8FD56CB22350}" destId="{39B27933-03FE-41FD-88A7-B31A6D664BC7}" srcOrd="0" destOrd="0" presId="urn:microsoft.com/office/officeart/2005/8/layout/vList2"/>
    <dgm:cxn modelId="{882AE512-1C26-439C-A0CE-32471AB506B6}" type="presParOf" srcId="{CE87B183-B569-413D-B45F-8FD56CB22350}" destId="{83E5A349-E640-475C-88F5-9CFBA17BA351}" srcOrd="1" destOrd="0" presId="urn:microsoft.com/office/officeart/2005/8/layout/vList2"/>
    <dgm:cxn modelId="{8CEB221A-CC40-4FDB-A9CD-B389D5ED3F3B}" type="presParOf" srcId="{CE87B183-B569-413D-B45F-8FD56CB22350}" destId="{2E5B5584-E609-497C-9CC4-13DFB1AA53B1}" srcOrd="2" destOrd="0" presId="urn:microsoft.com/office/officeart/2005/8/layout/vList2"/>
    <dgm:cxn modelId="{09F2FF36-731B-4E0B-AEC5-D4E8BD45E823}" type="presParOf" srcId="{CE87B183-B569-413D-B45F-8FD56CB22350}" destId="{8C7EB9A1-6229-48EE-B636-545524659AC4}" srcOrd="3" destOrd="0" presId="urn:microsoft.com/office/officeart/2005/8/layout/vList2"/>
    <dgm:cxn modelId="{DDC2AD74-DFFE-4DF0-B0BD-D25E3BD50563}" type="presParOf" srcId="{CE87B183-B569-413D-B45F-8FD56CB22350}" destId="{6E97AC7F-F553-4D35-8162-3328D17351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0C3941-CA62-4865-8CAD-A8601E0A405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3515051-C72E-4608-83E9-9590DA9862A8}">
      <dgm:prSet/>
      <dgm:spPr/>
      <dgm:t>
        <a:bodyPr/>
        <a:lstStyle/>
        <a:p>
          <a:pPr>
            <a:defRPr cap="all"/>
          </a:pPr>
          <a:r>
            <a:rPr lang="en-US" cap="none" dirty="0"/>
            <a:t>EC2.YAML – EC2 INSTANCE WITH NETWORKING.</a:t>
          </a:r>
        </a:p>
      </dgm:t>
    </dgm:pt>
    <dgm:pt modelId="{9BEDE8FA-6D0B-4C42-AEB1-22D715388BA9}" type="parTrans" cxnId="{810D713C-52BF-43B8-BF39-F7DB447EAFE0}">
      <dgm:prSet/>
      <dgm:spPr/>
      <dgm:t>
        <a:bodyPr/>
        <a:lstStyle/>
        <a:p>
          <a:endParaRPr lang="en-US"/>
        </a:p>
      </dgm:t>
    </dgm:pt>
    <dgm:pt modelId="{4D8DC758-60BB-4A39-999C-D68EDD95A144}" type="sibTrans" cxnId="{810D713C-52BF-43B8-BF39-F7DB447EAFE0}">
      <dgm:prSet/>
      <dgm:spPr/>
      <dgm:t>
        <a:bodyPr/>
        <a:lstStyle/>
        <a:p>
          <a:endParaRPr lang="en-US"/>
        </a:p>
      </dgm:t>
    </dgm:pt>
    <dgm:pt modelId="{4B2239A5-F1A2-4B3F-BA1A-A2C70325F3C8}">
      <dgm:prSet/>
      <dgm:spPr/>
      <dgm:t>
        <a:bodyPr/>
        <a:lstStyle/>
        <a:p>
          <a:pPr>
            <a:defRPr cap="all"/>
          </a:pPr>
          <a:r>
            <a:rPr lang="en-US" cap="none" dirty="0"/>
            <a:t>RDS.YAML – RDS MYSQL DB WITH SUBNET GROUP.</a:t>
          </a:r>
        </a:p>
      </dgm:t>
    </dgm:pt>
    <dgm:pt modelId="{3539C868-82DC-4909-8CA4-639C3F776B12}" type="parTrans" cxnId="{04C74C25-5C49-4DB7-ACF1-93D18AF08937}">
      <dgm:prSet/>
      <dgm:spPr/>
      <dgm:t>
        <a:bodyPr/>
        <a:lstStyle/>
        <a:p>
          <a:endParaRPr lang="en-US"/>
        </a:p>
      </dgm:t>
    </dgm:pt>
    <dgm:pt modelId="{77C615B2-823D-4B08-9A6C-3E96EC837FF0}" type="sibTrans" cxnId="{04C74C25-5C49-4DB7-ACF1-93D18AF08937}">
      <dgm:prSet/>
      <dgm:spPr/>
      <dgm:t>
        <a:bodyPr/>
        <a:lstStyle/>
        <a:p>
          <a:endParaRPr lang="en-US"/>
        </a:p>
      </dgm:t>
    </dgm:pt>
    <dgm:pt modelId="{BCCCC695-B58B-4554-8C3B-06057EB20EE8}">
      <dgm:prSet/>
      <dgm:spPr/>
      <dgm:t>
        <a:bodyPr/>
        <a:lstStyle/>
        <a:p>
          <a:pPr>
            <a:defRPr cap="all"/>
          </a:pPr>
          <a:r>
            <a:rPr lang="en-US" cap="none" dirty="0"/>
            <a:t>S3.YAML – SECURE PRIVATE S3 BUCKET.</a:t>
          </a:r>
        </a:p>
      </dgm:t>
    </dgm:pt>
    <dgm:pt modelId="{21205C92-39E0-40DF-B280-9FCECFD2116D}" type="parTrans" cxnId="{97A4602B-EF7E-4420-93A4-ACAB3410D75D}">
      <dgm:prSet/>
      <dgm:spPr/>
      <dgm:t>
        <a:bodyPr/>
        <a:lstStyle/>
        <a:p>
          <a:endParaRPr lang="en-US"/>
        </a:p>
      </dgm:t>
    </dgm:pt>
    <dgm:pt modelId="{28706A72-6304-4E3E-870D-04CD8B573FD4}" type="sibTrans" cxnId="{97A4602B-EF7E-4420-93A4-ACAB3410D75D}">
      <dgm:prSet/>
      <dgm:spPr/>
      <dgm:t>
        <a:bodyPr/>
        <a:lstStyle/>
        <a:p>
          <a:endParaRPr lang="en-US"/>
        </a:p>
      </dgm:t>
    </dgm:pt>
    <dgm:pt modelId="{6500C01E-4DAE-4855-92DA-AFFC5D56751D}" type="pres">
      <dgm:prSet presAssocID="{C60C3941-CA62-4865-8CAD-A8601E0A4050}" presName="linear" presStyleCnt="0">
        <dgm:presLayoutVars>
          <dgm:animLvl val="lvl"/>
          <dgm:resizeHandles val="exact"/>
        </dgm:presLayoutVars>
      </dgm:prSet>
      <dgm:spPr/>
    </dgm:pt>
    <dgm:pt modelId="{1165925D-FFD2-4F05-AEB5-535EF0762E4E}" type="pres">
      <dgm:prSet presAssocID="{33515051-C72E-4608-83E9-9590DA9862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7BE62-4C16-40AE-9082-ACD57233C815}" type="pres">
      <dgm:prSet presAssocID="{4D8DC758-60BB-4A39-999C-D68EDD95A144}" presName="spacer" presStyleCnt="0"/>
      <dgm:spPr/>
    </dgm:pt>
    <dgm:pt modelId="{86229958-FE0C-4A45-9940-20AA21A48939}" type="pres">
      <dgm:prSet presAssocID="{4B2239A5-F1A2-4B3F-BA1A-A2C70325F3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1239D5-6675-4CB2-A3CF-30B66E754414}" type="pres">
      <dgm:prSet presAssocID="{77C615B2-823D-4B08-9A6C-3E96EC837FF0}" presName="spacer" presStyleCnt="0"/>
      <dgm:spPr/>
    </dgm:pt>
    <dgm:pt modelId="{88E80356-B3CF-4DD3-B3FC-7E0B2DAC0E32}" type="pres">
      <dgm:prSet presAssocID="{BCCCC695-B58B-4554-8C3B-06057EB20EE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D63607-9D9C-4786-840B-D5CCC0C1CE48}" type="presOf" srcId="{C60C3941-CA62-4865-8CAD-A8601E0A4050}" destId="{6500C01E-4DAE-4855-92DA-AFFC5D56751D}" srcOrd="0" destOrd="0" presId="urn:microsoft.com/office/officeart/2005/8/layout/vList2"/>
    <dgm:cxn modelId="{AD479408-84C2-4F51-8753-A789B32FA4D3}" type="presOf" srcId="{4B2239A5-F1A2-4B3F-BA1A-A2C70325F3C8}" destId="{86229958-FE0C-4A45-9940-20AA21A48939}" srcOrd="0" destOrd="0" presId="urn:microsoft.com/office/officeart/2005/8/layout/vList2"/>
    <dgm:cxn modelId="{9C1C460F-91CE-42E1-AE49-96BD95A4DFE9}" type="presOf" srcId="{33515051-C72E-4608-83E9-9590DA9862A8}" destId="{1165925D-FFD2-4F05-AEB5-535EF0762E4E}" srcOrd="0" destOrd="0" presId="urn:microsoft.com/office/officeart/2005/8/layout/vList2"/>
    <dgm:cxn modelId="{04C74C25-5C49-4DB7-ACF1-93D18AF08937}" srcId="{C60C3941-CA62-4865-8CAD-A8601E0A4050}" destId="{4B2239A5-F1A2-4B3F-BA1A-A2C70325F3C8}" srcOrd="1" destOrd="0" parTransId="{3539C868-82DC-4909-8CA4-639C3F776B12}" sibTransId="{77C615B2-823D-4B08-9A6C-3E96EC837FF0}"/>
    <dgm:cxn modelId="{97A4602B-EF7E-4420-93A4-ACAB3410D75D}" srcId="{C60C3941-CA62-4865-8CAD-A8601E0A4050}" destId="{BCCCC695-B58B-4554-8C3B-06057EB20EE8}" srcOrd="2" destOrd="0" parTransId="{21205C92-39E0-40DF-B280-9FCECFD2116D}" sibTransId="{28706A72-6304-4E3E-870D-04CD8B573FD4}"/>
    <dgm:cxn modelId="{810D713C-52BF-43B8-BF39-F7DB447EAFE0}" srcId="{C60C3941-CA62-4865-8CAD-A8601E0A4050}" destId="{33515051-C72E-4608-83E9-9590DA9862A8}" srcOrd="0" destOrd="0" parTransId="{9BEDE8FA-6D0B-4C42-AEB1-22D715388BA9}" sibTransId="{4D8DC758-60BB-4A39-999C-D68EDD95A144}"/>
    <dgm:cxn modelId="{D400616C-76A3-42BC-B5DE-CFF44DC3D19D}" type="presOf" srcId="{BCCCC695-B58B-4554-8C3B-06057EB20EE8}" destId="{88E80356-B3CF-4DD3-B3FC-7E0B2DAC0E32}" srcOrd="0" destOrd="0" presId="urn:microsoft.com/office/officeart/2005/8/layout/vList2"/>
    <dgm:cxn modelId="{82740661-4D5E-4056-B76E-B3E4DD70762B}" type="presParOf" srcId="{6500C01E-4DAE-4855-92DA-AFFC5D56751D}" destId="{1165925D-FFD2-4F05-AEB5-535EF0762E4E}" srcOrd="0" destOrd="0" presId="urn:microsoft.com/office/officeart/2005/8/layout/vList2"/>
    <dgm:cxn modelId="{A8F09021-EC68-4F7B-BE64-9E2FB5AFD5AB}" type="presParOf" srcId="{6500C01E-4DAE-4855-92DA-AFFC5D56751D}" destId="{D787BE62-4C16-40AE-9082-ACD57233C815}" srcOrd="1" destOrd="0" presId="urn:microsoft.com/office/officeart/2005/8/layout/vList2"/>
    <dgm:cxn modelId="{C036E5A4-30DC-42E1-A8D5-CDCFB4F6E913}" type="presParOf" srcId="{6500C01E-4DAE-4855-92DA-AFFC5D56751D}" destId="{86229958-FE0C-4A45-9940-20AA21A48939}" srcOrd="2" destOrd="0" presId="urn:microsoft.com/office/officeart/2005/8/layout/vList2"/>
    <dgm:cxn modelId="{D3AE9C77-1AFC-44AB-9AE9-EF20829E0907}" type="presParOf" srcId="{6500C01E-4DAE-4855-92DA-AFFC5D56751D}" destId="{1F1239D5-6675-4CB2-A3CF-30B66E754414}" srcOrd="3" destOrd="0" presId="urn:microsoft.com/office/officeart/2005/8/layout/vList2"/>
    <dgm:cxn modelId="{C188F771-FE98-4B58-8507-518EED51007F}" type="presParOf" srcId="{6500C01E-4DAE-4855-92DA-AFFC5D56751D}" destId="{88E80356-B3CF-4DD3-B3FC-7E0B2DAC0E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5AF6F8-7F99-4A7E-980B-923A06844B2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1A89C4-9BFB-48DF-B53F-448AF6F09F06}">
      <dgm:prSet/>
      <dgm:spPr/>
      <dgm:t>
        <a:bodyPr/>
        <a:lstStyle/>
        <a:p>
          <a:pPr>
            <a:defRPr cap="all"/>
          </a:pPr>
          <a:r>
            <a:rPr lang="en-US"/>
            <a:t>Private S3 buckets with versioning.</a:t>
          </a:r>
        </a:p>
      </dgm:t>
    </dgm:pt>
    <dgm:pt modelId="{C80C3D6D-0E46-4ACD-BBA4-8627B1A56188}" type="parTrans" cxnId="{91381AF2-8D7E-493B-933B-3CF3E7AD43DB}">
      <dgm:prSet/>
      <dgm:spPr/>
      <dgm:t>
        <a:bodyPr/>
        <a:lstStyle/>
        <a:p>
          <a:endParaRPr lang="en-US"/>
        </a:p>
      </dgm:t>
    </dgm:pt>
    <dgm:pt modelId="{2844E81A-2F7C-4E5D-A9C7-6B9E7A92B0FB}" type="sibTrans" cxnId="{91381AF2-8D7E-493B-933B-3CF3E7AD43DB}">
      <dgm:prSet/>
      <dgm:spPr/>
      <dgm:t>
        <a:bodyPr/>
        <a:lstStyle/>
        <a:p>
          <a:endParaRPr lang="en-US"/>
        </a:p>
      </dgm:t>
    </dgm:pt>
    <dgm:pt modelId="{BF237371-14E7-4247-A8FA-53F3398B7399}">
      <dgm:prSet/>
      <dgm:spPr/>
      <dgm:t>
        <a:bodyPr/>
        <a:lstStyle/>
        <a:p>
          <a:pPr>
            <a:defRPr cap="all"/>
          </a:pPr>
          <a:r>
            <a:rPr lang="en-US" dirty="0"/>
            <a:t>EC2 in a custom VPC with restricted security group.</a:t>
          </a:r>
        </a:p>
      </dgm:t>
    </dgm:pt>
    <dgm:pt modelId="{BBA7E5B8-B3FE-4B2D-B06B-E2DDDB616337}" type="parTrans" cxnId="{51BEDDEE-A05F-49E1-B06D-40A3C3F2B374}">
      <dgm:prSet/>
      <dgm:spPr/>
      <dgm:t>
        <a:bodyPr/>
        <a:lstStyle/>
        <a:p>
          <a:endParaRPr lang="en-US"/>
        </a:p>
      </dgm:t>
    </dgm:pt>
    <dgm:pt modelId="{6C749DBC-8682-40CD-A0A1-6BAE79CD0D7E}" type="sibTrans" cxnId="{51BEDDEE-A05F-49E1-B06D-40A3C3F2B374}">
      <dgm:prSet/>
      <dgm:spPr/>
      <dgm:t>
        <a:bodyPr/>
        <a:lstStyle/>
        <a:p>
          <a:endParaRPr lang="en-US"/>
        </a:p>
      </dgm:t>
    </dgm:pt>
    <dgm:pt modelId="{04D890C2-DB44-41D7-9FF0-82072BEE1C41}">
      <dgm:prSet/>
      <dgm:spPr/>
      <dgm:t>
        <a:bodyPr/>
        <a:lstStyle/>
        <a:p>
          <a:pPr>
            <a:defRPr cap="all"/>
          </a:pPr>
          <a:r>
            <a:rPr lang="en-US"/>
            <a:t>RDS MySQL in a dedicated subnet group for isolation.</a:t>
          </a:r>
        </a:p>
      </dgm:t>
    </dgm:pt>
    <dgm:pt modelId="{0507552A-8FD7-4B95-8F2D-15F2C17023C8}" type="parTrans" cxnId="{6421C321-AF09-407B-A733-0439ABD7E4A8}">
      <dgm:prSet/>
      <dgm:spPr/>
      <dgm:t>
        <a:bodyPr/>
        <a:lstStyle/>
        <a:p>
          <a:endParaRPr lang="en-US"/>
        </a:p>
      </dgm:t>
    </dgm:pt>
    <dgm:pt modelId="{6CC36930-F971-41FF-8AC6-832B69C1EC0B}" type="sibTrans" cxnId="{6421C321-AF09-407B-A733-0439ABD7E4A8}">
      <dgm:prSet/>
      <dgm:spPr/>
      <dgm:t>
        <a:bodyPr/>
        <a:lstStyle/>
        <a:p>
          <a:endParaRPr lang="en-US"/>
        </a:p>
      </dgm:t>
    </dgm:pt>
    <dgm:pt modelId="{468314BC-6BDD-4BE9-9926-EA29EA161D3B}">
      <dgm:prSet/>
      <dgm:spPr/>
      <dgm:t>
        <a:bodyPr/>
        <a:lstStyle/>
        <a:p>
          <a:pPr>
            <a:defRPr cap="all"/>
          </a:pPr>
          <a:r>
            <a:rPr lang="en-US"/>
            <a:t>Modular IaC code with reusable variables.</a:t>
          </a:r>
        </a:p>
      </dgm:t>
    </dgm:pt>
    <dgm:pt modelId="{B70C9F45-0BC1-46CE-9EDB-8FCBEA7D0AC6}" type="parTrans" cxnId="{A9A3C825-2369-4270-B313-8B26CD661545}">
      <dgm:prSet/>
      <dgm:spPr/>
      <dgm:t>
        <a:bodyPr/>
        <a:lstStyle/>
        <a:p>
          <a:endParaRPr lang="en-US"/>
        </a:p>
      </dgm:t>
    </dgm:pt>
    <dgm:pt modelId="{18194F29-9978-465A-A2C6-CFF88AF8642C}" type="sibTrans" cxnId="{A9A3C825-2369-4270-B313-8B26CD661545}">
      <dgm:prSet/>
      <dgm:spPr/>
      <dgm:t>
        <a:bodyPr/>
        <a:lstStyle/>
        <a:p>
          <a:endParaRPr lang="en-US"/>
        </a:p>
      </dgm:t>
    </dgm:pt>
    <dgm:pt modelId="{0F84E85F-CB11-47D8-A821-69D124C8A9F1}" type="pres">
      <dgm:prSet presAssocID="{105AF6F8-7F99-4A7E-980B-923A06844B27}" presName="outerComposite" presStyleCnt="0">
        <dgm:presLayoutVars>
          <dgm:chMax val="5"/>
          <dgm:dir/>
          <dgm:resizeHandles val="exact"/>
        </dgm:presLayoutVars>
      </dgm:prSet>
      <dgm:spPr/>
    </dgm:pt>
    <dgm:pt modelId="{AB609AEF-8E7A-46A1-ADFC-ADA22F11CFE4}" type="pres">
      <dgm:prSet presAssocID="{105AF6F8-7F99-4A7E-980B-923A06844B27}" presName="dummyMaxCanvas" presStyleCnt="0">
        <dgm:presLayoutVars/>
      </dgm:prSet>
      <dgm:spPr/>
    </dgm:pt>
    <dgm:pt modelId="{EC5DA5E1-D40E-4A60-8A6A-6E0878CB9F1B}" type="pres">
      <dgm:prSet presAssocID="{105AF6F8-7F99-4A7E-980B-923A06844B27}" presName="FourNodes_1" presStyleLbl="node1" presStyleIdx="0" presStyleCnt="4">
        <dgm:presLayoutVars>
          <dgm:bulletEnabled val="1"/>
        </dgm:presLayoutVars>
      </dgm:prSet>
      <dgm:spPr/>
    </dgm:pt>
    <dgm:pt modelId="{F06E6973-D522-4BB7-AC95-1B8A4E4DBF6A}" type="pres">
      <dgm:prSet presAssocID="{105AF6F8-7F99-4A7E-980B-923A06844B27}" presName="FourNodes_2" presStyleLbl="node1" presStyleIdx="1" presStyleCnt="4">
        <dgm:presLayoutVars>
          <dgm:bulletEnabled val="1"/>
        </dgm:presLayoutVars>
      </dgm:prSet>
      <dgm:spPr/>
    </dgm:pt>
    <dgm:pt modelId="{49FDAFAC-526D-4BAD-8A37-D678A36FEC8B}" type="pres">
      <dgm:prSet presAssocID="{105AF6F8-7F99-4A7E-980B-923A06844B27}" presName="FourNodes_3" presStyleLbl="node1" presStyleIdx="2" presStyleCnt="4">
        <dgm:presLayoutVars>
          <dgm:bulletEnabled val="1"/>
        </dgm:presLayoutVars>
      </dgm:prSet>
      <dgm:spPr/>
    </dgm:pt>
    <dgm:pt modelId="{D5B52F18-F28A-4D2F-9605-85E9D1A1413D}" type="pres">
      <dgm:prSet presAssocID="{105AF6F8-7F99-4A7E-980B-923A06844B27}" presName="FourNodes_4" presStyleLbl="node1" presStyleIdx="3" presStyleCnt="4">
        <dgm:presLayoutVars>
          <dgm:bulletEnabled val="1"/>
        </dgm:presLayoutVars>
      </dgm:prSet>
      <dgm:spPr/>
    </dgm:pt>
    <dgm:pt modelId="{CE73A838-DE36-4C91-A77E-0FA2EAD8EB8C}" type="pres">
      <dgm:prSet presAssocID="{105AF6F8-7F99-4A7E-980B-923A06844B27}" presName="FourConn_1-2" presStyleLbl="fgAccFollowNode1" presStyleIdx="0" presStyleCnt="3">
        <dgm:presLayoutVars>
          <dgm:bulletEnabled val="1"/>
        </dgm:presLayoutVars>
      </dgm:prSet>
      <dgm:spPr/>
    </dgm:pt>
    <dgm:pt modelId="{DCB47537-94A4-4C60-A1E3-D5185ADDE9B5}" type="pres">
      <dgm:prSet presAssocID="{105AF6F8-7F99-4A7E-980B-923A06844B27}" presName="FourConn_2-3" presStyleLbl="fgAccFollowNode1" presStyleIdx="1" presStyleCnt="3">
        <dgm:presLayoutVars>
          <dgm:bulletEnabled val="1"/>
        </dgm:presLayoutVars>
      </dgm:prSet>
      <dgm:spPr/>
    </dgm:pt>
    <dgm:pt modelId="{07DB58EF-862B-4C28-AF30-7161F8B6A932}" type="pres">
      <dgm:prSet presAssocID="{105AF6F8-7F99-4A7E-980B-923A06844B27}" presName="FourConn_3-4" presStyleLbl="fgAccFollowNode1" presStyleIdx="2" presStyleCnt="3">
        <dgm:presLayoutVars>
          <dgm:bulletEnabled val="1"/>
        </dgm:presLayoutVars>
      </dgm:prSet>
      <dgm:spPr/>
    </dgm:pt>
    <dgm:pt modelId="{998863DA-388C-44F7-BADF-0FE2E4BBD600}" type="pres">
      <dgm:prSet presAssocID="{105AF6F8-7F99-4A7E-980B-923A06844B27}" presName="FourNodes_1_text" presStyleLbl="node1" presStyleIdx="3" presStyleCnt="4">
        <dgm:presLayoutVars>
          <dgm:bulletEnabled val="1"/>
        </dgm:presLayoutVars>
      </dgm:prSet>
      <dgm:spPr/>
    </dgm:pt>
    <dgm:pt modelId="{227F421E-837C-432C-9853-0F09A5A55554}" type="pres">
      <dgm:prSet presAssocID="{105AF6F8-7F99-4A7E-980B-923A06844B27}" presName="FourNodes_2_text" presStyleLbl="node1" presStyleIdx="3" presStyleCnt="4">
        <dgm:presLayoutVars>
          <dgm:bulletEnabled val="1"/>
        </dgm:presLayoutVars>
      </dgm:prSet>
      <dgm:spPr/>
    </dgm:pt>
    <dgm:pt modelId="{CCA874B6-54E9-4DA3-8258-843D0C3FFA95}" type="pres">
      <dgm:prSet presAssocID="{105AF6F8-7F99-4A7E-980B-923A06844B27}" presName="FourNodes_3_text" presStyleLbl="node1" presStyleIdx="3" presStyleCnt="4">
        <dgm:presLayoutVars>
          <dgm:bulletEnabled val="1"/>
        </dgm:presLayoutVars>
      </dgm:prSet>
      <dgm:spPr/>
    </dgm:pt>
    <dgm:pt modelId="{CA409989-48E3-46CB-A32C-FAC01DA122EA}" type="pres">
      <dgm:prSet presAssocID="{105AF6F8-7F99-4A7E-980B-923A06844B2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9E8D017-0FBA-4011-840D-C404A0D82C16}" type="presOf" srcId="{105AF6F8-7F99-4A7E-980B-923A06844B27}" destId="{0F84E85F-CB11-47D8-A821-69D124C8A9F1}" srcOrd="0" destOrd="0" presId="urn:microsoft.com/office/officeart/2005/8/layout/vProcess5"/>
    <dgm:cxn modelId="{26344019-DFF7-481C-9221-F4D521B5A9BD}" type="presOf" srcId="{BF237371-14E7-4247-A8FA-53F3398B7399}" destId="{227F421E-837C-432C-9853-0F09A5A55554}" srcOrd="1" destOrd="0" presId="urn:microsoft.com/office/officeart/2005/8/layout/vProcess5"/>
    <dgm:cxn modelId="{6421C321-AF09-407B-A733-0439ABD7E4A8}" srcId="{105AF6F8-7F99-4A7E-980B-923A06844B27}" destId="{04D890C2-DB44-41D7-9FF0-82072BEE1C41}" srcOrd="2" destOrd="0" parTransId="{0507552A-8FD7-4B95-8F2D-15F2C17023C8}" sibTransId="{6CC36930-F971-41FF-8AC6-832B69C1EC0B}"/>
    <dgm:cxn modelId="{ED1EB322-B0E5-4ECB-ADD1-B3A4829C9784}" type="presOf" srcId="{BF237371-14E7-4247-A8FA-53F3398B7399}" destId="{F06E6973-D522-4BB7-AC95-1B8A4E4DBF6A}" srcOrd="0" destOrd="0" presId="urn:microsoft.com/office/officeart/2005/8/layout/vProcess5"/>
    <dgm:cxn modelId="{A9A3C825-2369-4270-B313-8B26CD661545}" srcId="{105AF6F8-7F99-4A7E-980B-923A06844B27}" destId="{468314BC-6BDD-4BE9-9926-EA29EA161D3B}" srcOrd="3" destOrd="0" parTransId="{B70C9F45-0BC1-46CE-9EDB-8FCBEA7D0AC6}" sibTransId="{18194F29-9978-465A-A2C6-CFF88AF8642C}"/>
    <dgm:cxn modelId="{F55CF72C-A83F-4FF2-8346-AB15E448DCAA}" type="presOf" srcId="{04D890C2-DB44-41D7-9FF0-82072BEE1C41}" destId="{CCA874B6-54E9-4DA3-8258-843D0C3FFA95}" srcOrd="1" destOrd="0" presId="urn:microsoft.com/office/officeart/2005/8/layout/vProcess5"/>
    <dgm:cxn modelId="{0403943A-0216-47BB-AC66-FF3042E6802C}" type="presOf" srcId="{6CC36930-F971-41FF-8AC6-832B69C1EC0B}" destId="{07DB58EF-862B-4C28-AF30-7161F8B6A932}" srcOrd="0" destOrd="0" presId="urn:microsoft.com/office/officeart/2005/8/layout/vProcess5"/>
    <dgm:cxn modelId="{5AC91767-3388-4941-884A-3660A32A3C4D}" type="presOf" srcId="{468314BC-6BDD-4BE9-9926-EA29EA161D3B}" destId="{D5B52F18-F28A-4D2F-9605-85E9D1A1413D}" srcOrd="0" destOrd="0" presId="urn:microsoft.com/office/officeart/2005/8/layout/vProcess5"/>
    <dgm:cxn modelId="{8C351169-DBC2-4790-9B39-030D6C83DAFF}" type="presOf" srcId="{FA1A89C4-9BFB-48DF-B53F-448AF6F09F06}" destId="{998863DA-388C-44F7-BADF-0FE2E4BBD600}" srcOrd="1" destOrd="0" presId="urn:microsoft.com/office/officeart/2005/8/layout/vProcess5"/>
    <dgm:cxn modelId="{D8E4406C-D56E-4670-924B-7B44A8ECE369}" type="presOf" srcId="{04D890C2-DB44-41D7-9FF0-82072BEE1C41}" destId="{49FDAFAC-526D-4BAD-8A37-D678A36FEC8B}" srcOrd="0" destOrd="0" presId="urn:microsoft.com/office/officeart/2005/8/layout/vProcess5"/>
    <dgm:cxn modelId="{BDC6524E-495B-4248-9122-91FD3FE480BF}" type="presOf" srcId="{468314BC-6BDD-4BE9-9926-EA29EA161D3B}" destId="{CA409989-48E3-46CB-A32C-FAC01DA122EA}" srcOrd="1" destOrd="0" presId="urn:microsoft.com/office/officeart/2005/8/layout/vProcess5"/>
    <dgm:cxn modelId="{74B49971-D04F-4E03-8794-A1902986A647}" type="presOf" srcId="{FA1A89C4-9BFB-48DF-B53F-448AF6F09F06}" destId="{EC5DA5E1-D40E-4A60-8A6A-6E0878CB9F1B}" srcOrd="0" destOrd="0" presId="urn:microsoft.com/office/officeart/2005/8/layout/vProcess5"/>
    <dgm:cxn modelId="{3A24C079-C931-429D-8220-B6E68E46A70F}" type="presOf" srcId="{6C749DBC-8682-40CD-A0A1-6BAE79CD0D7E}" destId="{DCB47537-94A4-4C60-A1E3-D5185ADDE9B5}" srcOrd="0" destOrd="0" presId="urn:microsoft.com/office/officeart/2005/8/layout/vProcess5"/>
    <dgm:cxn modelId="{8B6A65B7-DD14-474F-A2D7-522E8C2F6706}" type="presOf" srcId="{2844E81A-2F7C-4E5D-A9C7-6B9E7A92B0FB}" destId="{CE73A838-DE36-4C91-A77E-0FA2EAD8EB8C}" srcOrd="0" destOrd="0" presId="urn:microsoft.com/office/officeart/2005/8/layout/vProcess5"/>
    <dgm:cxn modelId="{51BEDDEE-A05F-49E1-B06D-40A3C3F2B374}" srcId="{105AF6F8-7F99-4A7E-980B-923A06844B27}" destId="{BF237371-14E7-4247-A8FA-53F3398B7399}" srcOrd="1" destOrd="0" parTransId="{BBA7E5B8-B3FE-4B2D-B06B-E2DDDB616337}" sibTransId="{6C749DBC-8682-40CD-A0A1-6BAE79CD0D7E}"/>
    <dgm:cxn modelId="{91381AF2-8D7E-493B-933B-3CF3E7AD43DB}" srcId="{105AF6F8-7F99-4A7E-980B-923A06844B27}" destId="{FA1A89C4-9BFB-48DF-B53F-448AF6F09F06}" srcOrd="0" destOrd="0" parTransId="{C80C3D6D-0E46-4ACD-BBA4-8627B1A56188}" sibTransId="{2844E81A-2F7C-4E5D-A9C7-6B9E7A92B0FB}"/>
    <dgm:cxn modelId="{BB56CFBC-FD81-4022-B777-104FD6A9E809}" type="presParOf" srcId="{0F84E85F-CB11-47D8-A821-69D124C8A9F1}" destId="{AB609AEF-8E7A-46A1-ADFC-ADA22F11CFE4}" srcOrd="0" destOrd="0" presId="urn:microsoft.com/office/officeart/2005/8/layout/vProcess5"/>
    <dgm:cxn modelId="{03B5C2E3-F02F-4C17-9DD7-61128288E22D}" type="presParOf" srcId="{0F84E85F-CB11-47D8-A821-69D124C8A9F1}" destId="{EC5DA5E1-D40E-4A60-8A6A-6E0878CB9F1B}" srcOrd="1" destOrd="0" presId="urn:microsoft.com/office/officeart/2005/8/layout/vProcess5"/>
    <dgm:cxn modelId="{726E4C27-485A-4E47-805A-3000D1EE6FCA}" type="presParOf" srcId="{0F84E85F-CB11-47D8-A821-69D124C8A9F1}" destId="{F06E6973-D522-4BB7-AC95-1B8A4E4DBF6A}" srcOrd="2" destOrd="0" presId="urn:microsoft.com/office/officeart/2005/8/layout/vProcess5"/>
    <dgm:cxn modelId="{B5CD7BB0-CEC3-4C05-8374-EAD85B5CCD4B}" type="presParOf" srcId="{0F84E85F-CB11-47D8-A821-69D124C8A9F1}" destId="{49FDAFAC-526D-4BAD-8A37-D678A36FEC8B}" srcOrd="3" destOrd="0" presId="urn:microsoft.com/office/officeart/2005/8/layout/vProcess5"/>
    <dgm:cxn modelId="{6AE842E0-1BAF-4AB9-9770-F3DE38E9D006}" type="presParOf" srcId="{0F84E85F-CB11-47D8-A821-69D124C8A9F1}" destId="{D5B52F18-F28A-4D2F-9605-85E9D1A1413D}" srcOrd="4" destOrd="0" presId="urn:microsoft.com/office/officeart/2005/8/layout/vProcess5"/>
    <dgm:cxn modelId="{1351EA74-EC64-4771-920F-D9DB5641B8FD}" type="presParOf" srcId="{0F84E85F-CB11-47D8-A821-69D124C8A9F1}" destId="{CE73A838-DE36-4C91-A77E-0FA2EAD8EB8C}" srcOrd="5" destOrd="0" presId="urn:microsoft.com/office/officeart/2005/8/layout/vProcess5"/>
    <dgm:cxn modelId="{921BDE7E-7319-438E-B188-756DB3E3443C}" type="presParOf" srcId="{0F84E85F-CB11-47D8-A821-69D124C8A9F1}" destId="{DCB47537-94A4-4C60-A1E3-D5185ADDE9B5}" srcOrd="6" destOrd="0" presId="urn:microsoft.com/office/officeart/2005/8/layout/vProcess5"/>
    <dgm:cxn modelId="{70368B97-B34A-4AF4-988F-1AD744843E63}" type="presParOf" srcId="{0F84E85F-CB11-47D8-A821-69D124C8A9F1}" destId="{07DB58EF-862B-4C28-AF30-7161F8B6A932}" srcOrd="7" destOrd="0" presId="urn:microsoft.com/office/officeart/2005/8/layout/vProcess5"/>
    <dgm:cxn modelId="{82E8E2FC-8340-463E-A155-6CC28E19716E}" type="presParOf" srcId="{0F84E85F-CB11-47D8-A821-69D124C8A9F1}" destId="{998863DA-388C-44F7-BADF-0FE2E4BBD600}" srcOrd="8" destOrd="0" presId="urn:microsoft.com/office/officeart/2005/8/layout/vProcess5"/>
    <dgm:cxn modelId="{9F515AA7-1B90-4154-821A-39925A5FEA5F}" type="presParOf" srcId="{0F84E85F-CB11-47D8-A821-69D124C8A9F1}" destId="{227F421E-837C-432C-9853-0F09A5A55554}" srcOrd="9" destOrd="0" presId="urn:microsoft.com/office/officeart/2005/8/layout/vProcess5"/>
    <dgm:cxn modelId="{F27F5FEA-7CB6-4EA7-9BAA-5E77C883C7BF}" type="presParOf" srcId="{0F84E85F-CB11-47D8-A821-69D124C8A9F1}" destId="{CCA874B6-54E9-4DA3-8258-843D0C3FFA95}" srcOrd="10" destOrd="0" presId="urn:microsoft.com/office/officeart/2005/8/layout/vProcess5"/>
    <dgm:cxn modelId="{24D8020B-F861-490A-A48B-EC3A5DA1C89A}" type="presParOf" srcId="{0F84E85F-CB11-47D8-A821-69D124C8A9F1}" destId="{CA409989-48E3-46CB-A32C-FAC01DA122E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936B9-C584-4360-97F7-0951EFD2314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1C28C4-FCAF-450D-BFFA-B27CE6DD0D0D}">
      <dgm:prSet/>
      <dgm:spPr/>
      <dgm:t>
        <a:bodyPr/>
        <a:lstStyle/>
        <a:p>
          <a:pPr>
            <a:defRPr cap="all"/>
          </a:pPr>
          <a:r>
            <a:rPr lang="en-US" cap="none"/>
            <a:t>1. WRITE TERRAFORM OR CLOUDFORMATION SCRIPTS.</a:t>
          </a:r>
        </a:p>
      </dgm:t>
    </dgm:pt>
    <dgm:pt modelId="{D7265F07-88C9-423D-B1D0-F00313ED42D2}" type="parTrans" cxnId="{FE44FEB8-6D7B-4915-8960-10F81678DC7D}">
      <dgm:prSet/>
      <dgm:spPr/>
      <dgm:t>
        <a:bodyPr/>
        <a:lstStyle/>
        <a:p>
          <a:endParaRPr lang="en-US" sz="1200"/>
        </a:p>
      </dgm:t>
    </dgm:pt>
    <dgm:pt modelId="{38A1403A-8FBD-4AED-A539-7FBBF0998030}" type="sibTrans" cxnId="{FE44FEB8-6D7B-4915-8960-10F81678DC7D}">
      <dgm:prSet/>
      <dgm:spPr/>
      <dgm:t>
        <a:bodyPr/>
        <a:lstStyle/>
        <a:p>
          <a:endParaRPr lang="en-US"/>
        </a:p>
      </dgm:t>
    </dgm:pt>
    <dgm:pt modelId="{5853E297-459D-441E-B2E4-71234D2BF357}">
      <dgm:prSet/>
      <dgm:spPr/>
      <dgm:t>
        <a:bodyPr/>
        <a:lstStyle/>
        <a:p>
          <a:pPr>
            <a:defRPr cap="all"/>
          </a:pPr>
          <a:r>
            <a:rPr lang="en-US" cap="none"/>
            <a:t>2. CONFIGURE VARIABLES.</a:t>
          </a:r>
        </a:p>
      </dgm:t>
    </dgm:pt>
    <dgm:pt modelId="{F4F89C6D-CAB6-4190-9A79-96053E3C7653}" type="parTrans" cxnId="{52887998-BD8A-41E8-8A12-AB71A76AF9D7}">
      <dgm:prSet/>
      <dgm:spPr/>
      <dgm:t>
        <a:bodyPr/>
        <a:lstStyle/>
        <a:p>
          <a:endParaRPr lang="en-US" sz="1200"/>
        </a:p>
      </dgm:t>
    </dgm:pt>
    <dgm:pt modelId="{D3E5F6EB-AA4A-4DF7-A327-16CFC40ACEF3}" type="sibTrans" cxnId="{52887998-BD8A-41E8-8A12-AB71A76AF9D7}">
      <dgm:prSet/>
      <dgm:spPr/>
      <dgm:t>
        <a:bodyPr/>
        <a:lstStyle/>
        <a:p>
          <a:endParaRPr lang="en-US"/>
        </a:p>
      </dgm:t>
    </dgm:pt>
    <dgm:pt modelId="{2D840391-3935-4224-94C2-C7B3DA38726C}">
      <dgm:prSet/>
      <dgm:spPr/>
      <dgm:t>
        <a:bodyPr/>
        <a:lstStyle/>
        <a:p>
          <a:pPr>
            <a:defRPr cap="all"/>
          </a:pPr>
          <a:r>
            <a:rPr lang="en-US"/>
            <a:t>3. Deploy using AWS CLI or AWS Console.</a:t>
          </a:r>
        </a:p>
      </dgm:t>
    </dgm:pt>
    <dgm:pt modelId="{F1231AD4-4526-4342-A775-341C683FCCD1}" type="parTrans" cxnId="{903597F8-1EE1-46B7-BDA5-9AC8B7D50B49}">
      <dgm:prSet/>
      <dgm:spPr/>
      <dgm:t>
        <a:bodyPr/>
        <a:lstStyle/>
        <a:p>
          <a:endParaRPr lang="en-US" sz="1200"/>
        </a:p>
      </dgm:t>
    </dgm:pt>
    <dgm:pt modelId="{865F07E4-5D73-4ECB-8D50-707B287EAE25}" type="sibTrans" cxnId="{903597F8-1EE1-46B7-BDA5-9AC8B7D50B49}">
      <dgm:prSet/>
      <dgm:spPr/>
      <dgm:t>
        <a:bodyPr/>
        <a:lstStyle/>
        <a:p>
          <a:endParaRPr lang="en-US"/>
        </a:p>
      </dgm:t>
    </dgm:pt>
    <dgm:pt modelId="{5C1D92B6-5FD3-49B0-8EDE-8BC68F374548}">
      <dgm:prSet/>
      <dgm:spPr/>
      <dgm:t>
        <a:bodyPr/>
        <a:lstStyle/>
        <a:p>
          <a:pPr>
            <a:defRPr cap="all"/>
          </a:pPr>
          <a:r>
            <a:rPr lang="en-US"/>
            <a:t>4. Verify resources via AWS Console.</a:t>
          </a:r>
        </a:p>
      </dgm:t>
    </dgm:pt>
    <dgm:pt modelId="{F6E5F3D4-5B92-449E-9546-95852749D4AF}" type="parTrans" cxnId="{CB5DB622-D79B-4C8F-80E7-105B4FBBC792}">
      <dgm:prSet/>
      <dgm:spPr/>
      <dgm:t>
        <a:bodyPr/>
        <a:lstStyle/>
        <a:p>
          <a:endParaRPr lang="en-US" sz="1200"/>
        </a:p>
      </dgm:t>
    </dgm:pt>
    <dgm:pt modelId="{77575604-4D52-4025-B2DA-CF8228C23C9F}" type="sibTrans" cxnId="{CB5DB622-D79B-4C8F-80E7-105B4FBBC792}">
      <dgm:prSet/>
      <dgm:spPr/>
      <dgm:t>
        <a:bodyPr/>
        <a:lstStyle/>
        <a:p>
          <a:endParaRPr lang="en-US"/>
        </a:p>
      </dgm:t>
    </dgm:pt>
    <dgm:pt modelId="{FF11ECD3-10C8-4E7B-B69B-E9E1907D6AC0}">
      <dgm:prSet/>
      <dgm:spPr/>
      <dgm:t>
        <a:bodyPr/>
        <a:lstStyle/>
        <a:p>
          <a:pPr>
            <a:defRPr cap="all"/>
          </a:pPr>
          <a:r>
            <a:rPr lang="en-US"/>
            <a:t>5. Capture screenshots for documentation.</a:t>
          </a:r>
        </a:p>
      </dgm:t>
    </dgm:pt>
    <dgm:pt modelId="{3B44CB61-6576-43CF-A245-C5648AC841A8}" type="parTrans" cxnId="{52FCDBFE-89AC-48C9-AFFB-703F2072B777}">
      <dgm:prSet/>
      <dgm:spPr/>
      <dgm:t>
        <a:bodyPr/>
        <a:lstStyle/>
        <a:p>
          <a:endParaRPr lang="en-US" sz="1200"/>
        </a:p>
      </dgm:t>
    </dgm:pt>
    <dgm:pt modelId="{EAE14628-21B2-40E0-807C-B75AEF6409EE}" type="sibTrans" cxnId="{52FCDBFE-89AC-48C9-AFFB-703F2072B777}">
      <dgm:prSet/>
      <dgm:spPr/>
      <dgm:t>
        <a:bodyPr/>
        <a:lstStyle/>
        <a:p>
          <a:endParaRPr lang="en-US"/>
        </a:p>
      </dgm:t>
    </dgm:pt>
    <dgm:pt modelId="{6654E4A0-2659-4288-9C2E-ED764DA9ADEF}" type="pres">
      <dgm:prSet presAssocID="{626936B9-C584-4360-97F7-0951EFD23147}" presName="Name0" presStyleCnt="0">
        <dgm:presLayoutVars>
          <dgm:dir/>
          <dgm:resizeHandles val="exact"/>
        </dgm:presLayoutVars>
      </dgm:prSet>
      <dgm:spPr/>
    </dgm:pt>
    <dgm:pt modelId="{03700557-E6A8-4810-892C-5A614A654961}" type="pres">
      <dgm:prSet presAssocID="{CC1C28C4-FCAF-450D-BFFA-B27CE6DD0D0D}" presName="node" presStyleLbl="node1" presStyleIdx="0" presStyleCnt="5">
        <dgm:presLayoutVars>
          <dgm:bulletEnabled val="1"/>
        </dgm:presLayoutVars>
      </dgm:prSet>
      <dgm:spPr/>
    </dgm:pt>
    <dgm:pt modelId="{C7926FFD-7918-49E2-86B0-83296D0F7C29}" type="pres">
      <dgm:prSet presAssocID="{38A1403A-8FBD-4AED-A539-7FBBF0998030}" presName="sibTrans" presStyleLbl="sibTrans1D1" presStyleIdx="0" presStyleCnt="4"/>
      <dgm:spPr/>
    </dgm:pt>
    <dgm:pt modelId="{E1BB3FBB-9A79-40A3-AB09-AE8922A19C29}" type="pres">
      <dgm:prSet presAssocID="{38A1403A-8FBD-4AED-A539-7FBBF0998030}" presName="connectorText" presStyleLbl="sibTrans1D1" presStyleIdx="0" presStyleCnt="4"/>
      <dgm:spPr/>
    </dgm:pt>
    <dgm:pt modelId="{A3DC9D2C-11E4-42FA-99AD-A248DA6F0547}" type="pres">
      <dgm:prSet presAssocID="{5853E297-459D-441E-B2E4-71234D2BF357}" presName="node" presStyleLbl="node1" presStyleIdx="1" presStyleCnt="5">
        <dgm:presLayoutVars>
          <dgm:bulletEnabled val="1"/>
        </dgm:presLayoutVars>
      </dgm:prSet>
      <dgm:spPr/>
    </dgm:pt>
    <dgm:pt modelId="{318D9F81-50F2-4728-8D04-3E1490880306}" type="pres">
      <dgm:prSet presAssocID="{D3E5F6EB-AA4A-4DF7-A327-16CFC40ACEF3}" presName="sibTrans" presStyleLbl="sibTrans1D1" presStyleIdx="1" presStyleCnt="4"/>
      <dgm:spPr/>
    </dgm:pt>
    <dgm:pt modelId="{6A79133A-2E8E-4697-894A-05341A441DE7}" type="pres">
      <dgm:prSet presAssocID="{D3E5F6EB-AA4A-4DF7-A327-16CFC40ACEF3}" presName="connectorText" presStyleLbl="sibTrans1D1" presStyleIdx="1" presStyleCnt="4"/>
      <dgm:spPr/>
    </dgm:pt>
    <dgm:pt modelId="{CED95BD7-F796-4671-9BE7-C506CC574C8F}" type="pres">
      <dgm:prSet presAssocID="{2D840391-3935-4224-94C2-C7B3DA38726C}" presName="node" presStyleLbl="node1" presStyleIdx="2" presStyleCnt="5">
        <dgm:presLayoutVars>
          <dgm:bulletEnabled val="1"/>
        </dgm:presLayoutVars>
      </dgm:prSet>
      <dgm:spPr/>
    </dgm:pt>
    <dgm:pt modelId="{65F2AE1E-3902-4B9E-A803-EF03B630A95B}" type="pres">
      <dgm:prSet presAssocID="{865F07E4-5D73-4ECB-8D50-707B287EAE25}" presName="sibTrans" presStyleLbl="sibTrans1D1" presStyleIdx="2" presStyleCnt="4"/>
      <dgm:spPr/>
    </dgm:pt>
    <dgm:pt modelId="{97A0B31D-C188-456D-972E-262165DEFA4E}" type="pres">
      <dgm:prSet presAssocID="{865F07E4-5D73-4ECB-8D50-707B287EAE25}" presName="connectorText" presStyleLbl="sibTrans1D1" presStyleIdx="2" presStyleCnt="4"/>
      <dgm:spPr/>
    </dgm:pt>
    <dgm:pt modelId="{F39E6AD0-DCBE-4A7B-81FD-3E72C4AC9F5B}" type="pres">
      <dgm:prSet presAssocID="{5C1D92B6-5FD3-49B0-8EDE-8BC68F374548}" presName="node" presStyleLbl="node1" presStyleIdx="3" presStyleCnt="5">
        <dgm:presLayoutVars>
          <dgm:bulletEnabled val="1"/>
        </dgm:presLayoutVars>
      </dgm:prSet>
      <dgm:spPr/>
    </dgm:pt>
    <dgm:pt modelId="{9D5CA7C2-FF17-43D9-8834-37B45167E868}" type="pres">
      <dgm:prSet presAssocID="{77575604-4D52-4025-B2DA-CF8228C23C9F}" presName="sibTrans" presStyleLbl="sibTrans1D1" presStyleIdx="3" presStyleCnt="4"/>
      <dgm:spPr/>
    </dgm:pt>
    <dgm:pt modelId="{5E03C677-4D5A-4A45-A878-6884E1AD6D0D}" type="pres">
      <dgm:prSet presAssocID="{77575604-4D52-4025-B2DA-CF8228C23C9F}" presName="connectorText" presStyleLbl="sibTrans1D1" presStyleIdx="3" presStyleCnt="4"/>
      <dgm:spPr/>
    </dgm:pt>
    <dgm:pt modelId="{D2AA2645-C34E-485E-B859-F48759595821}" type="pres">
      <dgm:prSet presAssocID="{FF11ECD3-10C8-4E7B-B69B-E9E1907D6AC0}" presName="node" presStyleLbl="node1" presStyleIdx="4" presStyleCnt="5">
        <dgm:presLayoutVars>
          <dgm:bulletEnabled val="1"/>
        </dgm:presLayoutVars>
      </dgm:prSet>
      <dgm:spPr/>
    </dgm:pt>
  </dgm:ptLst>
  <dgm:cxnLst>
    <dgm:cxn modelId="{91A25601-A5C5-4A9D-83FF-5AB60B03F47C}" type="presOf" srcId="{38A1403A-8FBD-4AED-A539-7FBBF0998030}" destId="{C7926FFD-7918-49E2-86B0-83296D0F7C29}" srcOrd="0" destOrd="0" presId="urn:microsoft.com/office/officeart/2016/7/layout/RepeatingBendingProcessNew"/>
    <dgm:cxn modelId="{5E5A950C-CCD6-4B17-B39E-FD73815ED9CB}" type="presOf" srcId="{626936B9-C584-4360-97F7-0951EFD23147}" destId="{6654E4A0-2659-4288-9C2E-ED764DA9ADEF}" srcOrd="0" destOrd="0" presId="urn:microsoft.com/office/officeart/2016/7/layout/RepeatingBendingProcessNew"/>
    <dgm:cxn modelId="{CB5DB622-D79B-4C8F-80E7-105B4FBBC792}" srcId="{626936B9-C584-4360-97F7-0951EFD23147}" destId="{5C1D92B6-5FD3-49B0-8EDE-8BC68F374548}" srcOrd="3" destOrd="0" parTransId="{F6E5F3D4-5B92-449E-9546-95852749D4AF}" sibTransId="{77575604-4D52-4025-B2DA-CF8228C23C9F}"/>
    <dgm:cxn modelId="{70D0642A-58A8-49D4-8B1B-398568AABDF2}" type="presOf" srcId="{FF11ECD3-10C8-4E7B-B69B-E9E1907D6AC0}" destId="{D2AA2645-C34E-485E-B859-F48759595821}" srcOrd="0" destOrd="0" presId="urn:microsoft.com/office/officeart/2016/7/layout/RepeatingBendingProcessNew"/>
    <dgm:cxn modelId="{2DA4DF43-FE59-4CA1-A10A-0AC87A8EE2F7}" type="presOf" srcId="{D3E5F6EB-AA4A-4DF7-A327-16CFC40ACEF3}" destId="{318D9F81-50F2-4728-8D04-3E1490880306}" srcOrd="0" destOrd="0" presId="urn:microsoft.com/office/officeart/2016/7/layout/RepeatingBendingProcessNew"/>
    <dgm:cxn modelId="{E52BB364-B43B-4198-B25E-9DB4F51111CF}" type="presOf" srcId="{5C1D92B6-5FD3-49B0-8EDE-8BC68F374548}" destId="{F39E6AD0-DCBE-4A7B-81FD-3E72C4AC9F5B}" srcOrd="0" destOrd="0" presId="urn:microsoft.com/office/officeart/2016/7/layout/RepeatingBendingProcessNew"/>
    <dgm:cxn modelId="{3F2C777B-CBA3-4D02-954B-7E657C9DD7EB}" type="presOf" srcId="{77575604-4D52-4025-B2DA-CF8228C23C9F}" destId="{5E03C677-4D5A-4A45-A878-6884E1AD6D0D}" srcOrd="1" destOrd="0" presId="urn:microsoft.com/office/officeart/2016/7/layout/RepeatingBendingProcessNew"/>
    <dgm:cxn modelId="{FB4DDB94-24CA-4ED5-9593-1941EF0C3FD7}" type="presOf" srcId="{CC1C28C4-FCAF-450D-BFFA-B27CE6DD0D0D}" destId="{03700557-E6A8-4810-892C-5A614A654961}" srcOrd="0" destOrd="0" presId="urn:microsoft.com/office/officeart/2016/7/layout/RepeatingBendingProcessNew"/>
    <dgm:cxn modelId="{52887998-BD8A-41E8-8A12-AB71A76AF9D7}" srcId="{626936B9-C584-4360-97F7-0951EFD23147}" destId="{5853E297-459D-441E-B2E4-71234D2BF357}" srcOrd="1" destOrd="0" parTransId="{F4F89C6D-CAB6-4190-9A79-96053E3C7653}" sibTransId="{D3E5F6EB-AA4A-4DF7-A327-16CFC40ACEF3}"/>
    <dgm:cxn modelId="{EE630C9D-5386-4828-8DD4-740FF7FC51EE}" type="presOf" srcId="{38A1403A-8FBD-4AED-A539-7FBBF0998030}" destId="{E1BB3FBB-9A79-40A3-AB09-AE8922A19C29}" srcOrd="1" destOrd="0" presId="urn:microsoft.com/office/officeart/2016/7/layout/RepeatingBendingProcessNew"/>
    <dgm:cxn modelId="{10877BA5-C422-45A5-B80F-C5B6A2B78279}" type="presOf" srcId="{5853E297-459D-441E-B2E4-71234D2BF357}" destId="{A3DC9D2C-11E4-42FA-99AD-A248DA6F0547}" srcOrd="0" destOrd="0" presId="urn:microsoft.com/office/officeart/2016/7/layout/RepeatingBendingProcessNew"/>
    <dgm:cxn modelId="{39A2B0B8-88EB-4649-BCE1-618905373532}" type="presOf" srcId="{77575604-4D52-4025-B2DA-CF8228C23C9F}" destId="{9D5CA7C2-FF17-43D9-8834-37B45167E868}" srcOrd="0" destOrd="0" presId="urn:microsoft.com/office/officeart/2016/7/layout/RepeatingBendingProcessNew"/>
    <dgm:cxn modelId="{FE44FEB8-6D7B-4915-8960-10F81678DC7D}" srcId="{626936B9-C584-4360-97F7-0951EFD23147}" destId="{CC1C28C4-FCAF-450D-BFFA-B27CE6DD0D0D}" srcOrd="0" destOrd="0" parTransId="{D7265F07-88C9-423D-B1D0-F00313ED42D2}" sibTransId="{38A1403A-8FBD-4AED-A539-7FBBF0998030}"/>
    <dgm:cxn modelId="{17A176BF-E017-4DC0-92A7-99B9C02827DA}" type="presOf" srcId="{865F07E4-5D73-4ECB-8D50-707B287EAE25}" destId="{65F2AE1E-3902-4B9E-A803-EF03B630A95B}" srcOrd="0" destOrd="0" presId="urn:microsoft.com/office/officeart/2016/7/layout/RepeatingBendingProcessNew"/>
    <dgm:cxn modelId="{A1D5A2C8-FA57-4D28-8DD9-0AD4D254A299}" type="presOf" srcId="{2D840391-3935-4224-94C2-C7B3DA38726C}" destId="{CED95BD7-F796-4671-9BE7-C506CC574C8F}" srcOrd="0" destOrd="0" presId="urn:microsoft.com/office/officeart/2016/7/layout/RepeatingBendingProcessNew"/>
    <dgm:cxn modelId="{001C28E9-4E1B-47C3-A743-D220464AFB5A}" type="presOf" srcId="{D3E5F6EB-AA4A-4DF7-A327-16CFC40ACEF3}" destId="{6A79133A-2E8E-4697-894A-05341A441DE7}" srcOrd="1" destOrd="0" presId="urn:microsoft.com/office/officeart/2016/7/layout/RepeatingBendingProcessNew"/>
    <dgm:cxn modelId="{903597F8-1EE1-46B7-BDA5-9AC8B7D50B49}" srcId="{626936B9-C584-4360-97F7-0951EFD23147}" destId="{2D840391-3935-4224-94C2-C7B3DA38726C}" srcOrd="2" destOrd="0" parTransId="{F1231AD4-4526-4342-A775-341C683FCCD1}" sibTransId="{865F07E4-5D73-4ECB-8D50-707B287EAE25}"/>
    <dgm:cxn modelId="{52FCDBFE-89AC-48C9-AFFB-703F2072B777}" srcId="{626936B9-C584-4360-97F7-0951EFD23147}" destId="{FF11ECD3-10C8-4E7B-B69B-E9E1907D6AC0}" srcOrd="4" destOrd="0" parTransId="{3B44CB61-6576-43CF-A245-C5648AC841A8}" sibTransId="{EAE14628-21B2-40E0-807C-B75AEF6409EE}"/>
    <dgm:cxn modelId="{036C7BFF-673E-4E52-BED1-3AF39969C091}" type="presOf" srcId="{865F07E4-5D73-4ECB-8D50-707B287EAE25}" destId="{97A0B31D-C188-456D-972E-262165DEFA4E}" srcOrd="1" destOrd="0" presId="urn:microsoft.com/office/officeart/2016/7/layout/RepeatingBendingProcessNew"/>
    <dgm:cxn modelId="{E7FC2B67-7821-49EB-9AEC-DB102E9E9FBE}" type="presParOf" srcId="{6654E4A0-2659-4288-9C2E-ED764DA9ADEF}" destId="{03700557-E6A8-4810-892C-5A614A654961}" srcOrd="0" destOrd="0" presId="urn:microsoft.com/office/officeart/2016/7/layout/RepeatingBendingProcessNew"/>
    <dgm:cxn modelId="{EBF101E2-F4B4-41A8-AA15-89F97B4048ED}" type="presParOf" srcId="{6654E4A0-2659-4288-9C2E-ED764DA9ADEF}" destId="{C7926FFD-7918-49E2-86B0-83296D0F7C29}" srcOrd="1" destOrd="0" presId="urn:microsoft.com/office/officeart/2016/7/layout/RepeatingBendingProcessNew"/>
    <dgm:cxn modelId="{EB015F32-8A78-41EB-978E-B027C532CAD5}" type="presParOf" srcId="{C7926FFD-7918-49E2-86B0-83296D0F7C29}" destId="{E1BB3FBB-9A79-40A3-AB09-AE8922A19C29}" srcOrd="0" destOrd="0" presId="urn:microsoft.com/office/officeart/2016/7/layout/RepeatingBendingProcessNew"/>
    <dgm:cxn modelId="{1301ECF3-2238-4A82-9995-CC90A94D6A3E}" type="presParOf" srcId="{6654E4A0-2659-4288-9C2E-ED764DA9ADEF}" destId="{A3DC9D2C-11E4-42FA-99AD-A248DA6F0547}" srcOrd="2" destOrd="0" presId="urn:microsoft.com/office/officeart/2016/7/layout/RepeatingBendingProcessNew"/>
    <dgm:cxn modelId="{981F977F-02A7-447C-9E6A-B6EB33972C5B}" type="presParOf" srcId="{6654E4A0-2659-4288-9C2E-ED764DA9ADEF}" destId="{318D9F81-50F2-4728-8D04-3E1490880306}" srcOrd="3" destOrd="0" presId="urn:microsoft.com/office/officeart/2016/7/layout/RepeatingBendingProcessNew"/>
    <dgm:cxn modelId="{157637FC-8D19-458E-A787-9C0400AF4AE5}" type="presParOf" srcId="{318D9F81-50F2-4728-8D04-3E1490880306}" destId="{6A79133A-2E8E-4697-894A-05341A441DE7}" srcOrd="0" destOrd="0" presId="urn:microsoft.com/office/officeart/2016/7/layout/RepeatingBendingProcessNew"/>
    <dgm:cxn modelId="{B948520E-E24C-499C-8DB4-6231EC0C1320}" type="presParOf" srcId="{6654E4A0-2659-4288-9C2E-ED764DA9ADEF}" destId="{CED95BD7-F796-4671-9BE7-C506CC574C8F}" srcOrd="4" destOrd="0" presId="urn:microsoft.com/office/officeart/2016/7/layout/RepeatingBendingProcessNew"/>
    <dgm:cxn modelId="{2B5C12A3-054D-4BEA-BD0E-108E7718AF66}" type="presParOf" srcId="{6654E4A0-2659-4288-9C2E-ED764DA9ADEF}" destId="{65F2AE1E-3902-4B9E-A803-EF03B630A95B}" srcOrd="5" destOrd="0" presId="urn:microsoft.com/office/officeart/2016/7/layout/RepeatingBendingProcessNew"/>
    <dgm:cxn modelId="{5CF55326-FC94-472E-BAEF-BF3D06A233C4}" type="presParOf" srcId="{65F2AE1E-3902-4B9E-A803-EF03B630A95B}" destId="{97A0B31D-C188-456D-972E-262165DEFA4E}" srcOrd="0" destOrd="0" presId="urn:microsoft.com/office/officeart/2016/7/layout/RepeatingBendingProcessNew"/>
    <dgm:cxn modelId="{DEED6181-907F-4303-9F5D-989159D36E8C}" type="presParOf" srcId="{6654E4A0-2659-4288-9C2E-ED764DA9ADEF}" destId="{F39E6AD0-DCBE-4A7B-81FD-3E72C4AC9F5B}" srcOrd="6" destOrd="0" presId="urn:microsoft.com/office/officeart/2016/7/layout/RepeatingBendingProcessNew"/>
    <dgm:cxn modelId="{BC454748-89D0-4E0B-8BE4-9620E50F725A}" type="presParOf" srcId="{6654E4A0-2659-4288-9C2E-ED764DA9ADEF}" destId="{9D5CA7C2-FF17-43D9-8834-37B45167E868}" srcOrd="7" destOrd="0" presId="urn:microsoft.com/office/officeart/2016/7/layout/RepeatingBendingProcessNew"/>
    <dgm:cxn modelId="{93EE3A85-E02B-4194-BE4E-6FBA151F5742}" type="presParOf" srcId="{9D5CA7C2-FF17-43D9-8834-37B45167E868}" destId="{5E03C677-4D5A-4A45-A878-6884E1AD6D0D}" srcOrd="0" destOrd="0" presId="urn:microsoft.com/office/officeart/2016/7/layout/RepeatingBendingProcessNew"/>
    <dgm:cxn modelId="{5896880E-8006-4827-9D5A-14286C76DCB4}" type="presParOf" srcId="{6654E4A0-2659-4288-9C2E-ED764DA9ADEF}" destId="{D2AA2645-C34E-485E-B859-F4875959582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C7A8BB-6530-4320-9D97-DFA359AB713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370273-E621-4D43-A223-D3CF53899E49}">
      <dgm:prSet custT="1"/>
      <dgm:spPr/>
      <dgm:t>
        <a:bodyPr/>
        <a:lstStyle/>
        <a:p>
          <a:r>
            <a:rPr lang="en-CA" sz="2000"/>
            <a:t>Challenge: Managing different IaC tools.</a:t>
          </a:r>
          <a:endParaRPr lang="en-US" sz="2000"/>
        </a:p>
      </dgm:t>
    </dgm:pt>
    <dgm:pt modelId="{C6ECBF82-EF0B-4FF6-8784-804E2C3D2D88}" type="parTrans" cxnId="{A5D22B0B-B690-449A-92DD-CAD12687F72A}">
      <dgm:prSet/>
      <dgm:spPr/>
      <dgm:t>
        <a:bodyPr/>
        <a:lstStyle/>
        <a:p>
          <a:endParaRPr lang="en-US"/>
        </a:p>
      </dgm:t>
    </dgm:pt>
    <dgm:pt modelId="{F2AFC14D-F621-4F92-A098-EED0C946F354}" type="sibTrans" cxnId="{A5D22B0B-B690-449A-92DD-CAD12687F72A}">
      <dgm:prSet/>
      <dgm:spPr/>
      <dgm:t>
        <a:bodyPr/>
        <a:lstStyle/>
        <a:p>
          <a:endParaRPr lang="en-US"/>
        </a:p>
      </dgm:t>
    </dgm:pt>
    <dgm:pt modelId="{645D36DE-C6AA-4BB7-B5E4-89266002B696}">
      <dgm:prSet custT="1"/>
      <dgm:spPr/>
      <dgm:t>
        <a:bodyPr/>
        <a:lstStyle/>
        <a:p>
          <a:r>
            <a:rPr lang="en-CA" sz="2000"/>
            <a:t>Solution: Created modular, separate directories.</a:t>
          </a:r>
          <a:endParaRPr lang="en-US" sz="2000"/>
        </a:p>
      </dgm:t>
    </dgm:pt>
    <dgm:pt modelId="{60CFC1DB-ED82-40F8-A74B-6557E82197FC}" type="parTrans" cxnId="{89756486-614C-4401-8DC5-DA291F865EA4}">
      <dgm:prSet/>
      <dgm:spPr/>
      <dgm:t>
        <a:bodyPr/>
        <a:lstStyle/>
        <a:p>
          <a:endParaRPr lang="en-US"/>
        </a:p>
      </dgm:t>
    </dgm:pt>
    <dgm:pt modelId="{D564DB29-5AD1-4B5F-8AAC-3ABCD6D64FB0}" type="sibTrans" cxnId="{89756486-614C-4401-8DC5-DA291F865EA4}">
      <dgm:prSet/>
      <dgm:spPr/>
      <dgm:t>
        <a:bodyPr/>
        <a:lstStyle/>
        <a:p>
          <a:endParaRPr lang="en-US"/>
        </a:p>
      </dgm:t>
    </dgm:pt>
    <dgm:pt modelId="{B51043BB-BB9E-4C62-AE26-71408E6E20A9}">
      <dgm:prSet custT="1"/>
      <dgm:spPr/>
      <dgm:t>
        <a:bodyPr/>
        <a:lstStyle/>
        <a:p>
          <a:r>
            <a:rPr lang="en-CA" sz="2000"/>
            <a:t>Challenge: Avoiding conflicts between Terraform &amp; CloudFormation.</a:t>
          </a:r>
          <a:endParaRPr lang="en-US" sz="2000"/>
        </a:p>
      </dgm:t>
    </dgm:pt>
    <dgm:pt modelId="{FCAB23E6-209C-4230-ADD5-3FF4B8DD2FE8}" type="parTrans" cxnId="{09D0B5A2-143F-4BE9-8DBB-1E6F37DDFF2D}">
      <dgm:prSet/>
      <dgm:spPr/>
      <dgm:t>
        <a:bodyPr/>
        <a:lstStyle/>
        <a:p>
          <a:endParaRPr lang="en-US"/>
        </a:p>
      </dgm:t>
    </dgm:pt>
    <dgm:pt modelId="{90C015AA-BC7B-4BAC-9AC0-A0FFEDB29E35}" type="sibTrans" cxnId="{09D0B5A2-143F-4BE9-8DBB-1E6F37DDFF2D}">
      <dgm:prSet/>
      <dgm:spPr/>
      <dgm:t>
        <a:bodyPr/>
        <a:lstStyle/>
        <a:p>
          <a:endParaRPr lang="en-US"/>
        </a:p>
      </dgm:t>
    </dgm:pt>
    <dgm:pt modelId="{F0EA5DBF-875B-440C-8BBB-F308E63376B4}">
      <dgm:prSet custT="1"/>
      <dgm:spPr/>
      <dgm:t>
        <a:bodyPr/>
        <a:lstStyle/>
        <a:p>
          <a:r>
            <a:rPr lang="en-CA" sz="2000"/>
            <a:t>Solution: Kept deployments isolated per service.</a:t>
          </a:r>
          <a:endParaRPr lang="en-US" sz="2000"/>
        </a:p>
      </dgm:t>
    </dgm:pt>
    <dgm:pt modelId="{47D0F883-DD5D-4D66-96A3-79F43E6BA7A6}" type="parTrans" cxnId="{4E20C81B-BA8A-4841-BC1E-677B9A83E0E5}">
      <dgm:prSet/>
      <dgm:spPr/>
      <dgm:t>
        <a:bodyPr/>
        <a:lstStyle/>
        <a:p>
          <a:endParaRPr lang="en-US"/>
        </a:p>
      </dgm:t>
    </dgm:pt>
    <dgm:pt modelId="{B810F36E-6F08-4017-ABFF-3526F6957A69}" type="sibTrans" cxnId="{4E20C81B-BA8A-4841-BC1E-677B9A83E0E5}">
      <dgm:prSet/>
      <dgm:spPr/>
      <dgm:t>
        <a:bodyPr/>
        <a:lstStyle/>
        <a:p>
          <a:endParaRPr lang="en-US"/>
        </a:p>
      </dgm:t>
    </dgm:pt>
    <dgm:pt modelId="{A817BD77-3E38-4B32-8369-B126B871B827}" type="pres">
      <dgm:prSet presAssocID="{25C7A8BB-6530-4320-9D97-DFA359AB7138}" presName="linear" presStyleCnt="0">
        <dgm:presLayoutVars>
          <dgm:animLvl val="lvl"/>
          <dgm:resizeHandles val="exact"/>
        </dgm:presLayoutVars>
      </dgm:prSet>
      <dgm:spPr/>
    </dgm:pt>
    <dgm:pt modelId="{288288AA-DB23-4C2C-AF21-48AB848C0653}" type="pres">
      <dgm:prSet presAssocID="{D6370273-E621-4D43-A223-D3CF53899E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32B524-5732-4A49-9066-17B339412B30}" type="pres">
      <dgm:prSet presAssocID="{F2AFC14D-F621-4F92-A098-EED0C946F354}" presName="spacer" presStyleCnt="0"/>
      <dgm:spPr/>
    </dgm:pt>
    <dgm:pt modelId="{D17E45AB-8829-4E42-BB03-F2E51197FAB5}" type="pres">
      <dgm:prSet presAssocID="{645D36DE-C6AA-4BB7-B5E4-89266002B6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267842-8838-4048-8F28-AF14BA495C59}" type="pres">
      <dgm:prSet presAssocID="{D564DB29-5AD1-4B5F-8AAC-3ABCD6D64FB0}" presName="spacer" presStyleCnt="0"/>
      <dgm:spPr/>
    </dgm:pt>
    <dgm:pt modelId="{7BFFA1DA-7717-47F9-8B38-CE62F09902ED}" type="pres">
      <dgm:prSet presAssocID="{B51043BB-BB9E-4C62-AE26-71408E6E20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D68A7D-6AE1-4FF1-A30D-103273A6DF09}" type="pres">
      <dgm:prSet presAssocID="{90C015AA-BC7B-4BAC-9AC0-A0FFEDB29E35}" presName="spacer" presStyleCnt="0"/>
      <dgm:spPr/>
    </dgm:pt>
    <dgm:pt modelId="{9D0FEE35-51C2-477C-A8EC-A4DFD2A5BFF3}" type="pres">
      <dgm:prSet presAssocID="{F0EA5DBF-875B-440C-8BBB-F308E63376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D22B0B-B690-449A-92DD-CAD12687F72A}" srcId="{25C7A8BB-6530-4320-9D97-DFA359AB7138}" destId="{D6370273-E621-4D43-A223-D3CF53899E49}" srcOrd="0" destOrd="0" parTransId="{C6ECBF82-EF0B-4FF6-8784-804E2C3D2D88}" sibTransId="{F2AFC14D-F621-4F92-A098-EED0C946F354}"/>
    <dgm:cxn modelId="{CD287B0D-FD89-403A-A4BB-D9B2B6E084BF}" type="presOf" srcId="{D6370273-E621-4D43-A223-D3CF53899E49}" destId="{288288AA-DB23-4C2C-AF21-48AB848C0653}" srcOrd="0" destOrd="0" presId="urn:microsoft.com/office/officeart/2005/8/layout/vList2"/>
    <dgm:cxn modelId="{4E20C81B-BA8A-4841-BC1E-677B9A83E0E5}" srcId="{25C7A8BB-6530-4320-9D97-DFA359AB7138}" destId="{F0EA5DBF-875B-440C-8BBB-F308E63376B4}" srcOrd="3" destOrd="0" parTransId="{47D0F883-DD5D-4D66-96A3-79F43E6BA7A6}" sibTransId="{B810F36E-6F08-4017-ABFF-3526F6957A69}"/>
    <dgm:cxn modelId="{2F72A822-0078-411A-97D8-0C3C1F09E27D}" type="presOf" srcId="{B51043BB-BB9E-4C62-AE26-71408E6E20A9}" destId="{7BFFA1DA-7717-47F9-8B38-CE62F09902ED}" srcOrd="0" destOrd="0" presId="urn:microsoft.com/office/officeart/2005/8/layout/vList2"/>
    <dgm:cxn modelId="{89756486-614C-4401-8DC5-DA291F865EA4}" srcId="{25C7A8BB-6530-4320-9D97-DFA359AB7138}" destId="{645D36DE-C6AA-4BB7-B5E4-89266002B696}" srcOrd="1" destOrd="0" parTransId="{60CFC1DB-ED82-40F8-A74B-6557E82197FC}" sibTransId="{D564DB29-5AD1-4B5F-8AAC-3ABCD6D64FB0}"/>
    <dgm:cxn modelId="{09D0B5A2-143F-4BE9-8DBB-1E6F37DDFF2D}" srcId="{25C7A8BB-6530-4320-9D97-DFA359AB7138}" destId="{B51043BB-BB9E-4C62-AE26-71408E6E20A9}" srcOrd="2" destOrd="0" parTransId="{FCAB23E6-209C-4230-ADD5-3FF4B8DD2FE8}" sibTransId="{90C015AA-BC7B-4BAC-9AC0-A0FFEDB29E35}"/>
    <dgm:cxn modelId="{40E740BD-05C5-48D8-8BBE-0B3125342032}" type="presOf" srcId="{645D36DE-C6AA-4BB7-B5E4-89266002B696}" destId="{D17E45AB-8829-4E42-BB03-F2E51197FAB5}" srcOrd="0" destOrd="0" presId="urn:microsoft.com/office/officeart/2005/8/layout/vList2"/>
    <dgm:cxn modelId="{6563A2CE-3ECD-4933-B608-92ACE7176DC1}" type="presOf" srcId="{25C7A8BB-6530-4320-9D97-DFA359AB7138}" destId="{A817BD77-3E38-4B32-8369-B126B871B827}" srcOrd="0" destOrd="0" presId="urn:microsoft.com/office/officeart/2005/8/layout/vList2"/>
    <dgm:cxn modelId="{67884BD2-ABA3-4AE6-801C-9591AF3B155F}" type="presOf" srcId="{F0EA5DBF-875B-440C-8BBB-F308E63376B4}" destId="{9D0FEE35-51C2-477C-A8EC-A4DFD2A5BFF3}" srcOrd="0" destOrd="0" presId="urn:microsoft.com/office/officeart/2005/8/layout/vList2"/>
    <dgm:cxn modelId="{7EE5F674-FA24-4026-AFD8-6043B907616D}" type="presParOf" srcId="{A817BD77-3E38-4B32-8369-B126B871B827}" destId="{288288AA-DB23-4C2C-AF21-48AB848C0653}" srcOrd="0" destOrd="0" presId="urn:microsoft.com/office/officeart/2005/8/layout/vList2"/>
    <dgm:cxn modelId="{2882B3E5-3F11-40EB-ABA2-9592ABE41B77}" type="presParOf" srcId="{A817BD77-3E38-4B32-8369-B126B871B827}" destId="{2F32B524-5732-4A49-9066-17B339412B30}" srcOrd="1" destOrd="0" presId="urn:microsoft.com/office/officeart/2005/8/layout/vList2"/>
    <dgm:cxn modelId="{6D00670D-0C40-480B-AD94-092C59C34218}" type="presParOf" srcId="{A817BD77-3E38-4B32-8369-B126B871B827}" destId="{D17E45AB-8829-4E42-BB03-F2E51197FAB5}" srcOrd="2" destOrd="0" presId="urn:microsoft.com/office/officeart/2005/8/layout/vList2"/>
    <dgm:cxn modelId="{0D2B6D99-9131-448C-9A8E-25A0D2E53E9F}" type="presParOf" srcId="{A817BD77-3E38-4B32-8369-B126B871B827}" destId="{B0267842-8838-4048-8F28-AF14BA495C59}" srcOrd="3" destOrd="0" presId="urn:microsoft.com/office/officeart/2005/8/layout/vList2"/>
    <dgm:cxn modelId="{FB5EC5E6-00D4-44AB-9A75-D4EA1EC95B0A}" type="presParOf" srcId="{A817BD77-3E38-4B32-8369-B126B871B827}" destId="{7BFFA1DA-7717-47F9-8B38-CE62F09902ED}" srcOrd="4" destOrd="0" presId="urn:microsoft.com/office/officeart/2005/8/layout/vList2"/>
    <dgm:cxn modelId="{7341C852-3D13-4C21-99BC-3AFF7F01312A}" type="presParOf" srcId="{A817BD77-3E38-4B32-8369-B126B871B827}" destId="{ACD68A7D-6AE1-4FF1-A30D-103273A6DF09}" srcOrd="5" destOrd="0" presId="urn:microsoft.com/office/officeart/2005/8/layout/vList2"/>
    <dgm:cxn modelId="{00098572-BE10-42C9-8407-5A3B3FAC67D0}" type="presParOf" srcId="{A817BD77-3E38-4B32-8369-B126B871B827}" destId="{9D0FEE35-51C2-477C-A8EC-A4DFD2A5BF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E36AEF-0421-4772-8261-9239F114B6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2A431C-A4C7-4F77-85D5-96E26EBA8EB9}">
      <dgm:prSet custT="1"/>
      <dgm:spPr/>
      <dgm:t>
        <a:bodyPr/>
        <a:lstStyle/>
        <a:p>
          <a:pPr>
            <a:defRPr cap="all"/>
          </a:pPr>
          <a:r>
            <a:rPr lang="en-US" sz="1800"/>
            <a:t>Successfully deployed multi-service AWS infrastructure.</a:t>
          </a:r>
        </a:p>
      </dgm:t>
    </dgm:pt>
    <dgm:pt modelId="{C297B627-6147-4A34-989B-4D18738F5A46}" type="parTrans" cxnId="{07FDBF43-568A-4F4D-B1FF-B804E3F40C4B}">
      <dgm:prSet/>
      <dgm:spPr/>
      <dgm:t>
        <a:bodyPr/>
        <a:lstStyle/>
        <a:p>
          <a:endParaRPr lang="en-US"/>
        </a:p>
      </dgm:t>
    </dgm:pt>
    <dgm:pt modelId="{4F11DEB3-5257-4165-9E2B-C7234BD5B541}" type="sibTrans" cxnId="{07FDBF43-568A-4F4D-B1FF-B804E3F40C4B}">
      <dgm:prSet/>
      <dgm:spPr/>
      <dgm:t>
        <a:bodyPr/>
        <a:lstStyle/>
        <a:p>
          <a:endParaRPr lang="en-US"/>
        </a:p>
      </dgm:t>
    </dgm:pt>
    <dgm:pt modelId="{0DE5ECC2-1B37-4D60-94E6-F40A6E5DF698}">
      <dgm:prSet custT="1"/>
      <dgm:spPr/>
      <dgm:t>
        <a:bodyPr/>
        <a:lstStyle/>
        <a:p>
          <a:pPr>
            <a:defRPr cap="all"/>
          </a:pPr>
          <a:r>
            <a:rPr lang="en-US" sz="1800"/>
            <a:t>Ensured security, scalability, and automation.</a:t>
          </a:r>
        </a:p>
      </dgm:t>
    </dgm:pt>
    <dgm:pt modelId="{F838AE03-6EB8-465D-A061-9DB8F0B0BFC4}" type="parTrans" cxnId="{F36325E2-822D-486C-919F-F3BDA64E1398}">
      <dgm:prSet/>
      <dgm:spPr/>
      <dgm:t>
        <a:bodyPr/>
        <a:lstStyle/>
        <a:p>
          <a:endParaRPr lang="en-US"/>
        </a:p>
      </dgm:t>
    </dgm:pt>
    <dgm:pt modelId="{454BF3A3-BD0D-44F7-9786-05A7773EB0DE}" type="sibTrans" cxnId="{F36325E2-822D-486C-919F-F3BDA64E1398}">
      <dgm:prSet/>
      <dgm:spPr/>
      <dgm:t>
        <a:bodyPr/>
        <a:lstStyle/>
        <a:p>
          <a:endParaRPr lang="en-US"/>
        </a:p>
      </dgm:t>
    </dgm:pt>
    <dgm:pt modelId="{A6091C6A-9168-4DA0-9468-0D26C082E965}">
      <dgm:prSet custT="1"/>
      <dgm:spPr/>
      <dgm:t>
        <a:bodyPr/>
        <a:lstStyle/>
        <a:p>
          <a:pPr>
            <a:defRPr cap="all"/>
          </a:pPr>
          <a:r>
            <a:rPr lang="en-US" sz="1800"/>
            <a:t>Gained real-world IaC deployment experience.</a:t>
          </a:r>
          <a:endParaRPr lang="en-US" sz="1800" dirty="0"/>
        </a:p>
      </dgm:t>
    </dgm:pt>
    <dgm:pt modelId="{A8527A72-0A50-495B-A240-73105954AD84}" type="parTrans" cxnId="{4AB7E738-F147-4B67-8521-AA36D9FFC7FA}">
      <dgm:prSet/>
      <dgm:spPr/>
      <dgm:t>
        <a:bodyPr/>
        <a:lstStyle/>
        <a:p>
          <a:endParaRPr lang="en-US"/>
        </a:p>
      </dgm:t>
    </dgm:pt>
    <dgm:pt modelId="{1D219164-7144-4471-AA3C-BD14D17B9C5C}" type="sibTrans" cxnId="{4AB7E738-F147-4B67-8521-AA36D9FFC7FA}">
      <dgm:prSet/>
      <dgm:spPr/>
      <dgm:t>
        <a:bodyPr/>
        <a:lstStyle/>
        <a:p>
          <a:endParaRPr lang="en-US"/>
        </a:p>
      </dgm:t>
    </dgm:pt>
    <dgm:pt modelId="{E1E60955-7DE0-4F73-B9D1-33577DE68069}" type="pres">
      <dgm:prSet presAssocID="{14E36AEF-0421-4772-8261-9239F114B601}" presName="linear" presStyleCnt="0">
        <dgm:presLayoutVars>
          <dgm:animLvl val="lvl"/>
          <dgm:resizeHandles val="exact"/>
        </dgm:presLayoutVars>
      </dgm:prSet>
      <dgm:spPr/>
    </dgm:pt>
    <dgm:pt modelId="{D9C38352-44BC-4C64-A4CB-77C3D3B8D22A}" type="pres">
      <dgm:prSet presAssocID="{882A431C-A4C7-4F77-85D5-96E26EBA8E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6BA4B8-27F5-47C1-A830-A2EB2D2754F4}" type="pres">
      <dgm:prSet presAssocID="{4F11DEB3-5257-4165-9E2B-C7234BD5B541}" presName="spacer" presStyleCnt="0"/>
      <dgm:spPr/>
    </dgm:pt>
    <dgm:pt modelId="{11672EAA-69A7-47C3-894D-20B9F1FFC56D}" type="pres">
      <dgm:prSet presAssocID="{0DE5ECC2-1B37-4D60-94E6-F40A6E5DF6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F5A12E-B3A1-4E3B-ACB4-9B9CB42D4ACC}" type="pres">
      <dgm:prSet presAssocID="{454BF3A3-BD0D-44F7-9786-05A7773EB0DE}" presName="spacer" presStyleCnt="0"/>
      <dgm:spPr/>
    </dgm:pt>
    <dgm:pt modelId="{EFA8E7D8-48E1-4E4D-B840-066F6874F750}" type="pres">
      <dgm:prSet presAssocID="{A6091C6A-9168-4DA0-9468-0D26C082E9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B7E738-F147-4B67-8521-AA36D9FFC7FA}" srcId="{14E36AEF-0421-4772-8261-9239F114B601}" destId="{A6091C6A-9168-4DA0-9468-0D26C082E965}" srcOrd="2" destOrd="0" parTransId="{A8527A72-0A50-495B-A240-73105954AD84}" sibTransId="{1D219164-7144-4471-AA3C-BD14D17B9C5C}"/>
    <dgm:cxn modelId="{F4325360-3C74-4DF1-B11A-D96DCCCB39DA}" type="presOf" srcId="{0DE5ECC2-1B37-4D60-94E6-F40A6E5DF698}" destId="{11672EAA-69A7-47C3-894D-20B9F1FFC56D}" srcOrd="0" destOrd="0" presId="urn:microsoft.com/office/officeart/2005/8/layout/vList2"/>
    <dgm:cxn modelId="{07FDBF43-568A-4F4D-B1FF-B804E3F40C4B}" srcId="{14E36AEF-0421-4772-8261-9239F114B601}" destId="{882A431C-A4C7-4F77-85D5-96E26EBA8EB9}" srcOrd="0" destOrd="0" parTransId="{C297B627-6147-4A34-989B-4D18738F5A46}" sibTransId="{4F11DEB3-5257-4165-9E2B-C7234BD5B541}"/>
    <dgm:cxn modelId="{1E7D144F-4966-49C4-8D57-53C4A983AE5D}" type="presOf" srcId="{14E36AEF-0421-4772-8261-9239F114B601}" destId="{E1E60955-7DE0-4F73-B9D1-33577DE68069}" srcOrd="0" destOrd="0" presId="urn:microsoft.com/office/officeart/2005/8/layout/vList2"/>
    <dgm:cxn modelId="{DB2CB87D-E28D-45F9-98A8-6A2354781360}" type="presOf" srcId="{882A431C-A4C7-4F77-85D5-96E26EBA8EB9}" destId="{D9C38352-44BC-4C64-A4CB-77C3D3B8D22A}" srcOrd="0" destOrd="0" presId="urn:microsoft.com/office/officeart/2005/8/layout/vList2"/>
    <dgm:cxn modelId="{F36325E2-822D-486C-919F-F3BDA64E1398}" srcId="{14E36AEF-0421-4772-8261-9239F114B601}" destId="{0DE5ECC2-1B37-4D60-94E6-F40A6E5DF698}" srcOrd="1" destOrd="0" parTransId="{F838AE03-6EB8-465D-A061-9DB8F0B0BFC4}" sibTransId="{454BF3A3-BD0D-44F7-9786-05A7773EB0DE}"/>
    <dgm:cxn modelId="{C16B5EEA-E37F-4632-9925-3E0B4E86F117}" type="presOf" srcId="{A6091C6A-9168-4DA0-9468-0D26C082E965}" destId="{EFA8E7D8-48E1-4E4D-B840-066F6874F750}" srcOrd="0" destOrd="0" presId="urn:microsoft.com/office/officeart/2005/8/layout/vList2"/>
    <dgm:cxn modelId="{AE9D852E-9D77-4660-AFB6-B581A190BAB7}" type="presParOf" srcId="{E1E60955-7DE0-4F73-B9D1-33577DE68069}" destId="{D9C38352-44BC-4C64-A4CB-77C3D3B8D22A}" srcOrd="0" destOrd="0" presId="urn:microsoft.com/office/officeart/2005/8/layout/vList2"/>
    <dgm:cxn modelId="{68E8891B-1F91-4BBA-BF7E-D13620719B31}" type="presParOf" srcId="{E1E60955-7DE0-4F73-B9D1-33577DE68069}" destId="{416BA4B8-27F5-47C1-A830-A2EB2D2754F4}" srcOrd="1" destOrd="0" presId="urn:microsoft.com/office/officeart/2005/8/layout/vList2"/>
    <dgm:cxn modelId="{4264835D-C1EF-4F10-94D8-4063F392AF65}" type="presParOf" srcId="{E1E60955-7DE0-4F73-B9D1-33577DE68069}" destId="{11672EAA-69A7-47C3-894D-20B9F1FFC56D}" srcOrd="2" destOrd="0" presId="urn:microsoft.com/office/officeart/2005/8/layout/vList2"/>
    <dgm:cxn modelId="{3D2812AF-E962-4B25-A7BD-F475D0849C7F}" type="presParOf" srcId="{E1E60955-7DE0-4F73-B9D1-33577DE68069}" destId="{91F5A12E-B3A1-4E3B-ACB4-9B9CB42D4ACC}" srcOrd="3" destOrd="0" presId="urn:microsoft.com/office/officeart/2005/8/layout/vList2"/>
    <dgm:cxn modelId="{9C7DC7B4-9858-4DF7-B3F8-7C0017F4D22F}" type="presParOf" srcId="{E1E60955-7DE0-4F73-B9D1-33577DE68069}" destId="{EFA8E7D8-48E1-4E4D-B840-066F6874F7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334D7-0D8E-4359-82F5-D1AD205A9404}">
      <dsp:nvSpPr>
        <dsp:cNvPr id="0" name=""/>
        <dsp:cNvSpPr/>
      </dsp:nvSpPr>
      <dsp:spPr>
        <a:xfrm>
          <a:off x="0" y="34221"/>
          <a:ext cx="7259894" cy="810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Deployed AWS Infrastructure using Terraform and CloudFormation.</a:t>
          </a:r>
        </a:p>
      </dsp:txBody>
      <dsp:txXfrm>
        <a:off x="39580" y="73801"/>
        <a:ext cx="7180734" cy="731649"/>
      </dsp:txXfrm>
    </dsp:sp>
    <dsp:sp modelId="{DD224187-7CBA-40CA-AC2D-4B97B1FEC4DD}">
      <dsp:nvSpPr>
        <dsp:cNvPr id="0" name=""/>
        <dsp:cNvSpPr/>
      </dsp:nvSpPr>
      <dsp:spPr>
        <a:xfrm>
          <a:off x="0" y="905511"/>
          <a:ext cx="7259894" cy="810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Followed Infrastructure as Code (</a:t>
          </a:r>
          <a:r>
            <a:rPr lang="en-US" sz="2100" kern="1200" dirty="0" err="1"/>
            <a:t>IaC</a:t>
          </a:r>
          <a:r>
            <a:rPr lang="en-US" sz="2100" kern="1200" dirty="0"/>
            <a:t>) best practices.</a:t>
          </a:r>
        </a:p>
      </dsp:txBody>
      <dsp:txXfrm>
        <a:off x="39580" y="945091"/>
        <a:ext cx="7180734" cy="731649"/>
      </dsp:txXfrm>
    </dsp:sp>
    <dsp:sp modelId="{8DF52ECE-F2A0-437C-A788-148E4627853E}">
      <dsp:nvSpPr>
        <dsp:cNvPr id="0" name=""/>
        <dsp:cNvSpPr/>
      </dsp:nvSpPr>
      <dsp:spPr>
        <a:xfrm>
          <a:off x="0" y="1776801"/>
          <a:ext cx="7259894" cy="810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Provisioned: S3 Buckets, EC2 Instances, RDS Database.</a:t>
          </a:r>
        </a:p>
      </dsp:txBody>
      <dsp:txXfrm>
        <a:off x="39580" y="1816381"/>
        <a:ext cx="7180734" cy="73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E3D87-C0B1-4F5C-BAA1-2CA1E628A9A5}">
      <dsp:nvSpPr>
        <dsp:cNvPr id="0" name=""/>
        <dsp:cNvSpPr/>
      </dsp:nvSpPr>
      <dsp:spPr>
        <a:xfrm>
          <a:off x="0" y="272987"/>
          <a:ext cx="7696200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Terraform</a:t>
          </a:r>
          <a:r>
            <a:rPr lang="en-CA" sz="2500" kern="1200"/>
            <a:t> </a:t>
          </a:r>
          <a:r>
            <a:rPr lang="en-US" sz="2500" kern="1200"/>
            <a:t>– for infrastructure automation.</a:t>
          </a:r>
        </a:p>
      </dsp:txBody>
      <dsp:txXfrm>
        <a:off x="28557" y="301544"/>
        <a:ext cx="7639086" cy="527886"/>
      </dsp:txXfrm>
    </dsp:sp>
    <dsp:sp modelId="{551ABA7C-E478-4E07-ABC6-88483EC76AA7}">
      <dsp:nvSpPr>
        <dsp:cNvPr id="0" name=""/>
        <dsp:cNvSpPr/>
      </dsp:nvSpPr>
      <dsp:spPr>
        <a:xfrm>
          <a:off x="0" y="929987"/>
          <a:ext cx="7696200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CloudFormation</a:t>
          </a:r>
          <a:r>
            <a:rPr lang="en-CA" sz="2500" kern="1200"/>
            <a:t> </a:t>
          </a:r>
          <a:r>
            <a:rPr lang="en-US" sz="2500" kern="1200"/>
            <a:t>– AWS-native IaC tool.</a:t>
          </a:r>
        </a:p>
      </dsp:txBody>
      <dsp:txXfrm>
        <a:off x="28557" y="958544"/>
        <a:ext cx="7639086" cy="527886"/>
      </dsp:txXfrm>
    </dsp:sp>
    <dsp:sp modelId="{2B63EED4-4E9C-423F-B313-45A36D7A93F0}">
      <dsp:nvSpPr>
        <dsp:cNvPr id="0" name=""/>
        <dsp:cNvSpPr/>
      </dsp:nvSpPr>
      <dsp:spPr>
        <a:xfrm>
          <a:off x="0" y="1586987"/>
          <a:ext cx="7696200" cy="585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AWS Academy Lab – sandbox environment.</a:t>
          </a:r>
        </a:p>
      </dsp:txBody>
      <dsp:txXfrm>
        <a:off x="28557" y="1615544"/>
        <a:ext cx="7639086" cy="527886"/>
      </dsp:txXfrm>
    </dsp:sp>
    <dsp:sp modelId="{E1FE407B-DA06-4EB6-A323-15C9995FA66F}">
      <dsp:nvSpPr>
        <dsp:cNvPr id="0" name=""/>
        <dsp:cNvSpPr/>
      </dsp:nvSpPr>
      <dsp:spPr>
        <a:xfrm>
          <a:off x="0" y="2243987"/>
          <a:ext cx="7696200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AWS CLI &amp; PowerShell – for deployment &amp; management.</a:t>
          </a:r>
        </a:p>
      </dsp:txBody>
      <dsp:txXfrm>
        <a:off x="28557" y="2272544"/>
        <a:ext cx="7639086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27933-03FE-41FD-88A7-B31A6D664BC7}">
      <dsp:nvSpPr>
        <dsp:cNvPr id="0" name=""/>
        <dsp:cNvSpPr/>
      </dsp:nvSpPr>
      <dsp:spPr>
        <a:xfrm>
          <a:off x="0" y="18393"/>
          <a:ext cx="6942484" cy="722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none" dirty="0"/>
            <a:t>TERRAFORM/S3 – 4 PRIVATE VERSIONED S3 BUCKETS.</a:t>
          </a:r>
        </a:p>
      </dsp:txBody>
      <dsp:txXfrm>
        <a:off x="35268" y="53661"/>
        <a:ext cx="6871948" cy="651938"/>
      </dsp:txXfrm>
    </dsp:sp>
    <dsp:sp modelId="{2E5B5584-E609-497C-9CC4-13DFB1AA53B1}">
      <dsp:nvSpPr>
        <dsp:cNvPr id="0" name=""/>
        <dsp:cNvSpPr/>
      </dsp:nvSpPr>
      <dsp:spPr>
        <a:xfrm>
          <a:off x="0" y="795588"/>
          <a:ext cx="6942484" cy="722474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none" dirty="0"/>
            <a:t>TERRAFORM/EC2</a:t>
          </a:r>
          <a:r>
            <a:rPr lang="en-CA" sz="1900" kern="1200" cap="none" dirty="0"/>
            <a:t> </a:t>
          </a:r>
          <a:r>
            <a:rPr lang="en-US" sz="1900" kern="1200" cap="none" dirty="0"/>
            <a:t>– VPC, SUBNET, INTERNET GATEWAY, SECURITY GROUP, EC2 INSTANCE.</a:t>
          </a:r>
        </a:p>
      </dsp:txBody>
      <dsp:txXfrm>
        <a:off x="35268" y="830856"/>
        <a:ext cx="6871948" cy="651938"/>
      </dsp:txXfrm>
    </dsp:sp>
    <dsp:sp modelId="{6E97AC7F-F553-4D35-8162-3328D1735184}">
      <dsp:nvSpPr>
        <dsp:cNvPr id="0" name=""/>
        <dsp:cNvSpPr/>
      </dsp:nvSpPr>
      <dsp:spPr>
        <a:xfrm>
          <a:off x="0" y="1572784"/>
          <a:ext cx="6942484" cy="722474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none" dirty="0"/>
            <a:t>TERRAFORM/RDS – MYSQL RDS IN A DB SUBNET GROUP.</a:t>
          </a:r>
        </a:p>
      </dsp:txBody>
      <dsp:txXfrm>
        <a:off x="35268" y="1608052"/>
        <a:ext cx="6871948" cy="651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5925D-FFD2-4F05-AEB5-535EF0762E4E}">
      <dsp:nvSpPr>
        <dsp:cNvPr id="0" name=""/>
        <dsp:cNvSpPr/>
      </dsp:nvSpPr>
      <dsp:spPr>
        <a:xfrm>
          <a:off x="0" y="497719"/>
          <a:ext cx="7417210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EC2.YAML – EC2 INSTANCE WITH NETWORKING.</a:t>
          </a:r>
        </a:p>
      </dsp:txBody>
      <dsp:txXfrm>
        <a:off x="27415" y="525134"/>
        <a:ext cx="7362380" cy="506769"/>
      </dsp:txXfrm>
    </dsp:sp>
    <dsp:sp modelId="{86229958-FE0C-4A45-9940-20AA21A48939}">
      <dsp:nvSpPr>
        <dsp:cNvPr id="0" name=""/>
        <dsp:cNvSpPr/>
      </dsp:nvSpPr>
      <dsp:spPr>
        <a:xfrm>
          <a:off x="0" y="1128439"/>
          <a:ext cx="7417210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RDS.YAML – RDS MYSQL DB WITH SUBNET GROUP.</a:t>
          </a:r>
        </a:p>
      </dsp:txBody>
      <dsp:txXfrm>
        <a:off x="27415" y="1155854"/>
        <a:ext cx="7362380" cy="506769"/>
      </dsp:txXfrm>
    </dsp:sp>
    <dsp:sp modelId="{88E80356-B3CF-4DD3-B3FC-7E0B2DAC0E32}">
      <dsp:nvSpPr>
        <dsp:cNvPr id="0" name=""/>
        <dsp:cNvSpPr/>
      </dsp:nvSpPr>
      <dsp:spPr>
        <a:xfrm>
          <a:off x="0" y="1759159"/>
          <a:ext cx="7417210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 dirty="0"/>
            <a:t>S3.YAML – SECURE PRIVATE S3 BUCKET.</a:t>
          </a:r>
        </a:p>
      </dsp:txBody>
      <dsp:txXfrm>
        <a:off x="27415" y="1786574"/>
        <a:ext cx="7362380" cy="506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DA5E1-D40E-4A60-8A6A-6E0878CB9F1B}">
      <dsp:nvSpPr>
        <dsp:cNvPr id="0" name=""/>
        <dsp:cNvSpPr/>
      </dsp:nvSpPr>
      <dsp:spPr>
        <a:xfrm>
          <a:off x="0" y="0"/>
          <a:ext cx="6156960" cy="6824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Private S3 buckets with versioning.</a:t>
          </a:r>
        </a:p>
      </dsp:txBody>
      <dsp:txXfrm>
        <a:off x="19988" y="19988"/>
        <a:ext cx="5362893" cy="642458"/>
      </dsp:txXfrm>
    </dsp:sp>
    <dsp:sp modelId="{F06E6973-D522-4BB7-AC95-1B8A4E4DBF6A}">
      <dsp:nvSpPr>
        <dsp:cNvPr id="0" name=""/>
        <dsp:cNvSpPr/>
      </dsp:nvSpPr>
      <dsp:spPr>
        <a:xfrm>
          <a:off x="515645" y="806513"/>
          <a:ext cx="6156960" cy="682434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EC2 in a custom VPC with restricted security group.</a:t>
          </a:r>
        </a:p>
      </dsp:txBody>
      <dsp:txXfrm>
        <a:off x="535633" y="826501"/>
        <a:ext cx="5157756" cy="642458"/>
      </dsp:txXfrm>
    </dsp:sp>
    <dsp:sp modelId="{49FDAFAC-526D-4BAD-8A37-D678A36FEC8B}">
      <dsp:nvSpPr>
        <dsp:cNvPr id="0" name=""/>
        <dsp:cNvSpPr/>
      </dsp:nvSpPr>
      <dsp:spPr>
        <a:xfrm>
          <a:off x="1023594" y="1613027"/>
          <a:ext cx="6156960" cy="682434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RDS MySQL in a dedicated subnet group for isolation.</a:t>
          </a:r>
        </a:p>
      </dsp:txBody>
      <dsp:txXfrm>
        <a:off x="1043582" y="1633015"/>
        <a:ext cx="5165452" cy="642458"/>
      </dsp:txXfrm>
    </dsp:sp>
    <dsp:sp modelId="{D5B52F18-F28A-4D2F-9605-85E9D1A1413D}">
      <dsp:nvSpPr>
        <dsp:cNvPr id="0" name=""/>
        <dsp:cNvSpPr/>
      </dsp:nvSpPr>
      <dsp:spPr>
        <a:xfrm>
          <a:off x="1539239" y="2419540"/>
          <a:ext cx="6156960" cy="682434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Modular IaC code with reusable variables.</a:t>
          </a:r>
        </a:p>
      </dsp:txBody>
      <dsp:txXfrm>
        <a:off x="1559227" y="2439528"/>
        <a:ext cx="5157756" cy="642458"/>
      </dsp:txXfrm>
    </dsp:sp>
    <dsp:sp modelId="{CE73A838-DE36-4C91-A77E-0FA2EAD8EB8C}">
      <dsp:nvSpPr>
        <dsp:cNvPr id="0" name=""/>
        <dsp:cNvSpPr/>
      </dsp:nvSpPr>
      <dsp:spPr>
        <a:xfrm>
          <a:off x="5713377" y="522682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813183" y="522682"/>
        <a:ext cx="243970" cy="333795"/>
      </dsp:txXfrm>
    </dsp:sp>
    <dsp:sp modelId="{DCB47537-94A4-4C60-A1E3-D5185ADDE9B5}">
      <dsp:nvSpPr>
        <dsp:cNvPr id="0" name=""/>
        <dsp:cNvSpPr/>
      </dsp:nvSpPr>
      <dsp:spPr>
        <a:xfrm>
          <a:off x="6229022" y="1329196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28828" y="1329196"/>
        <a:ext cx="243970" cy="333795"/>
      </dsp:txXfrm>
    </dsp:sp>
    <dsp:sp modelId="{07DB58EF-862B-4C28-AF30-7161F8B6A932}">
      <dsp:nvSpPr>
        <dsp:cNvPr id="0" name=""/>
        <dsp:cNvSpPr/>
      </dsp:nvSpPr>
      <dsp:spPr>
        <a:xfrm>
          <a:off x="6736972" y="2135709"/>
          <a:ext cx="443582" cy="443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36778" y="2135709"/>
        <a:ext cx="243970" cy="333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26FFD-7918-49E2-86B0-83296D0F7C29}">
      <dsp:nvSpPr>
        <dsp:cNvPr id="0" name=""/>
        <dsp:cNvSpPr/>
      </dsp:nvSpPr>
      <dsp:spPr>
        <a:xfrm>
          <a:off x="2067211" y="876229"/>
          <a:ext cx="4450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04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7844" y="919571"/>
        <a:ext cx="23782" cy="4756"/>
      </dsp:txXfrm>
    </dsp:sp>
    <dsp:sp modelId="{03700557-E6A8-4810-892C-5A614A654961}">
      <dsp:nvSpPr>
        <dsp:cNvPr id="0" name=""/>
        <dsp:cNvSpPr/>
      </dsp:nvSpPr>
      <dsp:spPr>
        <a:xfrm>
          <a:off x="968" y="301537"/>
          <a:ext cx="2068042" cy="12408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36" tIns="106370" rIns="101336" bIns="10637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/>
            <a:t>1. WRITE TERRAFORM OR CLOUDFORMATION SCRIPTS.</a:t>
          </a:r>
        </a:p>
      </dsp:txBody>
      <dsp:txXfrm>
        <a:off x="968" y="301537"/>
        <a:ext cx="2068042" cy="1240825"/>
      </dsp:txXfrm>
    </dsp:sp>
    <dsp:sp modelId="{318D9F81-50F2-4728-8D04-3E1490880306}">
      <dsp:nvSpPr>
        <dsp:cNvPr id="0" name=""/>
        <dsp:cNvSpPr/>
      </dsp:nvSpPr>
      <dsp:spPr>
        <a:xfrm>
          <a:off x="1034989" y="1540562"/>
          <a:ext cx="2543692" cy="445049"/>
        </a:xfrm>
        <a:custGeom>
          <a:avLst/>
          <a:gdLst/>
          <a:ahLst/>
          <a:cxnLst/>
          <a:rect l="0" t="0" r="0" b="0"/>
          <a:pathLst>
            <a:path>
              <a:moveTo>
                <a:pt x="2543692" y="0"/>
              </a:moveTo>
              <a:lnTo>
                <a:pt x="2543692" y="239624"/>
              </a:lnTo>
              <a:lnTo>
                <a:pt x="0" y="239624"/>
              </a:lnTo>
              <a:lnTo>
                <a:pt x="0" y="445049"/>
              </a:lnTo>
            </a:path>
          </a:pathLst>
        </a:custGeom>
        <a:noFill/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2141" y="1760709"/>
        <a:ext cx="129389" cy="4756"/>
      </dsp:txXfrm>
    </dsp:sp>
    <dsp:sp modelId="{A3DC9D2C-11E4-42FA-99AD-A248DA6F0547}">
      <dsp:nvSpPr>
        <dsp:cNvPr id="0" name=""/>
        <dsp:cNvSpPr/>
      </dsp:nvSpPr>
      <dsp:spPr>
        <a:xfrm>
          <a:off x="2544660" y="301537"/>
          <a:ext cx="2068042" cy="1240825"/>
        </a:xfrm>
        <a:prstGeom prst="rect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36" tIns="106370" rIns="101336" bIns="10637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/>
            <a:t>2. CONFIGURE VARIABLES.</a:t>
          </a:r>
        </a:p>
      </dsp:txBody>
      <dsp:txXfrm>
        <a:off x="2544660" y="301537"/>
        <a:ext cx="2068042" cy="1240825"/>
      </dsp:txXfrm>
    </dsp:sp>
    <dsp:sp modelId="{65F2AE1E-3902-4B9E-A803-EF03B630A95B}">
      <dsp:nvSpPr>
        <dsp:cNvPr id="0" name=""/>
        <dsp:cNvSpPr/>
      </dsp:nvSpPr>
      <dsp:spPr>
        <a:xfrm>
          <a:off x="2067211" y="2592705"/>
          <a:ext cx="4450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049" y="45720"/>
              </a:lnTo>
            </a:path>
          </a:pathLst>
        </a:custGeom>
        <a:noFill/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7844" y="2636046"/>
        <a:ext cx="23782" cy="4756"/>
      </dsp:txXfrm>
    </dsp:sp>
    <dsp:sp modelId="{CED95BD7-F796-4671-9BE7-C506CC574C8F}">
      <dsp:nvSpPr>
        <dsp:cNvPr id="0" name=""/>
        <dsp:cNvSpPr/>
      </dsp:nvSpPr>
      <dsp:spPr>
        <a:xfrm>
          <a:off x="968" y="2018012"/>
          <a:ext cx="2068042" cy="1240825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36" tIns="106370" rIns="101336" bIns="10637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3. Deploy using AWS CLI or AWS Console.</a:t>
          </a:r>
        </a:p>
      </dsp:txBody>
      <dsp:txXfrm>
        <a:off x="968" y="2018012"/>
        <a:ext cx="2068042" cy="1240825"/>
      </dsp:txXfrm>
    </dsp:sp>
    <dsp:sp modelId="{9D5CA7C2-FF17-43D9-8834-37B45167E868}">
      <dsp:nvSpPr>
        <dsp:cNvPr id="0" name=""/>
        <dsp:cNvSpPr/>
      </dsp:nvSpPr>
      <dsp:spPr>
        <a:xfrm>
          <a:off x="1034989" y="3257037"/>
          <a:ext cx="2543692" cy="445049"/>
        </a:xfrm>
        <a:custGeom>
          <a:avLst/>
          <a:gdLst/>
          <a:ahLst/>
          <a:cxnLst/>
          <a:rect l="0" t="0" r="0" b="0"/>
          <a:pathLst>
            <a:path>
              <a:moveTo>
                <a:pt x="2543692" y="0"/>
              </a:moveTo>
              <a:lnTo>
                <a:pt x="2543692" y="239624"/>
              </a:lnTo>
              <a:lnTo>
                <a:pt x="0" y="239624"/>
              </a:lnTo>
              <a:lnTo>
                <a:pt x="0" y="445049"/>
              </a:lnTo>
            </a:path>
          </a:pathLst>
        </a:custGeom>
        <a:noFill/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2141" y="3477184"/>
        <a:ext cx="129389" cy="4756"/>
      </dsp:txXfrm>
    </dsp:sp>
    <dsp:sp modelId="{F39E6AD0-DCBE-4A7B-81FD-3E72C4AC9F5B}">
      <dsp:nvSpPr>
        <dsp:cNvPr id="0" name=""/>
        <dsp:cNvSpPr/>
      </dsp:nvSpPr>
      <dsp:spPr>
        <a:xfrm>
          <a:off x="2544660" y="2018012"/>
          <a:ext cx="2068042" cy="1240825"/>
        </a:xfrm>
        <a:prstGeom prst="rect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36" tIns="106370" rIns="101336" bIns="10637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4. Verify resources via AWS Console.</a:t>
          </a:r>
        </a:p>
      </dsp:txBody>
      <dsp:txXfrm>
        <a:off x="2544660" y="2018012"/>
        <a:ext cx="2068042" cy="1240825"/>
      </dsp:txXfrm>
    </dsp:sp>
    <dsp:sp modelId="{D2AA2645-C34E-485E-B859-F48759595821}">
      <dsp:nvSpPr>
        <dsp:cNvPr id="0" name=""/>
        <dsp:cNvSpPr/>
      </dsp:nvSpPr>
      <dsp:spPr>
        <a:xfrm>
          <a:off x="968" y="3734487"/>
          <a:ext cx="2068042" cy="1240825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36" tIns="106370" rIns="101336" bIns="10637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5. Capture screenshots for documentation.</a:t>
          </a:r>
        </a:p>
      </dsp:txBody>
      <dsp:txXfrm>
        <a:off x="968" y="3734487"/>
        <a:ext cx="2068042" cy="12408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288AA-DB23-4C2C-AF21-48AB848C0653}">
      <dsp:nvSpPr>
        <dsp:cNvPr id="0" name=""/>
        <dsp:cNvSpPr/>
      </dsp:nvSpPr>
      <dsp:spPr>
        <a:xfrm>
          <a:off x="0" y="7544"/>
          <a:ext cx="4613672" cy="1179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Challenge: Managing different IaC tools.</a:t>
          </a:r>
          <a:endParaRPr lang="en-US" sz="2000" kern="1200"/>
        </a:p>
      </dsp:txBody>
      <dsp:txXfrm>
        <a:off x="57572" y="65116"/>
        <a:ext cx="4498528" cy="1064216"/>
      </dsp:txXfrm>
    </dsp:sp>
    <dsp:sp modelId="{D17E45AB-8829-4E42-BB03-F2E51197FAB5}">
      <dsp:nvSpPr>
        <dsp:cNvPr id="0" name=""/>
        <dsp:cNvSpPr/>
      </dsp:nvSpPr>
      <dsp:spPr>
        <a:xfrm>
          <a:off x="0" y="1368344"/>
          <a:ext cx="4613672" cy="1179360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Solution: Created modular, separate directories.</a:t>
          </a:r>
          <a:endParaRPr lang="en-US" sz="2000" kern="1200"/>
        </a:p>
      </dsp:txBody>
      <dsp:txXfrm>
        <a:off x="57572" y="1425916"/>
        <a:ext cx="4498528" cy="1064216"/>
      </dsp:txXfrm>
    </dsp:sp>
    <dsp:sp modelId="{7BFFA1DA-7717-47F9-8B38-CE62F09902ED}">
      <dsp:nvSpPr>
        <dsp:cNvPr id="0" name=""/>
        <dsp:cNvSpPr/>
      </dsp:nvSpPr>
      <dsp:spPr>
        <a:xfrm>
          <a:off x="0" y="2729145"/>
          <a:ext cx="4613672" cy="1179360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Challenge: Avoiding conflicts between Terraform &amp; CloudFormation.</a:t>
          </a:r>
          <a:endParaRPr lang="en-US" sz="2000" kern="1200"/>
        </a:p>
      </dsp:txBody>
      <dsp:txXfrm>
        <a:off x="57572" y="2786717"/>
        <a:ext cx="4498528" cy="1064216"/>
      </dsp:txXfrm>
    </dsp:sp>
    <dsp:sp modelId="{9D0FEE35-51C2-477C-A8EC-A4DFD2A5BFF3}">
      <dsp:nvSpPr>
        <dsp:cNvPr id="0" name=""/>
        <dsp:cNvSpPr/>
      </dsp:nvSpPr>
      <dsp:spPr>
        <a:xfrm>
          <a:off x="0" y="4089945"/>
          <a:ext cx="4613672" cy="117936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Solution: Kept deployments isolated per service.</a:t>
          </a:r>
          <a:endParaRPr lang="en-US" sz="2000" kern="1200"/>
        </a:p>
      </dsp:txBody>
      <dsp:txXfrm>
        <a:off x="57572" y="4147517"/>
        <a:ext cx="4498528" cy="10642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38352-44BC-4C64-A4CB-77C3D3B8D22A}">
      <dsp:nvSpPr>
        <dsp:cNvPr id="0" name=""/>
        <dsp:cNvSpPr/>
      </dsp:nvSpPr>
      <dsp:spPr>
        <a:xfrm>
          <a:off x="0" y="22017"/>
          <a:ext cx="4615815" cy="1160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Successfully deployed multi-service AWS infrastructure.</a:t>
          </a:r>
        </a:p>
      </dsp:txBody>
      <dsp:txXfrm>
        <a:off x="56658" y="78675"/>
        <a:ext cx="4502499" cy="1047324"/>
      </dsp:txXfrm>
    </dsp:sp>
    <dsp:sp modelId="{11672EAA-69A7-47C3-894D-20B9F1FFC56D}">
      <dsp:nvSpPr>
        <dsp:cNvPr id="0" name=""/>
        <dsp:cNvSpPr/>
      </dsp:nvSpPr>
      <dsp:spPr>
        <a:xfrm>
          <a:off x="0" y="1361217"/>
          <a:ext cx="4615815" cy="116064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Ensured security, scalability, and automation.</a:t>
          </a:r>
        </a:p>
      </dsp:txBody>
      <dsp:txXfrm>
        <a:off x="56658" y="1417875"/>
        <a:ext cx="4502499" cy="1047324"/>
      </dsp:txXfrm>
    </dsp:sp>
    <dsp:sp modelId="{EFA8E7D8-48E1-4E4D-B840-066F6874F750}">
      <dsp:nvSpPr>
        <dsp:cNvPr id="0" name=""/>
        <dsp:cNvSpPr/>
      </dsp:nvSpPr>
      <dsp:spPr>
        <a:xfrm>
          <a:off x="0" y="2700418"/>
          <a:ext cx="4615815" cy="116064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Gained real-world IaC deployment experience.</a:t>
          </a:r>
          <a:endParaRPr lang="en-US" sz="1800" kern="1200" dirty="0"/>
        </a:p>
      </dsp:txBody>
      <dsp:txXfrm>
        <a:off x="56658" y="2757076"/>
        <a:ext cx="4502499" cy="104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2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3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1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339" y="498762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CA" sz="2000" dirty="0"/>
              <a:t>AWS Infrastructure Automation with Terraform &amp; CloudFormation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404040"/>
                </a:solidFill>
              </a:rPr>
              <a:t>Course: PROG 8870 – Final Project</a:t>
            </a:r>
          </a:p>
          <a:p>
            <a:r>
              <a:rPr lang="en-CA" dirty="0">
                <a:solidFill>
                  <a:srgbClr val="404040"/>
                </a:solidFill>
              </a:rPr>
              <a:t>Student: Suman Kumari Jakhar</a:t>
            </a:r>
          </a:p>
          <a:p>
            <a:r>
              <a:rPr lang="en-CA" dirty="0">
                <a:solidFill>
                  <a:srgbClr val="404040"/>
                </a:solidFill>
              </a:rPr>
              <a:t>Professor: Vikas Vattikonda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rPr dirty="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6C78A-7EBB-3AC9-6E58-DB5DC5F2F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392474"/>
              </p:ext>
            </p:extLst>
          </p:nvPr>
        </p:nvGraphicFramePr>
        <p:xfrm>
          <a:off x="942053" y="2760622"/>
          <a:ext cx="7259894" cy="262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rPr dirty="0"/>
              <a:t>Tools &amp; Services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C35217-0D1E-C292-6CC1-ACD435126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36495"/>
              </p:ext>
            </p:extLst>
          </p:nvPr>
        </p:nvGraphicFramePr>
        <p:xfrm>
          <a:off x="723900" y="2638425"/>
          <a:ext cx="76962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rPr dirty="0"/>
              <a:t>Terraform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3C2EC-5AF6-E4CC-138E-DDC2B8FEF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352969"/>
              </p:ext>
            </p:extLst>
          </p:nvPr>
        </p:nvGraphicFramePr>
        <p:xfrm>
          <a:off x="1100758" y="2966269"/>
          <a:ext cx="6942484" cy="2313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rPr lang="en-CA"/>
              <a:t>CloudFormation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3E048-94D9-100D-52CC-2D9155B04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834098"/>
              </p:ext>
            </p:extLst>
          </p:nvPr>
        </p:nvGraphicFramePr>
        <p:xfrm>
          <a:off x="863395" y="2736748"/>
          <a:ext cx="7417210" cy="2818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rPr lang="en-CA"/>
              <a:t>Key Features Implemented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022828-80C4-1678-2378-07EAAB24D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953150"/>
              </p:ext>
            </p:extLst>
          </p:nvPr>
        </p:nvGraphicFramePr>
        <p:xfrm>
          <a:off x="723900" y="2638425"/>
          <a:ext cx="76962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81105"/>
            <a:ext cx="2551176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CA" sz="2400" cap="none"/>
              <a:t>DEPLOYMENT PROCESS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34D398-B038-D19C-7939-CEE520D63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529801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81105"/>
            <a:ext cx="2551176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CA" sz="2400"/>
              <a:t>Challenges &amp; Solutions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0490BE5-2026-3635-37D7-E305118CA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884579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81105"/>
            <a:ext cx="2551176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CA" sz="2200"/>
              <a:t>Conclusion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CBA7E8-F146-9C35-AD76-0DA29A4B9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038684"/>
              </p:ext>
            </p:extLst>
          </p:nvPr>
        </p:nvGraphicFramePr>
        <p:xfrm>
          <a:off x="4033751" y="1487461"/>
          <a:ext cx="4615815" cy="388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56</TotalTime>
  <Words>291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AWS Infrastructure Automation with Terraform &amp; CloudFormation</vt:lpstr>
      <vt:lpstr>Project Overview</vt:lpstr>
      <vt:lpstr>Tools &amp; Services Used</vt:lpstr>
      <vt:lpstr>Terraform Structure</vt:lpstr>
      <vt:lpstr>CloudFormation Structure</vt:lpstr>
      <vt:lpstr>Key Features Implemented</vt:lpstr>
      <vt:lpstr>DEPLOYMENT PROCESS</vt:lpstr>
      <vt:lpstr>Challenges &amp;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suman choudhary</cp:lastModifiedBy>
  <cp:revision>25</cp:revision>
  <dcterms:created xsi:type="dcterms:W3CDTF">2013-01-27T09:14:16Z</dcterms:created>
  <dcterms:modified xsi:type="dcterms:W3CDTF">2025-08-13T18:15:33Z</dcterms:modified>
  <cp:category/>
</cp:coreProperties>
</file>