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4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0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7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9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8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6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3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6EB7D-FD7C-4499-AE34-EBA2ABA941F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F9BF7C-A84B-4D24-ADB6-25E87B3A4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58716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289" y="1530090"/>
            <a:ext cx="9144000" cy="80229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First open your Project into Eclipse Luna so please follow this step which is </a:t>
            </a:r>
          </a:p>
          <a:p>
            <a:r>
              <a:rPr lang="en-IN" sz="2000" dirty="0"/>
              <a:t>Go to File=&gt; import=&gt;Existing Projects into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9CD2-B7E4-40EC-BB2B-E2172DE6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6" y="2433703"/>
            <a:ext cx="5272465" cy="356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07BD2-09A6-433E-9FD7-1C2E86DF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33703"/>
            <a:ext cx="5960009" cy="35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4" y="1362575"/>
            <a:ext cx="9329530" cy="613672"/>
          </a:xfrm>
        </p:spPr>
        <p:txBody>
          <a:bodyPr>
            <a:normAutofit/>
          </a:bodyPr>
          <a:lstStyle/>
          <a:p>
            <a:r>
              <a:rPr lang="en-IN" sz="2000" dirty="0"/>
              <a:t>If you click on “Submit to database” it will save into database.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E250B-F46F-4A21-8C92-969099E9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1976248"/>
            <a:ext cx="8733183" cy="43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4" y="1362575"/>
            <a:ext cx="9329530" cy="613672"/>
          </a:xfrm>
        </p:spPr>
        <p:txBody>
          <a:bodyPr>
            <a:normAutofit/>
          </a:bodyPr>
          <a:lstStyle/>
          <a:p>
            <a:r>
              <a:rPr lang="en-IN" sz="2000" dirty="0"/>
              <a:t>There are some others buttons also. U can click and check  those functionalities as well.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E250B-F46F-4A21-8C92-969099E9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1976248"/>
            <a:ext cx="8733183" cy="43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3" y="1362575"/>
            <a:ext cx="9508435" cy="969808"/>
          </a:xfrm>
        </p:spPr>
        <p:txBody>
          <a:bodyPr>
            <a:normAutofit fontScale="70000" lnSpcReduction="20000"/>
          </a:bodyPr>
          <a:lstStyle/>
          <a:p>
            <a:r>
              <a:rPr lang="en-IN" sz="2000" dirty="0"/>
              <a:t>By clicking on “admin login” and by giving id &amp; password u can see all speech texts which saved into database.</a:t>
            </a:r>
          </a:p>
          <a:p>
            <a:r>
              <a:rPr lang="en-IN" sz="2000" dirty="0"/>
              <a:t>Admin ID : suman</a:t>
            </a:r>
          </a:p>
          <a:p>
            <a:r>
              <a:rPr lang="en-IN" sz="2000" dirty="0"/>
              <a:t>   Password : password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3229D-DD7D-4E92-A325-E76C3CED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7" y="2462081"/>
            <a:ext cx="7818783" cy="43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1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4" y="1362575"/>
            <a:ext cx="9329530" cy="613672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By clicking on “admin login” and by giving id &amp; password u can see all speech texts which saved into database.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81715-E551-40EB-871F-48DE72B6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676057"/>
            <a:ext cx="6573313" cy="36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8"/>
            <a:ext cx="9144000" cy="53415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1"/>
            <a:ext cx="9144000" cy="3797819"/>
          </a:xfrm>
        </p:spPr>
        <p:txBody>
          <a:bodyPr>
            <a:normAutofit/>
          </a:bodyPr>
          <a:lstStyle/>
          <a:p>
            <a:r>
              <a:rPr lang="en-IN" sz="2000" dirty="0"/>
              <a:t>Here first go to Browser open your project from System then please click the Ok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8DF1-D8A4-479D-B481-0BED06E3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4" y="2266119"/>
            <a:ext cx="5000873" cy="4359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B60D0-F2FB-4300-84E5-ED5EC09A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8" y="2266120"/>
            <a:ext cx="6714050" cy="43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8"/>
            <a:ext cx="9144000" cy="973723"/>
          </a:xfrm>
        </p:spPr>
        <p:txBody>
          <a:bodyPr>
            <a:normAutofit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2"/>
            <a:ext cx="9144000" cy="872402"/>
          </a:xfrm>
        </p:spPr>
        <p:txBody>
          <a:bodyPr>
            <a:normAutofit/>
          </a:bodyPr>
          <a:lstStyle/>
          <a:p>
            <a:r>
              <a:rPr lang="en-IN" sz="2000" dirty="0"/>
              <a:t>U have to install </a:t>
            </a:r>
            <a:r>
              <a:rPr lang="en-IN" sz="2000" dirty="0" err="1"/>
              <a:t>xampp</a:t>
            </a:r>
            <a:r>
              <a:rPr lang="en-IN" sz="2000" dirty="0"/>
              <a:t> server. Then click on </a:t>
            </a:r>
            <a:r>
              <a:rPr lang="en-IN" sz="2000" dirty="0" err="1"/>
              <a:t>xampp</a:t>
            </a:r>
            <a:r>
              <a:rPr lang="en-IN" sz="2000" dirty="0"/>
              <a:t>-control to open it. After that you have to open your MY </a:t>
            </a:r>
            <a:r>
              <a:rPr lang="en-IN" sz="2000" dirty="0" err="1"/>
              <a:t>sql</a:t>
            </a:r>
            <a:r>
              <a:rPr lang="en-IN" sz="2000" dirty="0"/>
              <a:t> database. &amp; start the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9B95-DD05-436E-BE89-AD20BB705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6" t="-1514" r="27283" b="42549"/>
          <a:stretch/>
        </p:blipFill>
        <p:spPr>
          <a:xfrm>
            <a:off x="3723861" y="2253734"/>
            <a:ext cx="6944139" cy="46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8"/>
            <a:ext cx="9144000" cy="973723"/>
          </a:xfrm>
        </p:spPr>
        <p:txBody>
          <a:bodyPr>
            <a:normAutofit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635" y="1462223"/>
            <a:ext cx="9144000" cy="424830"/>
          </a:xfrm>
        </p:spPr>
        <p:txBody>
          <a:bodyPr>
            <a:normAutofit/>
          </a:bodyPr>
          <a:lstStyle/>
          <a:p>
            <a:r>
              <a:rPr lang="en-IN" sz="2000" dirty="0"/>
              <a:t>Click the admin button &amp; My SQL data base will open as below.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6D45D-EF67-49D0-9BFF-9F48463A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87" y="2122021"/>
            <a:ext cx="7366375" cy="45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7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8"/>
            <a:ext cx="9144000" cy="973723"/>
          </a:xfrm>
        </p:spPr>
        <p:txBody>
          <a:bodyPr>
            <a:normAutofit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1"/>
            <a:ext cx="9144000" cy="3797819"/>
          </a:xfrm>
        </p:spPr>
        <p:txBody>
          <a:bodyPr>
            <a:normAutofit/>
          </a:bodyPr>
          <a:lstStyle/>
          <a:p>
            <a:r>
              <a:rPr lang="en-IN" sz="2000" dirty="0"/>
              <a:t>Run the Project as below.</a:t>
            </a:r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D09D-D389-499F-9138-5D2A7B1C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7" y="2133632"/>
            <a:ext cx="7896201" cy="44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8"/>
            <a:ext cx="9144000" cy="973723"/>
          </a:xfrm>
        </p:spPr>
        <p:txBody>
          <a:bodyPr>
            <a:normAutofit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1"/>
            <a:ext cx="9144000" cy="3797819"/>
          </a:xfrm>
        </p:spPr>
        <p:txBody>
          <a:bodyPr>
            <a:normAutofit/>
          </a:bodyPr>
          <a:lstStyle/>
          <a:p>
            <a:r>
              <a:rPr lang="en-IN" sz="2000" dirty="0"/>
              <a:t>Click on Finish as shown below.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7874-3BD1-42CE-A85D-E5A5C2F5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6" y="1783449"/>
            <a:ext cx="7911548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1"/>
            <a:ext cx="9329530" cy="739879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You will get below screen as shown below.</a:t>
            </a:r>
          </a:p>
          <a:p>
            <a:r>
              <a:rPr lang="en-IN" sz="2000" dirty="0"/>
              <a:t>Copy the URL and paste it into google chrome browser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F9A2-62D2-45F2-BF04-CBED0AFA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199860"/>
            <a:ext cx="8706679" cy="41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9982"/>
            <a:ext cx="9329530" cy="613672"/>
          </a:xfrm>
        </p:spPr>
        <p:txBody>
          <a:bodyPr>
            <a:normAutofit/>
          </a:bodyPr>
          <a:lstStyle/>
          <a:p>
            <a:r>
              <a:rPr lang="en-IN" sz="2000" dirty="0"/>
              <a:t>In google chrome it will look like below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1158B-7EB9-4825-92F5-328B55B3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7" y="1961323"/>
            <a:ext cx="8481391" cy="47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2BBC-2205-47AC-9A6F-4A97599A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Speech to text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7267E-859D-4701-9F04-2945AAF1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4" y="1362575"/>
            <a:ext cx="9329530" cy="613672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In google chrome it will look like below screenshot. Click on “Please start Recognition” button and start talking something and same will appear in the text box as a text.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E250B-F46F-4A21-8C92-969099E9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1976248"/>
            <a:ext cx="8733183" cy="43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299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  <vt:lpstr>Speech to text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suman maity</dc:creator>
  <cp:lastModifiedBy>suman maity</cp:lastModifiedBy>
  <cp:revision>16</cp:revision>
  <dcterms:created xsi:type="dcterms:W3CDTF">2021-01-21T08:55:09Z</dcterms:created>
  <dcterms:modified xsi:type="dcterms:W3CDTF">2021-01-21T09:56:13Z</dcterms:modified>
</cp:coreProperties>
</file>