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d30f3fbd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d30f3fbd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d30f3fbd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d30f3fbd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d30f3fbd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d30f3fbd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d30f3fbd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d30f3fbd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d30f3fbd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d30f3fbd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d30f3fbd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d30f3fbd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d30f3fbd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d30f3fbd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d30f3fbd8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d30f3fbd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d30f3fbd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d30f3fbd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d30f3fbd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d30f3fbd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d30f3fbd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d30f3fbd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d30f3fbd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d30f3fbd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d30f3fbd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d30f3fbd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d30f3fbd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d30f3fbd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d30f3fbd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d30f3fbd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d30f3fbd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d30f3fbd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83F0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4375"/>
            <a:ext cx="9144000" cy="52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6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