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88" r:id="rId2"/>
  </p:sldMasterIdLst>
  <p:handoutMasterIdLst>
    <p:handoutMasterId r:id="rId21"/>
  </p:handoutMasterIdLst>
  <p:sldIdLst>
    <p:sldId id="305" r:id="rId3"/>
    <p:sldId id="306" r:id="rId4"/>
    <p:sldId id="284" r:id="rId5"/>
    <p:sldId id="288" r:id="rId6"/>
    <p:sldId id="300" r:id="rId7"/>
    <p:sldId id="289" r:id="rId8"/>
    <p:sldId id="307" r:id="rId9"/>
    <p:sldId id="290" r:id="rId10"/>
    <p:sldId id="291" r:id="rId11"/>
    <p:sldId id="292" r:id="rId12"/>
    <p:sldId id="293" r:id="rId13"/>
    <p:sldId id="309" r:id="rId14"/>
    <p:sldId id="310" r:id="rId15"/>
    <p:sldId id="303" r:id="rId16"/>
    <p:sldId id="296" r:id="rId17"/>
    <p:sldId id="268" r:id="rId18"/>
    <p:sldId id="283" r:id="rId19"/>
    <p:sldId id="30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7DA86-DF62-43C9-B7E4-FBB4E601EFB3}" v="22" dt="2021-05-30T01:37:41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성광 교회" userId="cbd53a764bfb2840" providerId="LiveId" clId="{79E5B231-42B9-4C11-85FB-6F1C289AC7C9}"/>
    <pc:docChg chg="custSel addSld delSld modSld">
      <pc:chgData name="성광 교회" userId="cbd53a764bfb2840" providerId="LiveId" clId="{79E5B231-42B9-4C11-85FB-6F1C289AC7C9}" dt="2020-12-06T01:57:35.211" v="303" actId="20577"/>
      <pc:docMkLst>
        <pc:docMk/>
      </pc:docMkLst>
      <pc:sldChg chg="modSp mod">
        <pc:chgData name="성광 교회" userId="cbd53a764bfb2840" providerId="LiveId" clId="{79E5B231-42B9-4C11-85FB-6F1C289AC7C9}" dt="2020-12-06T01:29:38.497" v="120" actId="20577"/>
        <pc:sldMkLst>
          <pc:docMk/>
          <pc:sldMk cId="6136223" sldId="289"/>
        </pc:sldMkLst>
        <pc:spChg chg="mod">
          <ac:chgData name="성광 교회" userId="cbd53a764bfb2840" providerId="LiveId" clId="{79E5B231-42B9-4C11-85FB-6F1C289AC7C9}" dt="2020-12-06T01:29:38.497" v="120" actId="20577"/>
          <ac:spMkLst>
            <pc:docMk/>
            <pc:sldMk cId="6136223" sldId="289"/>
            <ac:spMk id="2" creationId="{264ACACA-6A84-44F4-AB1E-477DFD3BF190}"/>
          </ac:spMkLst>
        </pc:spChg>
      </pc:sldChg>
      <pc:sldChg chg="modSp mod">
        <pc:chgData name="성광 교회" userId="cbd53a764bfb2840" providerId="LiveId" clId="{79E5B231-42B9-4C11-85FB-6F1C289AC7C9}" dt="2020-12-06T01:29:59.355" v="166"/>
        <pc:sldMkLst>
          <pc:docMk/>
          <pc:sldMk cId="2842148607" sldId="290"/>
        </pc:sldMkLst>
        <pc:spChg chg="mod">
          <ac:chgData name="성광 교회" userId="cbd53a764bfb2840" providerId="LiveId" clId="{79E5B231-42B9-4C11-85FB-6F1C289AC7C9}" dt="2020-12-06T01:29:59.355" v="166"/>
          <ac:spMkLst>
            <pc:docMk/>
            <pc:sldMk cId="2842148607" sldId="290"/>
            <ac:spMk id="2" creationId="{980FE6B4-99F1-44F5-AF6D-9D86CF49D84E}"/>
          </ac:spMkLst>
        </pc:spChg>
      </pc:sldChg>
      <pc:sldChg chg="modSp mod">
        <pc:chgData name="성광 교회" userId="cbd53a764bfb2840" providerId="LiveId" clId="{79E5B231-42B9-4C11-85FB-6F1C289AC7C9}" dt="2020-12-06T01:30:07.743" v="182"/>
        <pc:sldMkLst>
          <pc:docMk/>
          <pc:sldMk cId="3645545145" sldId="291"/>
        </pc:sldMkLst>
        <pc:spChg chg="mod">
          <ac:chgData name="성광 교회" userId="cbd53a764bfb2840" providerId="LiveId" clId="{79E5B231-42B9-4C11-85FB-6F1C289AC7C9}" dt="2020-12-06T01:30:07.743" v="182"/>
          <ac:spMkLst>
            <pc:docMk/>
            <pc:sldMk cId="3645545145" sldId="291"/>
            <ac:spMk id="2" creationId="{B2BC3A99-ED60-44A1-B611-316E87979C4B}"/>
          </ac:spMkLst>
        </pc:spChg>
      </pc:sldChg>
      <pc:sldChg chg="modSp mod">
        <pc:chgData name="성광 교회" userId="cbd53a764bfb2840" providerId="LiveId" clId="{79E5B231-42B9-4C11-85FB-6F1C289AC7C9}" dt="2020-12-06T01:30:13.513" v="191" actId="20577"/>
        <pc:sldMkLst>
          <pc:docMk/>
          <pc:sldMk cId="3133315123" sldId="292"/>
        </pc:sldMkLst>
        <pc:spChg chg="mod">
          <ac:chgData name="성광 교회" userId="cbd53a764bfb2840" providerId="LiveId" clId="{79E5B231-42B9-4C11-85FB-6F1C289AC7C9}" dt="2020-12-06T01:30:13.513" v="191" actId="20577"/>
          <ac:spMkLst>
            <pc:docMk/>
            <pc:sldMk cId="3133315123" sldId="292"/>
            <ac:spMk id="2" creationId="{E4F10768-9069-4C1E-817D-15FE7109ABA6}"/>
          </ac:spMkLst>
        </pc:spChg>
      </pc:sldChg>
      <pc:sldChg chg="modSp mod">
        <pc:chgData name="성광 교회" userId="cbd53a764bfb2840" providerId="LiveId" clId="{79E5B231-42B9-4C11-85FB-6F1C289AC7C9}" dt="2020-12-06T01:30:24.229" v="225"/>
        <pc:sldMkLst>
          <pc:docMk/>
          <pc:sldMk cId="184537040" sldId="293"/>
        </pc:sldMkLst>
        <pc:spChg chg="mod">
          <ac:chgData name="성광 교회" userId="cbd53a764bfb2840" providerId="LiveId" clId="{79E5B231-42B9-4C11-85FB-6F1C289AC7C9}" dt="2020-12-06T01:30:24.229" v="225"/>
          <ac:spMkLst>
            <pc:docMk/>
            <pc:sldMk cId="184537040" sldId="293"/>
            <ac:spMk id="2" creationId="{00FE92A9-DF5C-47E6-9768-A9DEAF015AC8}"/>
          </ac:spMkLst>
        </pc:spChg>
      </pc:sldChg>
      <pc:sldChg chg="modSp mod">
        <pc:chgData name="성광 교회" userId="cbd53a764bfb2840" providerId="LiveId" clId="{79E5B231-42B9-4C11-85FB-6F1C289AC7C9}" dt="2020-12-06T01:30:32.476" v="263"/>
        <pc:sldMkLst>
          <pc:docMk/>
          <pc:sldMk cId="1810675034" sldId="294"/>
        </pc:sldMkLst>
        <pc:spChg chg="mod">
          <ac:chgData name="성광 교회" userId="cbd53a764bfb2840" providerId="LiveId" clId="{79E5B231-42B9-4C11-85FB-6F1C289AC7C9}" dt="2020-12-06T01:30:32.476" v="263"/>
          <ac:spMkLst>
            <pc:docMk/>
            <pc:sldMk cId="1810675034" sldId="294"/>
            <ac:spMk id="2" creationId="{C8AB262B-11FA-4922-AD9C-1A2B02E86199}"/>
          </ac:spMkLst>
        </pc:spChg>
      </pc:sldChg>
      <pc:sldChg chg="modSp mod">
        <pc:chgData name="성광 교회" userId="cbd53a764bfb2840" providerId="LiveId" clId="{79E5B231-42B9-4C11-85FB-6F1C289AC7C9}" dt="2020-12-06T01:30:50.949" v="291"/>
        <pc:sldMkLst>
          <pc:docMk/>
          <pc:sldMk cId="2298706695" sldId="295"/>
        </pc:sldMkLst>
        <pc:spChg chg="mod">
          <ac:chgData name="성광 교회" userId="cbd53a764bfb2840" providerId="LiveId" clId="{79E5B231-42B9-4C11-85FB-6F1C289AC7C9}" dt="2020-12-06T01:30:50.949" v="291"/>
          <ac:spMkLst>
            <pc:docMk/>
            <pc:sldMk cId="2298706695" sldId="295"/>
            <ac:spMk id="2" creationId="{33E00931-5EE3-425F-A766-C8900F0C8C90}"/>
          </ac:spMkLst>
        </pc:spChg>
      </pc:sldChg>
      <pc:sldChg chg="modSp mod">
        <pc:chgData name="성광 교회" userId="cbd53a764bfb2840" providerId="LiveId" clId="{79E5B231-42B9-4C11-85FB-6F1C289AC7C9}" dt="2020-12-06T01:29:30.461" v="94"/>
        <pc:sldMkLst>
          <pc:docMk/>
          <pc:sldMk cId="1798717185" sldId="300"/>
        </pc:sldMkLst>
        <pc:spChg chg="mod">
          <ac:chgData name="성광 교회" userId="cbd53a764bfb2840" providerId="LiveId" clId="{79E5B231-42B9-4C11-85FB-6F1C289AC7C9}" dt="2020-12-06T01:29:30.461" v="94"/>
          <ac:spMkLst>
            <pc:docMk/>
            <pc:sldMk cId="1798717185" sldId="300"/>
            <ac:spMk id="2" creationId="{C55F5694-1BB1-46CE-AF04-50746B94B134}"/>
          </ac:spMkLst>
        </pc:spChg>
      </pc:sldChg>
      <pc:sldChg chg="del">
        <pc:chgData name="성광 교회" userId="cbd53a764bfb2840" providerId="LiveId" clId="{79E5B231-42B9-4C11-85FB-6F1C289AC7C9}" dt="2020-12-06T01:29:49.440" v="135" actId="47"/>
        <pc:sldMkLst>
          <pc:docMk/>
          <pc:sldMk cId="3277750250" sldId="301"/>
        </pc:sldMkLst>
      </pc:sldChg>
      <pc:sldChg chg="del">
        <pc:chgData name="성광 교회" userId="cbd53a764bfb2840" providerId="LiveId" clId="{79E5B231-42B9-4C11-85FB-6F1C289AC7C9}" dt="2020-12-06T01:29:18.120" v="63" actId="47"/>
        <pc:sldMkLst>
          <pc:docMk/>
          <pc:sldMk cId="2097190771" sldId="302"/>
        </pc:sldMkLst>
      </pc:sldChg>
      <pc:sldChg chg="del">
        <pc:chgData name="성광 교회" userId="cbd53a764bfb2840" providerId="LiveId" clId="{79E5B231-42B9-4C11-85FB-6F1C289AC7C9}" dt="2020-12-06T01:29:17.631" v="62" actId="47"/>
        <pc:sldMkLst>
          <pc:docMk/>
          <pc:sldMk cId="3506231790" sldId="304"/>
        </pc:sldMkLst>
      </pc:sldChg>
      <pc:sldChg chg="modSp add mod">
        <pc:chgData name="성광 교회" userId="cbd53a764bfb2840" providerId="LiveId" clId="{79E5B231-42B9-4C11-85FB-6F1C289AC7C9}" dt="2020-12-06T01:29:09.069" v="40" actId="5793"/>
        <pc:sldMkLst>
          <pc:docMk/>
          <pc:sldMk cId="449703629" sldId="305"/>
        </pc:sldMkLst>
        <pc:spChg chg="mod">
          <ac:chgData name="성광 교회" userId="cbd53a764bfb2840" providerId="LiveId" clId="{79E5B231-42B9-4C11-85FB-6F1C289AC7C9}" dt="2020-12-06T01:29:09.069" v="40" actId="5793"/>
          <ac:spMkLst>
            <pc:docMk/>
            <pc:sldMk cId="449703629" sldId="305"/>
            <ac:spMk id="2" creationId="{924B6491-B942-4864-9E41-3CB5749507D4}"/>
          </ac:spMkLst>
        </pc:spChg>
      </pc:sldChg>
      <pc:sldChg chg="modSp add mod">
        <pc:chgData name="성광 교회" userId="cbd53a764bfb2840" providerId="LiveId" clId="{79E5B231-42B9-4C11-85FB-6F1C289AC7C9}" dt="2020-12-06T01:57:35.211" v="303" actId="20577"/>
        <pc:sldMkLst>
          <pc:docMk/>
          <pc:sldMk cId="3779209408" sldId="306"/>
        </pc:sldMkLst>
        <pc:spChg chg="mod">
          <ac:chgData name="성광 교회" userId="cbd53a764bfb2840" providerId="LiveId" clId="{79E5B231-42B9-4C11-85FB-6F1C289AC7C9}" dt="2020-12-06T01:57:35.211" v="303" actId="20577"/>
          <ac:spMkLst>
            <pc:docMk/>
            <pc:sldMk cId="3779209408" sldId="306"/>
            <ac:spMk id="2" creationId="{924B6491-B942-4864-9E41-3CB5749507D4}"/>
          </ac:spMkLst>
        </pc:spChg>
      </pc:sldChg>
      <pc:sldChg chg="modSp add mod">
        <pc:chgData name="성광 교회" userId="cbd53a764bfb2840" providerId="LiveId" clId="{79E5B231-42B9-4C11-85FB-6F1C289AC7C9}" dt="2020-12-06T01:29:48.829" v="134"/>
        <pc:sldMkLst>
          <pc:docMk/>
          <pc:sldMk cId="2232229105" sldId="307"/>
        </pc:sldMkLst>
        <pc:spChg chg="mod">
          <ac:chgData name="성광 교회" userId="cbd53a764bfb2840" providerId="LiveId" clId="{79E5B231-42B9-4C11-85FB-6F1C289AC7C9}" dt="2020-12-06T01:29:48.829" v="134"/>
          <ac:spMkLst>
            <pc:docMk/>
            <pc:sldMk cId="2232229105" sldId="307"/>
            <ac:spMk id="2" creationId="{264ACACA-6A84-44F4-AB1E-477DFD3BF190}"/>
          </ac:spMkLst>
        </pc:spChg>
      </pc:sldChg>
    </pc:docChg>
  </pc:docChgLst>
  <pc:docChgLst>
    <pc:chgData name="성광 교회" userId="cbd53a764bfb2840" providerId="LiveId" clId="{7567DA86-DF62-43C9-B7E4-FBB4E601EFB3}"/>
    <pc:docChg chg="undo custSel addSld delSld modSld modMainMaster">
      <pc:chgData name="성광 교회" userId="cbd53a764bfb2840" providerId="LiveId" clId="{7567DA86-DF62-43C9-B7E4-FBB4E601EFB3}" dt="2021-05-30T05:10:46.098" v="341" actId="20577"/>
      <pc:docMkLst>
        <pc:docMk/>
      </pc:docMkLst>
      <pc:sldChg chg="modSp mod">
        <pc:chgData name="성광 교회" userId="cbd53a764bfb2840" providerId="LiveId" clId="{7567DA86-DF62-43C9-B7E4-FBB4E601EFB3}" dt="2021-05-30T01:37:57.114" v="317" actId="27636"/>
        <pc:sldMkLst>
          <pc:docMk/>
          <pc:sldMk cId="3933793636" sldId="268"/>
        </pc:sldMkLst>
        <pc:spChg chg="mod">
          <ac:chgData name="성광 교회" userId="cbd53a764bfb2840" providerId="LiveId" clId="{7567DA86-DF62-43C9-B7E4-FBB4E601EFB3}" dt="2021-05-30T01:37:57.114" v="317" actId="27636"/>
          <ac:spMkLst>
            <pc:docMk/>
            <pc:sldMk cId="3933793636" sldId="268"/>
            <ac:spMk id="2" creationId="{924B6491-B942-4864-9E41-3CB5749507D4}"/>
          </ac:spMkLst>
        </pc:spChg>
      </pc:sldChg>
      <pc:sldChg chg="modSp mod">
        <pc:chgData name="성광 교회" userId="cbd53a764bfb2840" providerId="LiveId" clId="{7567DA86-DF62-43C9-B7E4-FBB4E601EFB3}" dt="2021-05-30T01:38:01.032" v="321" actId="27636"/>
        <pc:sldMkLst>
          <pc:docMk/>
          <pc:sldMk cId="3330217447" sldId="283"/>
        </pc:sldMkLst>
        <pc:spChg chg="mod">
          <ac:chgData name="성광 교회" userId="cbd53a764bfb2840" providerId="LiveId" clId="{7567DA86-DF62-43C9-B7E4-FBB4E601EFB3}" dt="2021-05-30T01:38:01.032" v="321" actId="27636"/>
          <ac:spMkLst>
            <pc:docMk/>
            <pc:sldMk cId="3330217447" sldId="283"/>
            <ac:spMk id="2" creationId="{F5162A09-739D-4D69-8364-08FC64EED7E4}"/>
          </ac:spMkLst>
        </pc:spChg>
      </pc:sldChg>
      <pc:sldChg chg="modSp mod">
        <pc:chgData name="성광 교회" userId="cbd53a764bfb2840" providerId="LiveId" clId="{7567DA86-DF62-43C9-B7E4-FBB4E601EFB3}" dt="2021-05-30T01:37:06.450" v="284" actId="27636"/>
        <pc:sldMkLst>
          <pc:docMk/>
          <pc:sldMk cId="2033826709" sldId="284"/>
        </pc:sldMkLst>
        <pc:spChg chg="mod">
          <ac:chgData name="성광 교회" userId="cbd53a764bfb2840" providerId="LiveId" clId="{7567DA86-DF62-43C9-B7E4-FBB4E601EFB3}" dt="2021-05-30T01:37:06.450" v="284" actId="27636"/>
          <ac:spMkLst>
            <pc:docMk/>
            <pc:sldMk cId="2033826709" sldId="284"/>
            <ac:spMk id="2" creationId="{924B6491-B942-4864-9E41-3CB5749507D4}"/>
          </ac:spMkLst>
        </pc:spChg>
      </pc:sldChg>
      <pc:sldChg chg="modSp mod">
        <pc:chgData name="성광 교회" userId="cbd53a764bfb2840" providerId="LiveId" clId="{7567DA86-DF62-43C9-B7E4-FBB4E601EFB3}" dt="2021-05-30T01:37:11.114" v="288" actId="27636"/>
        <pc:sldMkLst>
          <pc:docMk/>
          <pc:sldMk cId="75699617" sldId="288"/>
        </pc:sldMkLst>
        <pc:spChg chg="mod">
          <ac:chgData name="성광 교회" userId="cbd53a764bfb2840" providerId="LiveId" clId="{7567DA86-DF62-43C9-B7E4-FBB4E601EFB3}" dt="2021-05-30T01:37:11.114" v="288" actId="27636"/>
          <ac:spMkLst>
            <pc:docMk/>
            <pc:sldMk cId="75699617" sldId="288"/>
            <ac:spMk id="2" creationId="{C55F5694-1BB1-46CE-AF04-50746B94B134}"/>
          </ac:spMkLst>
        </pc:spChg>
      </pc:sldChg>
      <pc:sldChg chg="modSp mod">
        <pc:chgData name="성광 교회" userId="cbd53a764bfb2840" providerId="LiveId" clId="{7567DA86-DF62-43C9-B7E4-FBB4E601EFB3}" dt="2021-05-30T01:37:15.009" v="292" actId="27636"/>
        <pc:sldMkLst>
          <pc:docMk/>
          <pc:sldMk cId="6136223" sldId="289"/>
        </pc:sldMkLst>
        <pc:spChg chg="mod">
          <ac:chgData name="성광 교회" userId="cbd53a764bfb2840" providerId="LiveId" clId="{7567DA86-DF62-43C9-B7E4-FBB4E601EFB3}" dt="2021-05-30T01:37:15.009" v="292" actId="27636"/>
          <ac:spMkLst>
            <pc:docMk/>
            <pc:sldMk cId="6136223" sldId="289"/>
            <ac:spMk id="2" creationId="{264ACACA-6A84-44F4-AB1E-477DFD3BF190}"/>
          </ac:spMkLst>
        </pc:spChg>
      </pc:sldChg>
      <pc:sldChg chg="modSp mod">
        <pc:chgData name="성광 교회" userId="cbd53a764bfb2840" providerId="LiveId" clId="{7567DA86-DF62-43C9-B7E4-FBB4E601EFB3}" dt="2021-05-30T01:37:19.169" v="296" actId="27636"/>
        <pc:sldMkLst>
          <pc:docMk/>
          <pc:sldMk cId="2842148607" sldId="290"/>
        </pc:sldMkLst>
        <pc:spChg chg="mod">
          <ac:chgData name="성광 교회" userId="cbd53a764bfb2840" providerId="LiveId" clId="{7567DA86-DF62-43C9-B7E4-FBB4E601EFB3}" dt="2021-05-30T01:37:19.169" v="296" actId="27636"/>
          <ac:spMkLst>
            <pc:docMk/>
            <pc:sldMk cId="2842148607" sldId="290"/>
            <ac:spMk id="2" creationId="{980FE6B4-99F1-44F5-AF6D-9D86CF49D84E}"/>
          </ac:spMkLst>
        </pc:spChg>
      </pc:sldChg>
      <pc:sldChg chg="modSp mod">
        <pc:chgData name="성광 교회" userId="cbd53a764bfb2840" providerId="LiveId" clId="{7567DA86-DF62-43C9-B7E4-FBB4E601EFB3}" dt="2021-05-30T01:37:20.873" v="298" actId="27636"/>
        <pc:sldMkLst>
          <pc:docMk/>
          <pc:sldMk cId="3645545145" sldId="291"/>
        </pc:sldMkLst>
        <pc:spChg chg="mod">
          <ac:chgData name="성광 교회" userId="cbd53a764bfb2840" providerId="LiveId" clId="{7567DA86-DF62-43C9-B7E4-FBB4E601EFB3}" dt="2021-05-30T01:37:20.873" v="298" actId="27636"/>
          <ac:spMkLst>
            <pc:docMk/>
            <pc:sldMk cId="3645545145" sldId="291"/>
            <ac:spMk id="2" creationId="{B2BC3A99-ED60-44A1-B611-316E87979C4B}"/>
          </ac:spMkLst>
        </pc:spChg>
      </pc:sldChg>
      <pc:sldChg chg="modSp mod">
        <pc:chgData name="성광 교회" userId="cbd53a764bfb2840" providerId="LiveId" clId="{7567DA86-DF62-43C9-B7E4-FBB4E601EFB3}" dt="2021-05-30T01:35:27.996" v="84" actId="20577"/>
        <pc:sldMkLst>
          <pc:docMk/>
          <pc:sldMk cId="3133315123" sldId="292"/>
        </pc:sldMkLst>
        <pc:spChg chg="mod">
          <ac:chgData name="성광 교회" userId="cbd53a764bfb2840" providerId="LiveId" clId="{7567DA86-DF62-43C9-B7E4-FBB4E601EFB3}" dt="2021-05-30T01:35:27.996" v="84" actId="20577"/>
          <ac:spMkLst>
            <pc:docMk/>
            <pc:sldMk cId="3133315123" sldId="292"/>
            <ac:spMk id="2" creationId="{E4F10768-9069-4C1E-817D-15FE7109ABA6}"/>
          </ac:spMkLst>
        </pc:spChg>
      </pc:sldChg>
      <pc:sldChg chg="modSp mod">
        <pc:chgData name="성광 교회" userId="cbd53a764bfb2840" providerId="LiveId" clId="{7567DA86-DF62-43C9-B7E4-FBB4E601EFB3}" dt="2021-05-30T01:37:25.066" v="301" actId="27636"/>
        <pc:sldMkLst>
          <pc:docMk/>
          <pc:sldMk cId="184537040" sldId="293"/>
        </pc:sldMkLst>
        <pc:spChg chg="mod">
          <ac:chgData name="성광 교회" userId="cbd53a764bfb2840" providerId="LiveId" clId="{7567DA86-DF62-43C9-B7E4-FBB4E601EFB3}" dt="2021-05-30T01:37:25.066" v="301" actId="27636"/>
          <ac:spMkLst>
            <pc:docMk/>
            <pc:sldMk cId="184537040" sldId="293"/>
            <ac:spMk id="2" creationId="{00FE92A9-DF5C-47E6-9768-A9DEAF015AC8}"/>
          </ac:spMkLst>
        </pc:spChg>
      </pc:sldChg>
      <pc:sldChg chg="modSp del mod">
        <pc:chgData name="성광 교회" userId="cbd53a764bfb2840" providerId="LiveId" clId="{7567DA86-DF62-43C9-B7E4-FBB4E601EFB3}" dt="2021-05-30T01:37:49.548" v="309" actId="47"/>
        <pc:sldMkLst>
          <pc:docMk/>
          <pc:sldMk cId="1810675034" sldId="294"/>
        </pc:sldMkLst>
        <pc:spChg chg="mod">
          <ac:chgData name="성광 교회" userId="cbd53a764bfb2840" providerId="LiveId" clId="{7567DA86-DF62-43C9-B7E4-FBB4E601EFB3}" dt="2021-05-30T01:35:46.113" v="169"/>
          <ac:spMkLst>
            <pc:docMk/>
            <pc:sldMk cId="1810675034" sldId="294"/>
            <ac:spMk id="2" creationId="{C8AB262B-11FA-4922-AD9C-1A2B02E86199}"/>
          </ac:spMkLst>
        </pc:spChg>
      </pc:sldChg>
      <pc:sldChg chg="modSp del mod">
        <pc:chgData name="성광 교회" userId="cbd53a764bfb2840" providerId="LiveId" clId="{7567DA86-DF62-43C9-B7E4-FBB4E601EFB3}" dt="2021-05-30T01:37:49.548" v="309" actId="47"/>
        <pc:sldMkLst>
          <pc:docMk/>
          <pc:sldMk cId="2298706695" sldId="295"/>
        </pc:sldMkLst>
        <pc:spChg chg="mod">
          <ac:chgData name="성광 교회" userId="cbd53a764bfb2840" providerId="LiveId" clId="{7567DA86-DF62-43C9-B7E4-FBB4E601EFB3}" dt="2021-05-30T01:35:58.333" v="218"/>
          <ac:spMkLst>
            <pc:docMk/>
            <pc:sldMk cId="2298706695" sldId="295"/>
            <ac:spMk id="2" creationId="{33E00931-5EE3-425F-A766-C8900F0C8C90}"/>
          </ac:spMkLst>
        </pc:spChg>
      </pc:sldChg>
      <pc:sldChg chg="modSp mod">
        <pc:chgData name="성광 교회" userId="cbd53a764bfb2840" providerId="LiveId" clId="{7567DA86-DF62-43C9-B7E4-FBB4E601EFB3}" dt="2021-05-30T01:37:55.256" v="315" actId="27636"/>
        <pc:sldMkLst>
          <pc:docMk/>
          <pc:sldMk cId="1512909927" sldId="296"/>
        </pc:sldMkLst>
        <pc:spChg chg="mod">
          <ac:chgData name="성광 교회" userId="cbd53a764bfb2840" providerId="LiveId" clId="{7567DA86-DF62-43C9-B7E4-FBB4E601EFB3}" dt="2021-05-30T01:37:55.256" v="315" actId="27636"/>
          <ac:spMkLst>
            <pc:docMk/>
            <pc:sldMk cId="1512909927" sldId="296"/>
            <ac:spMk id="2" creationId="{5D3F789D-42AF-4B3C-98FB-54C495A9C456}"/>
          </ac:spMkLst>
        </pc:spChg>
      </pc:sldChg>
      <pc:sldChg chg="modSp mod">
        <pc:chgData name="성광 교회" userId="cbd53a764bfb2840" providerId="LiveId" clId="{7567DA86-DF62-43C9-B7E4-FBB4E601EFB3}" dt="2021-05-30T01:37:13.393" v="290" actId="27636"/>
        <pc:sldMkLst>
          <pc:docMk/>
          <pc:sldMk cId="1798717185" sldId="300"/>
        </pc:sldMkLst>
        <pc:spChg chg="mod">
          <ac:chgData name="성광 교회" userId="cbd53a764bfb2840" providerId="LiveId" clId="{7567DA86-DF62-43C9-B7E4-FBB4E601EFB3}" dt="2021-05-30T01:37:13.393" v="290" actId="27636"/>
          <ac:spMkLst>
            <pc:docMk/>
            <pc:sldMk cId="1798717185" sldId="300"/>
            <ac:spMk id="2" creationId="{C55F5694-1BB1-46CE-AF04-50746B94B134}"/>
          </ac:spMkLst>
        </pc:spChg>
      </pc:sldChg>
      <pc:sldChg chg="modSp mod">
        <pc:chgData name="성광 교회" userId="cbd53a764bfb2840" providerId="LiveId" clId="{7567DA86-DF62-43C9-B7E4-FBB4E601EFB3}" dt="2021-05-30T01:37:53.216" v="313" actId="27636"/>
        <pc:sldMkLst>
          <pc:docMk/>
          <pc:sldMk cId="1054013262" sldId="303"/>
        </pc:sldMkLst>
        <pc:spChg chg="mod">
          <ac:chgData name="성광 교회" userId="cbd53a764bfb2840" providerId="LiveId" clId="{7567DA86-DF62-43C9-B7E4-FBB4E601EFB3}" dt="2021-05-30T01:37:53.216" v="313" actId="27636"/>
          <ac:spMkLst>
            <pc:docMk/>
            <pc:sldMk cId="1054013262" sldId="303"/>
            <ac:spMk id="2" creationId="{33E00931-5EE3-425F-A766-C8900F0C8C90}"/>
          </ac:spMkLst>
        </pc:spChg>
      </pc:sldChg>
      <pc:sldChg chg="modSp mod">
        <pc:chgData name="성광 교회" userId="cbd53a764bfb2840" providerId="LiveId" clId="{7567DA86-DF62-43C9-B7E4-FBB4E601EFB3}" dt="2021-05-30T01:37:00.305" v="280" actId="27636"/>
        <pc:sldMkLst>
          <pc:docMk/>
          <pc:sldMk cId="449703629" sldId="305"/>
        </pc:sldMkLst>
        <pc:spChg chg="mod">
          <ac:chgData name="성광 교회" userId="cbd53a764bfb2840" providerId="LiveId" clId="{7567DA86-DF62-43C9-B7E4-FBB4E601EFB3}" dt="2021-05-30T01:37:00.305" v="280" actId="27636"/>
          <ac:spMkLst>
            <pc:docMk/>
            <pc:sldMk cId="449703629" sldId="305"/>
            <ac:spMk id="2" creationId="{924B6491-B942-4864-9E41-3CB5749507D4}"/>
          </ac:spMkLst>
        </pc:spChg>
      </pc:sldChg>
      <pc:sldChg chg="modSp mod">
        <pc:chgData name="성광 교회" userId="cbd53a764bfb2840" providerId="LiveId" clId="{7567DA86-DF62-43C9-B7E4-FBB4E601EFB3}" dt="2021-05-30T05:10:46.098" v="341" actId="20577"/>
        <pc:sldMkLst>
          <pc:docMk/>
          <pc:sldMk cId="3779209408" sldId="306"/>
        </pc:sldMkLst>
        <pc:spChg chg="mod">
          <ac:chgData name="성광 교회" userId="cbd53a764bfb2840" providerId="LiveId" clId="{7567DA86-DF62-43C9-B7E4-FBB4E601EFB3}" dt="2021-05-30T05:10:46.098" v="341" actId="20577"/>
          <ac:spMkLst>
            <pc:docMk/>
            <pc:sldMk cId="3779209408" sldId="306"/>
            <ac:spMk id="2" creationId="{924B6491-B942-4864-9E41-3CB5749507D4}"/>
          </ac:spMkLst>
        </pc:spChg>
      </pc:sldChg>
      <pc:sldChg chg="modSp mod">
        <pc:chgData name="성광 교회" userId="cbd53a764bfb2840" providerId="LiveId" clId="{7567DA86-DF62-43C9-B7E4-FBB4E601EFB3}" dt="2021-05-30T01:37:17.079" v="294" actId="27636"/>
        <pc:sldMkLst>
          <pc:docMk/>
          <pc:sldMk cId="2232229105" sldId="307"/>
        </pc:sldMkLst>
        <pc:spChg chg="mod">
          <ac:chgData name="성광 교회" userId="cbd53a764bfb2840" providerId="LiveId" clId="{7567DA86-DF62-43C9-B7E4-FBB4E601EFB3}" dt="2021-05-30T01:37:17.079" v="294" actId="27636"/>
          <ac:spMkLst>
            <pc:docMk/>
            <pc:sldMk cId="2232229105" sldId="307"/>
            <ac:spMk id="2" creationId="{264ACACA-6A84-44F4-AB1E-477DFD3BF190}"/>
          </ac:spMkLst>
        </pc:spChg>
      </pc:sldChg>
      <pc:sldChg chg="modSp mod">
        <pc:chgData name="성광 교회" userId="cbd53a764bfb2840" providerId="LiveId" clId="{7567DA86-DF62-43C9-B7E4-FBB4E601EFB3}" dt="2021-05-30T01:38:02.715" v="323" actId="27636"/>
        <pc:sldMkLst>
          <pc:docMk/>
          <pc:sldMk cId="2630437963" sldId="308"/>
        </pc:sldMkLst>
        <pc:spChg chg="mod">
          <ac:chgData name="성광 교회" userId="cbd53a764bfb2840" providerId="LiveId" clId="{7567DA86-DF62-43C9-B7E4-FBB4E601EFB3}" dt="2021-05-30T01:38:02.715" v="323" actId="27636"/>
          <ac:spMkLst>
            <pc:docMk/>
            <pc:sldMk cId="2630437963" sldId="308"/>
            <ac:spMk id="2" creationId="{924B6491-B942-4864-9E41-3CB5749507D4}"/>
          </ac:spMkLst>
        </pc:spChg>
      </pc:sldChg>
      <pc:sldChg chg="modSp add mod">
        <pc:chgData name="성광 교회" userId="cbd53a764bfb2840" providerId="LiveId" clId="{7567DA86-DF62-43C9-B7E4-FBB4E601EFB3}" dt="2021-05-30T01:37:40.167" v="303"/>
        <pc:sldMkLst>
          <pc:docMk/>
          <pc:sldMk cId="443117757" sldId="309"/>
        </pc:sldMkLst>
        <pc:spChg chg="mod">
          <ac:chgData name="성광 교회" userId="cbd53a764bfb2840" providerId="LiveId" clId="{7567DA86-DF62-43C9-B7E4-FBB4E601EFB3}" dt="2021-05-30T01:37:40.167" v="303"/>
          <ac:spMkLst>
            <pc:docMk/>
            <pc:sldMk cId="443117757" sldId="309"/>
            <ac:spMk id="2" creationId="{00FE92A9-DF5C-47E6-9768-A9DEAF015AC8}"/>
          </ac:spMkLst>
        </pc:spChg>
      </pc:sldChg>
      <pc:sldChg chg="modSp add mod">
        <pc:chgData name="성광 교회" userId="cbd53a764bfb2840" providerId="LiveId" clId="{7567DA86-DF62-43C9-B7E4-FBB4E601EFB3}" dt="2021-05-30T01:37:47.520" v="308" actId="27636"/>
        <pc:sldMkLst>
          <pc:docMk/>
          <pc:sldMk cId="4060411953" sldId="310"/>
        </pc:sldMkLst>
        <pc:spChg chg="mod">
          <ac:chgData name="성광 교회" userId="cbd53a764bfb2840" providerId="LiveId" clId="{7567DA86-DF62-43C9-B7E4-FBB4E601EFB3}" dt="2021-05-30T01:37:47.520" v="308" actId="27636"/>
          <ac:spMkLst>
            <pc:docMk/>
            <pc:sldMk cId="4060411953" sldId="310"/>
            <ac:spMk id="2" creationId="{00FE92A9-DF5C-47E6-9768-A9DEAF015AC8}"/>
          </ac:spMkLst>
        </pc:spChg>
      </pc:sldChg>
      <pc:sldMasterChg chg="modSldLayout">
        <pc:chgData name="성광 교회" userId="cbd53a764bfb2840" providerId="LiveId" clId="{7567DA86-DF62-43C9-B7E4-FBB4E601EFB3}" dt="2021-05-30T01:36:49.494" v="263" actId="14100"/>
        <pc:sldMasterMkLst>
          <pc:docMk/>
          <pc:sldMasterMk cId="2435403545" sldId="2147483651"/>
        </pc:sldMasterMkLst>
        <pc:sldLayoutChg chg="modSp mod">
          <pc:chgData name="성광 교회" userId="cbd53a764bfb2840" providerId="LiveId" clId="{7567DA86-DF62-43C9-B7E4-FBB4E601EFB3}" dt="2021-05-30T01:36:49.494" v="263" actId="14100"/>
          <pc:sldLayoutMkLst>
            <pc:docMk/>
            <pc:sldMasterMk cId="2435403545" sldId="2147483651"/>
            <pc:sldLayoutMk cId="3658685100" sldId="2147483663"/>
          </pc:sldLayoutMkLst>
          <pc:spChg chg="mod">
            <ac:chgData name="성광 교회" userId="cbd53a764bfb2840" providerId="LiveId" clId="{7567DA86-DF62-43C9-B7E4-FBB4E601EFB3}" dt="2021-05-30T01:36:49.494" v="263" actId="14100"/>
            <ac:spMkLst>
              <pc:docMk/>
              <pc:sldMasterMk cId="2435403545" sldId="2147483651"/>
              <pc:sldLayoutMk cId="3658685100" sldId="2147483663"/>
              <ac:spMk id="3" creationId="{E995AC3C-A642-42DA-85B8-EEBBCDF1369F}"/>
            </ac:spMkLst>
          </pc:spChg>
        </pc:sldLayoutChg>
      </pc:sldMasterChg>
    </pc:docChg>
  </pc:docChgLst>
  <pc:docChgLst>
    <pc:chgData name="성광 교회" userId="cbd53a764bfb2840" providerId="LiveId" clId="{84DF3606-F30F-45EC-89A1-E20CC48D3759}"/>
    <pc:docChg chg="addSld delSld modSld modMainMaster modShowInfo">
      <pc:chgData name="성광 교회" userId="cbd53a764bfb2840" providerId="LiveId" clId="{84DF3606-F30F-45EC-89A1-E20CC48D3759}" dt="2020-11-01T01:32:53.566" v="396" actId="120"/>
      <pc:docMkLst>
        <pc:docMk/>
      </pc:docMkLst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387902281" sldId="258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866218665" sldId="259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1068028370" sldId="260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1333131125" sldId="261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424317053" sldId="262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764769601" sldId="263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031123502" sldId="264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402479513" sldId="265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814713619" sldId="266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4056279814" sldId="267"/>
        </pc:sldMkLst>
      </pc:sldChg>
      <pc:sldChg chg="modSp mod">
        <pc:chgData name="성광 교회" userId="cbd53a764bfb2840" providerId="LiveId" clId="{84DF3606-F30F-45EC-89A1-E20CC48D3759}" dt="2020-11-01T01:32:24.430" v="386" actId="20577"/>
        <pc:sldMkLst>
          <pc:docMk/>
          <pc:sldMk cId="3933793636" sldId="268"/>
        </pc:sldMkLst>
        <pc:spChg chg="mod">
          <ac:chgData name="성광 교회" userId="cbd53a764bfb2840" providerId="LiveId" clId="{84DF3606-F30F-45EC-89A1-E20CC48D3759}" dt="2020-11-01T01:32:24.430" v="386" actId="20577"/>
          <ac:spMkLst>
            <pc:docMk/>
            <pc:sldMk cId="3933793636" sldId="268"/>
            <ac:spMk id="2" creationId="{924B6491-B942-4864-9E41-3CB5749507D4}"/>
          </ac:spMkLst>
        </pc:spChg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486375070" sldId="271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579946933" sldId="272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696137280" sldId="273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319648909" sldId="274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661101041" sldId="275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729225610" sldId="276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910835024" sldId="277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957285603" sldId="278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492834982" sldId="279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117219839" sldId="280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398739771" sldId="281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071646591" sldId="282"/>
        </pc:sldMkLst>
      </pc:sldChg>
      <pc:sldChg chg="modSp mod">
        <pc:chgData name="성광 교회" userId="cbd53a764bfb2840" providerId="LiveId" clId="{84DF3606-F30F-45EC-89A1-E20CC48D3759}" dt="2020-11-01T01:32:33.397" v="393" actId="20577"/>
        <pc:sldMkLst>
          <pc:docMk/>
          <pc:sldMk cId="3330217447" sldId="283"/>
        </pc:sldMkLst>
        <pc:spChg chg="mod">
          <ac:chgData name="성광 교회" userId="cbd53a764bfb2840" providerId="LiveId" clId="{84DF3606-F30F-45EC-89A1-E20CC48D3759}" dt="2020-11-01T01:32:33.397" v="393" actId="20577"/>
          <ac:spMkLst>
            <pc:docMk/>
            <pc:sldMk cId="3330217447" sldId="283"/>
            <ac:spMk id="2" creationId="{F5162A09-739D-4D69-8364-08FC64EED7E4}"/>
          </ac:spMkLst>
        </pc:spChg>
      </pc:sldChg>
      <pc:sldChg chg="modSp mod">
        <pc:chgData name="성광 교회" userId="cbd53a764bfb2840" providerId="LiveId" clId="{84DF3606-F30F-45EC-89A1-E20CC48D3759}" dt="2020-11-01T01:29:52.766" v="8" actId="20577"/>
        <pc:sldMkLst>
          <pc:docMk/>
          <pc:sldMk cId="2033826709" sldId="284"/>
        </pc:sldMkLst>
        <pc:spChg chg="mod">
          <ac:chgData name="성광 교회" userId="cbd53a764bfb2840" providerId="LiveId" clId="{84DF3606-F30F-45EC-89A1-E20CC48D3759}" dt="2020-11-01T01:29:52.766" v="8" actId="20577"/>
          <ac:spMkLst>
            <pc:docMk/>
            <pc:sldMk cId="2033826709" sldId="284"/>
            <ac:spMk id="2" creationId="{924B6491-B942-4864-9E41-3CB5749507D4}"/>
          </ac:spMkLst>
        </pc:spChg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1082487003" sldId="286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124924807" sldId="287"/>
        </pc:sldMkLst>
      </pc:sldChg>
      <pc:sldChg chg="modSp mod">
        <pc:chgData name="성광 교회" userId="cbd53a764bfb2840" providerId="LiveId" clId="{84DF3606-F30F-45EC-89A1-E20CC48D3759}" dt="2020-11-01T01:31:41.949" v="257"/>
        <pc:sldMkLst>
          <pc:docMk/>
          <pc:sldMk cId="75699617" sldId="288"/>
        </pc:sldMkLst>
        <pc:spChg chg="mod">
          <ac:chgData name="성광 교회" userId="cbd53a764bfb2840" providerId="LiveId" clId="{84DF3606-F30F-45EC-89A1-E20CC48D3759}" dt="2020-11-01T01:31:41.949" v="257"/>
          <ac:spMkLst>
            <pc:docMk/>
            <pc:sldMk cId="75699617" sldId="288"/>
            <ac:spMk id="2" creationId="{C55F5694-1BB1-46CE-AF04-50746B94B134}"/>
          </ac:spMkLst>
        </pc:spChg>
      </pc:sldChg>
      <pc:sldChg chg="modSp mod">
        <pc:chgData name="성광 교회" userId="cbd53a764bfb2840" providerId="LiveId" clId="{84DF3606-F30F-45EC-89A1-E20CC48D3759}" dt="2020-11-01T01:30:30.326" v="83" actId="20577"/>
        <pc:sldMkLst>
          <pc:docMk/>
          <pc:sldMk cId="6136223" sldId="289"/>
        </pc:sldMkLst>
        <pc:spChg chg="mod">
          <ac:chgData name="성광 교회" userId="cbd53a764bfb2840" providerId="LiveId" clId="{84DF3606-F30F-45EC-89A1-E20CC48D3759}" dt="2020-11-01T01:30:30.326" v="83" actId="20577"/>
          <ac:spMkLst>
            <pc:docMk/>
            <pc:sldMk cId="6136223" sldId="289"/>
            <ac:spMk id="2" creationId="{264ACACA-6A84-44F4-AB1E-477DFD3BF190}"/>
          </ac:spMkLst>
        </pc:spChg>
      </pc:sldChg>
      <pc:sldChg chg="modSp mod">
        <pc:chgData name="성광 교회" userId="cbd53a764bfb2840" providerId="LiveId" clId="{84DF3606-F30F-45EC-89A1-E20CC48D3759}" dt="2020-11-01T01:31:27.997" v="241" actId="20577"/>
        <pc:sldMkLst>
          <pc:docMk/>
          <pc:sldMk cId="2842148607" sldId="290"/>
        </pc:sldMkLst>
        <pc:spChg chg="mod">
          <ac:chgData name="성광 교회" userId="cbd53a764bfb2840" providerId="LiveId" clId="{84DF3606-F30F-45EC-89A1-E20CC48D3759}" dt="2020-11-01T01:31:27.997" v="241" actId="20577"/>
          <ac:spMkLst>
            <pc:docMk/>
            <pc:sldMk cId="2842148607" sldId="290"/>
            <ac:spMk id="2" creationId="{980FE6B4-99F1-44F5-AF6D-9D86CF49D84E}"/>
          </ac:spMkLst>
        </pc:spChg>
      </pc:sldChg>
      <pc:sldChg chg="modSp mod">
        <pc:chgData name="성광 교회" userId="cbd53a764bfb2840" providerId="LiveId" clId="{84DF3606-F30F-45EC-89A1-E20CC48D3759}" dt="2020-11-01T01:30:55.213" v="172" actId="20577"/>
        <pc:sldMkLst>
          <pc:docMk/>
          <pc:sldMk cId="3645545145" sldId="291"/>
        </pc:sldMkLst>
        <pc:spChg chg="mod">
          <ac:chgData name="성광 교회" userId="cbd53a764bfb2840" providerId="LiveId" clId="{84DF3606-F30F-45EC-89A1-E20CC48D3759}" dt="2020-11-01T01:30:55.213" v="172" actId="20577"/>
          <ac:spMkLst>
            <pc:docMk/>
            <pc:sldMk cId="3645545145" sldId="291"/>
            <ac:spMk id="2" creationId="{B2BC3A99-ED60-44A1-B611-316E87979C4B}"/>
          </ac:spMkLst>
        </pc:spChg>
      </pc:sldChg>
      <pc:sldChg chg="modSp mod">
        <pc:chgData name="성광 교회" userId="cbd53a764bfb2840" providerId="LiveId" clId="{84DF3606-F30F-45EC-89A1-E20CC48D3759}" dt="2020-11-01T01:31:07.821" v="202" actId="20577"/>
        <pc:sldMkLst>
          <pc:docMk/>
          <pc:sldMk cId="3133315123" sldId="292"/>
        </pc:sldMkLst>
        <pc:spChg chg="mod">
          <ac:chgData name="성광 교회" userId="cbd53a764bfb2840" providerId="LiveId" clId="{84DF3606-F30F-45EC-89A1-E20CC48D3759}" dt="2020-11-01T01:31:07.821" v="202" actId="20577"/>
          <ac:spMkLst>
            <pc:docMk/>
            <pc:sldMk cId="3133315123" sldId="292"/>
            <ac:spMk id="2" creationId="{E4F10768-9069-4C1E-817D-15FE7109ABA6}"/>
          </ac:spMkLst>
        </pc:spChg>
      </pc:sldChg>
      <pc:sldChg chg="modSp mod">
        <pc:chgData name="성광 교회" userId="cbd53a764bfb2840" providerId="LiveId" clId="{84DF3606-F30F-45EC-89A1-E20CC48D3759}" dt="2020-11-01T01:31:19.477" v="231"/>
        <pc:sldMkLst>
          <pc:docMk/>
          <pc:sldMk cId="184537040" sldId="293"/>
        </pc:sldMkLst>
        <pc:spChg chg="mod">
          <ac:chgData name="성광 교회" userId="cbd53a764bfb2840" providerId="LiveId" clId="{84DF3606-F30F-45EC-89A1-E20CC48D3759}" dt="2020-11-01T01:31:19.477" v="231"/>
          <ac:spMkLst>
            <pc:docMk/>
            <pc:sldMk cId="184537040" sldId="293"/>
            <ac:spMk id="2" creationId="{00FE92A9-DF5C-47E6-9768-A9DEAF015AC8}"/>
          </ac:spMkLst>
        </pc:spChg>
      </pc:sldChg>
      <pc:sldChg chg="modSp mod">
        <pc:chgData name="성광 교회" userId="cbd53a764bfb2840" providerId="LiveId" clId="{84DF3606-F30F-45EC-89A1-E20CC48D3759}" dt="2020-11-01T01:32:01.149" v="330"/>
        <pc:sldMkLst>
          <pc:docMk/>
          <pc:sldMk cId="1810675034" sldId="294"/>
        </pc:sldMkLst>
        <pc:spChg chg="mod">
          <ac:chgData name="성광 교회" userId="cbd53a764bfb2840" providerId="LiveId" clId="{84DF3606-F30F-45EC-89A1-E20CC48D3759}" dt="2020-11-01T01:32:01.149" v="330"/>
          <ac:spMkLst>
            <pc:docMk/>
            <pc:sldMk cId="1810675034" sldId="294"/>
            <ac:spMk id="2" creationId="{C8AB262B-11FA-4922-AD9C-1A2B02E86199}"/>
          </ac:spMkLst>
        </pc:spChg>
      </pc:sldChg>
      <pc:sldChg chg="modSp mod">
        <pc:chgData name="성광 교회" userId="cbd53a764bfb2840" providerId="LiveId" clId="{84DF3606-F30F-45EC-89A1-E20CC48D3759}" dt="2020-11-01T01:32:10.550" v="351"/>
        <pc:sldMkLst>
          <pc:docMk/>
          <pc:sldMk cId="2298706695" sldId="295"/>
        </pc:sldMkLst>
        <pc:spChg chg="mod">
          <ac:chgData name="성광 교회" userId="cbd53a764bfb2840" providerId="LiveId" clId="{84DF3606-F30F-45EC-89A1-E20CC48D3759}" dt="2020-11-01T01:32:10.550" v="351"/>
          <ac:spMkLst>
            <pc:docMk/>
            <pc:sldMk cId="2298706695" sldId="295"/>
            <ac:spMk id="2" creationId="{33E00931-5EE3-425F-A766-C8900F0C8C90}"/>
          </ac:spMkLst>
        </pc:spChg>
      </pc:sldChg>
      <pc:sldChg chg="modSp mod">
        <pc:chgData name="성광 교회" userId="cbd53a764bfb2840" providerId="LiveId" clId="{84DF3606-F30F-45EC-89A1-E20CC48D3759}" dt="2020-11-01T01:32:16.918" v="368" actId="20577"/>
        <pc:sldMkLst>
          <pc:docMk/>
          <pc:sldMk cId="1512909927" sldId="296"/>
        </pc:sldMkLst>
        <pc:spChg chg="mod">
          <ac:chgData name="성광 교회" userId="cbd53a764bfb2840" providerId="LiveId" clId="{84DF3606-F30F-45EC-89A1-E20CC48D3759}" dt="2020-11-01T01:32:16.918" v="368" actId="20577"/>
          <ac:spMkLst>
            <pc:docMk/>
            <pc:sldMk cId="1512909927" sldId="296"/>
            <ac:spMk id="2" creationId="{5D3F789D-42AF-4B3C-98FB-54C495A9C456}"/>
          </ac:spMkLst>
        </pc:spChg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398287142" sldId="297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846689910" sldId="298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152201356" sldId="299"/>
        </pc:sldMkLst>
      </pc:sldChg>
      <pc:sldChg chg="modSp add mod">
        <pc:chgData name="성광 교회" userId="cbd53a764bfb2840" providerId="LiveId" clId="{84DF3606-F30F-45EC-89A1-E20CC48D3759}" dt="2020-11-01T01:31:45.713" v="265"/>
        <pc:sldMkLst>
          <pc:docMk/>
          <pc:sldMk cId="1798717185" sldId="300"/>
        </pc:sldMkLst>
        <pc:spChg chg="mod">
          <ac:chgData name="성광 교회" userId="cbd53a764bfb2840" providerId="LiveId" clId="{84DF3606-F30F-45EC-89A1-E20CC48D3759}" dt="2020-11-01T01:31:45.713" v="265"/>
          <ac:spMkLst>
            <pc:docMk/>
            <pc:sldMk cId="1798717185" sldId="300"/>
            <ac:spMk id="2" creationId="{C55F5694-1BB1-46CE-AF04-50746B94B134}"/>
          </ac:spMkLst>
        </pc:spChg>
      </pc:sldChg>
      <pc:sldChg chg="new">
        <pc:chgData name="성광 교회" userId="cbd53a764bfb2840" providerId="LiveId" clId="{84DF3606-F30F-45EC-89A1-E20CC48D3759}" dt="2020-11-01T01:32:40.043" v="395" actId="680"/>
        <pc:sldMkLst>
          <pc:docMk/>
          <pc:sldMk cId="2672673220" sldId="301"/>
        </pc:sldMkLst>
      </pc:sldChg>
      <pc:sldMasterChg chg="modSldLayout">
        <pc:chgData name="성광 교회" userId="cbd53a764bfb2840" providerId="LiveId" clId="{84DF3606-F30F-45EC-89A1-E20CC48D3759}" dt="2020-11-01T01:32:53.566" v="396" actId="120"/>
        <pc:sldMasterMkLst>
          <pc:docMk/>
          <pc:sldMasterMk cId="2435403545" sldId="2147483651"/>
        </pc:sldMasterMkLst>
        <pc:sldLayoutChg chg="modSp mod">
          <pc:chgData name="성광 교회" userId="cbd53a764bfb2840" providerId="LiveId" clId="{84DF3606-F30F-45EC-89A1-E20CC48D3759}" dt="2020-11-01T01:32:53.566" v="396" actId="120"/>
          <pc:sldLayoutMkLst>
            <pc:docMk/>
            <pc:sldMasterMk cId="2435403545" sldId="2147483651"/>
            <pc:sldLayoutMk cId="3658685100" sldId="2147483663"/>
          </pc:sldLayoutMkLst>
          <pc:spChg chg="mod">
            <ac:chgData name="성광 교회" userId="cbd53a764bfb2840" providerId="LiveId" clId="{84DF3606-F30F-45EC-89A1-E20CC48D3759}" dt="2020-11-01T01:32:53.566" v="396" actId="120"/>
            <ac:spMkLst>
              <pc:docMk/>
              <pc:sldMasterMk cId="2435403545" sldId="2147483651"/>
              <pc:sldLayoutMk cId="3658685100" sldId="2147483663"/>
              <ac:spMk id="3" creationId="{E995AC3C-A642-42DA-85B8-EEBBCDF1369F}"/>
            </ac:spMkLst>
          </pc:spChg>
        </pc:sldLayoutChg>
      </pc:sldMasterChg>
    </pc:docChg>
  </pc:docChgLst>
  <pc:docChgLst>
    <pc:chgData name="성광 교회" userId="cbd53a764bfb2840" providerId="LiveId" clId="{916D28A0-0FE8-4CAA-BE0C-E807DB7DD8B5}"/>
    <pc:docChg chg="custSel addSld delSld modSld sldOrd modMainMaster">
      <pc:chgData name="성광 교회" userId="cbd53a764bfb2840" providerId="LiveId" clId="{916D28A0-0FE8-4CAA-BE0C-E807DB7DD8B5}" dt="2020-11-08T02:53:19.157" v="289" actId="20577"/>
      <pc:docMkLst>
        <pc:docMk/>
      </pc:docMkLst>
      <pc:sldChg chg="modSp mod">
        <pc:chgData name="성광 교회" userId="cbd53a764bfb2840" providerId="LiveId" clId="{916D28A0-0FE8-4CAA-BE0C-E807DB7DD8B5}" dt="2020-11-08T01:49:42.200" v="129" actId="27636"/>
        <pc:sldMkLst>
          <pc:docMk/>
          <pc:sldMk cId="3933793636" sldId="268"/>
        </pc:sldMkLst>
        <pc:spChg chg="mod">
          <ac:chgData name="성광 교회" userId="cbd53a764bfb2840" providerId="LiveId" clId="{916D28A0-0FE8-4CAA-BE0C-E807DB7DD8B5}" dt="2020-11-08T01:49:42.200" v="129" actId="27636"/>
          <ac:spMkLst>
            <pc:docMk/>
            <pc:sldMk cId="3933793636" sldId="268"/>
            <ac:spMk id="2" creationId="{924B6491-B942-4864-9E41-3CB5749507D4}"/>
          </ac:spMkLst>
        </pc:spChg>
      </pc:sldChg>
      <pc:sldChg chg="modSp mod">
        <pc:chgData name="성광 교회" userId="cbd53a764bfb2840" providerId="LiveId" clId="{916D28A0-0FE8-4CAA-BE0C-E807DB7DD8B5}" dt="2020-11-08T01:49:42.213" v="130" actId="27636"/>
        <pc:sldMkLst>
          <pc:docMk/>
          <pc:sldMk cId="3330217447" sldId="283"/>
        </pc:sldMkLst>
        <pc:spChg chg="mod">
          <ac:chgData name="성광 교회" userId="cbd53a764bfb2840" providerId="LiveId" clId="{916D28A0-0FE8-4CAA-BE0C-E807DB7DD8B5}" dt="2020-11-08T01:49:42.213" v="130" actId="27636"/>
          <ac:spMkLst>
            <pc:docMk/>
            <pc:sldMk cId="3330217447" sldId="283"/>
            <ac:spMk id="2" creationId="{F5162A09-739D-4D69-8364-08FC64EED7E4}"/>
          </ac:spMkLst>
        </pc:spChg>
      </pc:sldChg>
      <pc:sldChg chg="modSp mod">
        <pc:chgData name="성광 교회" userId="cbd53a764bfb2840" providerId="LiveId" clId="{916D28A0-0FE8-4CAA-BE0C-E807DB7DD8B5}" dt="2020-11-08T01:49:41.991" v="118" actId="27636"/>
        <pc:sldMkLst>
          <pc:docMk/>
          <pc:sldMk cId="2033826709" sldId="284"/>
        </pc:sldMkLst>
        <pc:spChg chg="mod">
          <ac:chgData name="성광 교회" userId="cbd53a764bfb2840" providerId="LiveId" clId="{916D28A0-0FE8-4CAA-BE0C-E807DB7DD8B5}" dt="2020-11-08T01:49:41.991" v="118" actId="27636"/>
          <ac:spMkLst>
            <pc:docMk/>
            <pc:sldMk cId="2033826709" sldId="284"/>
            <ac:spMk id="2" creationId="{924B6491-B942-4864-9E41-3CB5749507D4}"/>
          </ac:spMkLst>
        </pc:spChg>
      </pc:sldChg>
      <pc:sldChg chg="modSp mod">
        <pc:chgData name="성광 교회" userId="cbd53a764bfb2840" providerId="LiveId" clId="{916D28A0-0FE8-4CAA-BE0C-E807DB7DD8B5}" dt="2020-11-08T01:49:42.005" v="119" actId="27636"/>
        <pc:sldMkLst>
          <pc:docMk/>
          <pc:sldMk cId="75699617" sldId="288"/>
        </pc:sldMkLst>
        <pc:spChg chg="mod">
          <ac:chgData name="성광 교회" userId="cbd53a764bfb2840" providerId="LiveId" clId="{916D28A0-0FE8-4CAA-BE0C-E807DB7DD8B5}" dt="2020-11-08T01:49:42.005" v="119" actId="27636"/>
          <ac:spMkLst>
            <pc:docMk/>
            <pc:sldMk cId="75699617" sldId="288"/>
            <ac:spMk id="2" creationId="{C55F5694-1BB1-46CE-AF04-50746B94B134}"/>
          </ac:spMkLst>
        </pc:spChg>
      </pc:sldChg>
      <pc:sldChg chg="modSp mod">
        <pc:chgData name="성광 교회" userId="cbd53a764bfb2840" providerId="LiveId" clId="{916D28A0-0FE8-4CAA-BE0C-E807DB7DD8B5}" dt="2020-11-08T02:18:59.754" v="248" actId="20577"/>
        <pc:sldMkLst>
          <pc:docMk/>
          <pc:sldMk cId="6136223" sldId="289"/>
        </pc:sldMkLst>
        <pc:spChg chg="mod">
          <ac:chgData name="성광 교회" userId="cbd53a764bfb2840" providerId="LiveId" clId="{916D28A0-0FE8-4CAA-BE0C-E807DB7DD8B5}" dt="2020-11-08T02:18:59.754" v="248" actId="20577"/>
          <ac:spMkLst>
            <pc:docMk/>
            <pc:sldMk cId="6136223" sldId="289"/>
            <ac:spMk id="2" creationId="{264ACACA-6A84-44F4-AB1E-477DFD3BF190}"/>
          </ac:spMkLst>
        </pc:spChg>
      </pc:sldChg>
      <pc:sldChg chg="modSp mod">
        <pc:chgData name="성광 교회" userId="cbd53a764bfb2840" providerId="LiveId" clId="{916D28A0-0FE8-4CAA-BE0C-E807DB7DD8B5}" dt="2020-11-08T01:49:42.049" v="122" actId="27636"/>
        <pc:sldMkLst>
          <pc:docMk/>
          <pc:sldMk cId="2842148607" sldId="290"/>
        </pc:sldMkLst>
        <pc:spChg chg="mod">
          <ac:chgData name="성광 교회" userId="cbd53a764bfb2840" providerId="LiveId" clId="{916D28A0-0FE8-4CAA-BE0C-E807DB7DD8B5}" dt="2020-11-08T01:49:42.049" v="122" actId="27636"/>
          <ac:spMkLst>
            <pc:docMk/>
            <pc:sldMk cId="2842148607" sldId="290"/>
            <ac:spMk id="2" creationId="{980FE6B4-99F1-44F5-AF6D-9D86CF49D84E}"/>
          </ac:spMkLst>
        </pc:spChg>
      </pc:sldChg>
      <pc:sldChg chg="modSp mod">
        <pc:chgData name="성광 교회" userId="cbd53a764bfb2840" providerId="LiveId" clId="{916D28A0-0FE8-4CAA-BE0C-E807DB7DD8B5}" dt="2020-11-08T01:49:42.099" v="123" actId="27636"/>
        <pc:sldMkLst>
          <pc:docMk/>
          <pc:sldMk cId="3645545145" sldId="291"/>
        </pc:sldMkLst>
        <pc:spChg chg="mod">
          <ac:chgData name="성광 교회" userId="cbd53a764bfb2840" providerId="LiveId" clId="{916D28A0-0FE8-4CAA-BE0C-E807DB7DD8B5}" dt="2020-11-08T01:49:42.099" v="123" actId="27636"/>
          <ac:spMkLst>
            <pc:docMk/>
            <pc:sldMk cId="3645545145" sldId="291"/>
            <ac:spMk id="2" creationId="{B2BC3A99-ED60-44A1-B611-316E87979C4B}"/>
          </ac:spMkLst>
        </pc:spChg>
      </pc:sldChg>
      <pc:sldChg chg="modSp mod">
        <pc:chgData name="성광 교회" userId="cbd53a764bfb2840" providerId="LiveId" clId="{916D28A0-0FE8-4CAA-BE0C-E807DB7DD8B5}" dt="2020-11-08T01:49:42.111" v="124" actId="27636"/>
        <pc:sldMkLst>
          <pc:docMk/>
          <pc:sldMk cId="3133315123" sldId="292"/>
        </pc:sldMkLst>
        <pc:spChg chg="mod">
          <ac:chgData name="성광 교회" userId="cbd53a764bfb2840" providerId="LiveId" clId="{916D28A0-0FE8-4CAA-BE0C-E807DB7DD8B5}" dt="2020-11-08T01:49:42.111" v="124" actId="27636"/>
          <ac:spMkLst>
            <pc:docMk/>
            <pc:sldMk cId="3133315123" sldId="292"/>
            <ac:spMk id="2" creationId="{E4F10768-9069-4C1E-817D-15FE7109ABA6}"/>
          </ac:spMkLst>
        </pc:spChg>
      </pc:sldChg>
      <pc:sldChg chg="modSp mod">
        <pc:chgData name="성광 교회" userId="cbd53a764bfb2840" providerId="LiveId" clId="{916D28A0-0FE8-4CAA-BE0C-E807DB7DD8B5}" dt="2020-11-08T01:49:42.127" v="125" actId="27636"/>
        <pc:sldMkLst>
          <pc:docMk/>
          <pc:sldMk cId="184537040" sldId="293"/>
        </pc:sldMkLst>
        <pc:spChg chg="mod">
          <ac:chgData name="성광 교회" userId="cbd53a764bfb2840" providerId="LiveId" clId="{916D28A0-0FE8-4CAA-BE0C-E807DB7DD8B5}" dt="2020-11-08T01:49:42.127" v="125" actId="27636"/>
          <ac:spMkLst>
            <pc:docMk/>
            <pc:sldMk cId="184537040" sldId="293"/>
            <ac:spMk id="2" creationId="{00FE92A9-DF5C-47E6-9768-A9DEAF015AC8}"/>
          </ac:spMkLst>
        </pc:spChg>
      </pc:sldChg>
      <pc:sldChg chg="modSp mod">
        <pc:chgData name="성광 교회" userId="cbd53a764bfb2840" providerId="LiveId" clId="{916D28A0-0FE8-4CAA-BE0C-E807DB7DD8B5}" dt="2020-11-08T02:19:12.575" v="267" actId="20577"/>
        <pc:sldMkLst>
          <pc:docMk/>
          <pc:sldMk cId="1810675034" sldId="294"/>
        </pc:sldMkLst>
        <pc:spChg chg="mod">
          <ac:chgData name="성광 교회" userId="cbd53a764bfb2840" providerId="LiveId" clId="{916D28A0-0FE8-4CAA-BE0C-E807DB7DD8B5}" dt="2020-11-08T02:19:12.575" v="267" actId="20577"/>
          <ac:spMkLst>
            <pc:docMk/>
            <pc:sldMk cId="1810675034" sldId="294"/>
            <ac:spMk id="2" creationId="{C8AB262B-11FA-4922-AD9C-1A2B02E86199}"/>
          </ac:spMkLst>
        </pc:spChg>
      </pc:sldChg>
      <pc:sldChg chg="modSp mod">
        <pc:chgData name="성광 교회" userId="cbd53a764bfb2840" providerId="LiveId" clId="{916D28A0-0FE8-4CAA-BE0C-E807DB7DD8B5}" dt="2020-11-08T02:50:45.177" v="275" actId="27636"/>
        <pc:sldMkLst>
          <pc:docMk/>
          <pc:sldMk cId="2298706695" sldId="295"/>
        </pc:sldMkLst>
        <pc:spChg chg="mod">
          <ac:chgData name="성광 교회" userId="cbd53a764bfb2840" providerId="LiveId" clId="{916D28A0-0FE8-4CAA-BE0C-E807DB7DD8B5}" dt="2020-11-08T02:50:45.177" v="275" actId="27636"/>
          <ac:spMkLst>
            <pc:docMk/>
            <pc:sldMk cId="2298706695" sldId="295"/>
            <ac:spMk id="2" creationId="{33E00931-5EE3-425F-A766-C8900F0C8C90}"/>
          </ac:spMkLst>
        </pc:spChg>
      </pc:sldChg>
      <pc:sldChg chg="modSp mod">
        <pc:chgData name="성광 교회" userId="cbd53a764bfb2840" providerId="LiveId" clId="{916D28A0-0FE8-4CAA-BE0C-E807DB7DD8B5}" dt="2020-11-08T01:49:42.182" v="128" actId="27636"/>
        <pc:sldMkLst>
          <pc:docMk/>
          <pc:sldMk cId="1512909927" sldId="296"/>
        </pc:sldMkLst>
        <pc:spChg chg="mod">
          <ac:chgData name="성광 교회" userId="cbd53a764bfb2840" providerId="LiveId" clId="{916D28A0-0FE8-4CAA-BE0C-E807DB7DD8B5}" dt="2020-11-08T01:49:42.182" v="128" actId="27636"/>
          <ac:spMkLst>
            <pc:docMk/>
            <pc:sldMk cId="1512909927" sldId="296"/>
            <ac:spMk id="2" creationId="{5D3F789D-42AF-4B3C-98FB-54C495A9C456}"/>
          </ac:spMkLst>
        </pc:spChg>
      </pc:sldChg>
      <pc:sldChg chg="modSp mod">
        <pc:chgData name="성광 교회" userId="cbd53a764bfb2840" providerId="LiveId" clId="{916D28A0-0FE8-4CAA-BE0C-E807DB7DD8B5}" dt="2020-11-08T01:49:42.021" v="120" actId="27636"/>
        <pc:sldMkLst>
          <pc:docMk/>
          <pc:sldMk cId="1798717185" sldId="300"/>
        </pc:sldMkLst>
        <pc:spChg chg="mod">
          <ac:chgData name="성광 교회" userId="cbd53a764bfb2840" providerId="LiveId" clId="{916D28A0-0FE8-4CAA-BE0C-E807DB7DD8B5}" dt="2020-11-08T01:49:42.021" v="120" actId="27636"/>
          <ac:spMkLst>
            <pc:docMk/>
            <pc:sldMk cId="1798717185" sldId="300"/>
            <ac:spMk id="2" creationId="{C55F5694-1BB1-46CE-AF04-50746B94B134}"/>
          </ac:spMkLst>
        </pc:spChg>
      </pc:sldChg>
      <pc:sldChg chg="modSp new del mod ord">
        <pc:chgData name="성광 교회" userId="cbd53a764bfb2840" providerId="LiveId" clId="{916D28A0-0FE8-4CAA-BE0C-E807DB7DD8B5}" dt="2020-11-08T01:50:20.130" v="182" actId="47"/>
        <pc:sldMkLst>
          <pc:docMk/>
          <pc:sldMk cId="1887879678" sldId="301"/>
        </pc:sldMkLst>
        <pc:spChg chg="mod">
          <ac:chgData name="성광 교회" userId="cbd53a764bfb2840" providerId="LiveId" clId="{916D28A0-0FE8-4CAA-BE0C-E807DB7DD8B5}" dt="2020-11-08T01:50:02.100" v="181"/>
          <ac:spMkLst>
            <pc:docMk/>
            <pc:sldMk cId="1887879678" sldId="301"/>
            <ac:spMk id="2" creationId="{13B22F6C-BC5D-45BC-B208-8FBA773E42DC}"/>
          </ac:spMkLst>
        </pc:spChg>
      </pc:sldChg>
      <pc:sldChg chg="del">
        <pc:chgData name="성광 교회" userId="cbd53a764bfb2840" providerId="LiveId" clId="{916D28A0-0FE8-4CAA-BE0C-E807DB7DD8B5}" dt="2020-11-08T01:49:27.549" v="87" actId="47"/>
        <pc:sldMkLst>
          <pc:docMk/>
          <pc:sldMk cId="2672673220" sldId="301"/>
        </pc:sldMkLst>
      </pc:sldChg>
      <pc:sldChg chg="modSp new mod">
        <pc:chgData name="성광 교회" userId="cbd53a764bfb2840" providerId="LiveId" clId="{916D28A0-0FE8-4CAA-BE0C-E807DB7DD8B5}" dt="2020-11-08T01:56:15.970" v="196"/>
        <pc:sldMkLst>
          <pc:docMk/>
          <pc:sldMk cId="3277750250" sldId="301"/>
        </pc:sldMkLst>
        <pc:spChg chg="mod">
          <ac:chgData name="성광 교회" userId="cbd53a764bfb2840" providerId="LiveId" clId="{916D28A0-0FE8-4CAA-BE0C-E807DB7DD8B5}" dt="2020-11-08T01:56:15.970" v="196"/>
          <ac:spMkLst>
            <pc:docMk/>
            <pc:sldMk cId="3277750250" sldId="301"/>
            <ac:spMk id="2" creationId="{05231EE3-9ECD-475F-8E83-819613E6E9DD}"/>
          </ac:spMkLst>
        </pc:spChg>
      </pc:sldChg>
      <pc:sldChg chg="modSp new mod ord">
        <pc:chgData name="성광 교회" userId="cbd53a764bfb2840" providerId="LiveId" clId="{916D28A0-0FE8-4CAA-BE0C-E807DB7DD8B5}" dt="2020-11-08T01:57:57.322" v="225"/>
        <pc:sldMkLst>
          <pc:docMk/>
          <pc:sldMk cId="2097190771" sldId="302"/>
        </pc:sldMkLst>
        <pc:spChg chg="mod">
          <ac:chgData name="성광 교회" userId="cbd53a764bfb2840" providerId="LiveId" clId="{916D28A0-0FE8-4CAA-BE0C-E807DB7DD8B5}" dt="2020-11-08T01:57:57.322" v="225"/>
          <ac:spMkLst>
            <pc:docMk/>
            <pc:sldMk cId="2097190771" sldId="302"/>
            <ac:spMk id="2" creationId="{68CF8988-72A0-49F9-AF2B-0E3371A2CF2F}"/>
          </ac:spMkLst>
        </pc:spChg>
      </pc:sldChg>
      <pc:sldChg chg="modSp add mod">
        <pc:chgData name="성광 교회" userId="cbd53a764bfb2840" providerId="LiveId" clId="{916D28A0-0FE8-4CAA-BE0C-E807DB7DD8B5}" dt="2020-11-08T02:53:19.157" v="289" actId="20577"/>
        <pc:sldMkLst>
          <pc:docMk/>
          <pc:sldMk cId="1054013262" sldId="303"/>
        </pc:sldMkLst>
        <pc:spChg chg="mod">
          <ac:chgData name="성광 교회" userId="cbd53a764bfb2840" providerId="LiveId" clId="{916D28A0-0FE8-4CAA-BE0C-E807DB7DD8B5}" dt="2020-11-08T02:53:19.157" v="289" actId="20577"/>
          <ac:spMkLst>
            <pc:docMk/>
            <pc:sldMk cId="1054013262" sldId="303"/>
            <ac:spMk id="2" creationId="{33E00931-5EE3-425F-A766-C8900F0C8C90}"/>
          </ac:spMkLst>
        </pc:spChg>
      </pc:sldChg>
      <pc:sldMasterChg chg="modSldLayout">
        <pc:chgData name="성광 교회" userId="cbd53a764bfb2840" providerId="LiveId" clId="{916D28A0-0FE8-4CAA-BE0C-E807DB7DD8B5}" dt="2020-11-08T01:49:41.960" v="117" actId="403"/>
        <pc:sldMasterMkLst>
          <pc:docMk/>
          <pc:sldMasterMk cId="2435403545" sldId="2147483651"/>
        </pc:sldMasterMkLst>
        <pc:sldLayoutChg chg="modSp mod">
          <pc:chgData name="성광 교회" userId="cbd53a764bfb2840" providerId="LiveId" clId="{916D28A0-0FE8-4CAA-BE0C-E807DB7DD8B5}" dt="2020-11-08T01:49:41.960" v="117" actId="403"/>
          <pc:sldLayoutMkLst>
            <pc:docMk/>
            <pc:sldMasterMk cId="2435403545" sldId="2147483651"/>
            <pc:sldLayoutMk cId="3658685100" sldId="2147483663"/>
          </pc:sldLayoutMkLst>
          <pc:spChg chg="mod">
            <ac:chgData name="성광 교회" userId="cbd53a764bfb2840" providerId="LiveId" clId="{916D28A0-0FE8-4CAA-BE0C-E807DB7DD8B5}" dt="2020-11-08T01:49:41.960" v="117" actId="403"/>
            <ac:spMkLst>
              <pc:docMk/>
              <pc:sldMasterMk cId="2435403545" sldId="2147483651"/>
              <pc:sldLayoutMk cId="3658685100" sldId="2147483663"/>
              <ac:spMk id="3" creationId="{E995AC3C-A642-42DA-85B8-EEBBCDF1369F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95009AA-7A69-4DE3-91EA-F7A633F040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C72797-A20A-4766-A3CC-00B5A408E2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B1FA2-82EA-459B-8606-06E857DA57AA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60A48C-2DEC-41C6-BCE3-C0FA4B0A8A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11412B-BAFB-43A2-B1F1-1F360C1E80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FD335-1D13-4FAC-8498-1AAEB9DFE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772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4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8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25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81622"/>
            <a:ext cx="9144000" cy="612475"/>
          </a:xfr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658685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714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777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740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587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5287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36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54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688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789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0479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4665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2747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69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6592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2905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0410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3625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97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189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3033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8652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7737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2562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2532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0837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E5E4D-E418-41CB-8E0C-643ED8248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12C23F-4518-450C-9C43-6F3B15EB7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F2B6F-27C3-4F5A-864B-20182649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602A1-FB5A-4599-BB05-95CAF849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E1C18-177B-4260-85D3-23D89EA2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2569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72F73-F919-45E1-9C85-DA8016E6D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A864FE-F058-4E04-9E3A-BE48E1E4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9E25C-AB15-4B89-ADC0-D4FA23E0B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7057F-CB75-4D31-B314-453F0D5D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7C317-723C-4FDD-82BE-8F1045ED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5322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1D53A-816A-45BF-8A1E-46ADBC54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A5551A-EF81-45B1-9678-1415D3AFD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4D633-9F08-4C5C-8098-60833582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9FCAA-C5CC-4166-B3DE-781E980B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DCFEA-EF33-4F15-B716-BE74AB1C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8457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7F753-3A92-4896-A230-8909DCF5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0ED05C-59E4-4C58-BD66-149A52F79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2DA661-82A2-4A0A-841C-F43BCECAA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AAC40-BF38-4254-BEE4-C52ED9B0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A91245-5D69-407E-BCA9-A139B97A5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2B580A-C96A-4A2C-9366-E34DCBF82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72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215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8A7D1-1A34-4679-80E7-AC4E38B08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E03B1B-634B-4D60-8DF6-D7FD60F15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5810F6-D82E-4151-96D1-4FCBD19EF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FDF5B0-9870-4CAB-843C-EDA206513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CC8782-7983-45E7-8824-DEE396959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45533F-1DB2-4DC9-A7AE-8F7F76AB5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8B8CF0-9E59-400D-8E96-60BA1927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097A63-8560-4974-9386-6A7D298B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9375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218DE-5822-4EAF-AD50-3849C3CC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42C539-C6D9-4BEB-BCFA-806361A9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AE4EB6-A482-441E-AE56-1AD956E0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868915-B9C7-4DEA-9F11-67C5826E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963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87D8ED-A4F6-4B71-9722-D03C6355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614017-EBCD-499C-9D13-D3ABB549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FFCC8F-D15C-4079-AE88-9A74C247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1466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3E310-FB67-447D-B79F-3AA97B828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192DF-02C8-4B8A-B532-E8D9072B5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DF67D6-41FE-4BF4-B68C-D64654548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9BB758-FF99-452D-9C78-5DE9BCC9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491042-57E8-4841-8A32-BE106848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633886-9FE6-45B6-852D-400D974E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7062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0E01A-ACD0-4091-94BB-305D5B1E1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6201A6-CF74-45AD-A4F6-2C859550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6DF396-8EB3-408D-AA2B-5195BAB66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CC0851-B8CA-439E-8B1E-9B4D8738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6C0899-A0B0-4F44-AD96-C1BCC254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66223A-03E8-4847-A108-D85107D4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0876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972FF-2338-4CDF-A5EB-98577632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DDF142-3ACF-42CB-868A-9943B812B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F7D1C8-6243-406F-B37D-BCB4EFDF2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E53B62-6F12-4696-BE0E-9ED83AFCC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B3D523-E3B8-4A7D-BAD8-C7C465A1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4863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439EC4-C242-48D1-93BF-6478814DF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3A1233-7024-4C73-89BE-DC3E74EFF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42C10-A365-470D-9929-9CD0AFA0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F7445-D47A-4F62-865D-5783FBF1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EF844-C528-4665-9482-4FFE8F2C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20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2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7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17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7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6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0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  <p:sldLayoutId id="2147483686" r:id="rId34"/>
    <p:sldLayoutId id="2147483687" r:id="rId3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7305AB-4AE0-4D3D-9734-9CF661DE1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9066362" cy="619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6CB81D-DB6E-4EFE-A6C1-3642121AE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15D21-7472-4DA1-9632-F7B9231C243B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2B4A9A-2861-4BAF-A12E-8B384A6C9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E6AF2-B88D-42E0-8092-95C73B3F2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10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bg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4B6491-B942-4864-9E41-3CB57495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축복합니다</a:t>
            </a:r>
            <a:r>
              <a:rPr lang="en-US" altLang="ko-KR" dirty="0"/>
              <a:t>. </a:t>
            </a:r>
            <a:r>
              <a:rPr lang="ko-KR" altLang="en-US" dirty="0"/>
              <a:t>환영합니다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9703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68E37B-F287-46F5-A630-E7F73EC98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설교</a:t>
            </a:r>
            <a:r>
              <a:rPr lang="en-US" altLang="ko-KR" dirty="0"/>
              <a:t>) </a:t>
            </a:r>
            <a:r>
              <a:rPr lang="ko-KR" altLang="en-US" dirty="0"/>
              <a:t>시</a:t>
            </a:r>
            <a:r>
              <a:rPr lang="en-US" altLang="ko-KR"/>
              <a:t>18:1-19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315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FE92A9-DF5C-47E6-9768-A9DEAF015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찬송</a:t>
            </a:r>
            <a:r>
              <a:rPr lang="en-US" altLang="ko-KR" dirty="0"/>
              <a:t>) 348</a:t>
            </a:r>
            <a:r>
              <a:rPr lang="ko-KR" altLang="en-US" dirty="0"/>
              <a:t>장 마위들과 </a:t>
            </a:r>
            <a:r>
              <a:rPr lang="ko-KR" altLang="en-US" dirty="0" err="1"/>
              <a:t>싸울지라</a:t>
            </a:r>
            <a:endParaRPr lang="en-US" altLang="ko-KR" dirty="0" err="1"/>
          </a:p>
        </p:txBody>
      </p:sp>
    </p:spTree>
    <p:extLst>
      <p:ext uri="{BB962C8B-B14F-4D97-AF65-F5344CB8AC3E}">
        <p14:creationId xmlns:p14="http://schemas.microsoft.com/office/powerpoint/2010/main" val="184537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FE92A9-DF5C-47E6-9768-A9DEAF015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설교</a:t>
            </a:r>
            <a:r>
              <a:rPr lang="en-US" altLang="ko-KR" dirty="0"/>
              <a:t>) </a:t>
            </a:r>
            <a:r>
              <a:rPr lang="ko-KR" altLang="en-US" dirty="0"/>
              <a:t>돌보시며 행하시는 하나님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3117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FE92A9-DF5C-47E6-9768-A9DEAF015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헌금</a:t>
            </a:r>
            <a:r>
              <a:rPr lang="en-US" altLang="ko-KR" dirty="0"/>
              <a:t>) 350</a:t>
            </a:r>
            <a:r>
              <a:rPr lang="ko-KR" altLang="en-US" dirty="0"/>
              <a:t>장 우리들이 싸울 </a:t>
            </a:r>
            <a:r>
              <a:rPr lang="ko-KR" altLang="en-US"/>
              <a:t>것은 육체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411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3E00931-5EE3-425F-A766-C8900F0C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헌금기도</a:t>
            </a:r>
          </a:p>
        </p:txBody>
      </p:sp>
    </p:spTree>
    <p:extLst>
      <p:ext uri="{BB962C8B-B14F-4D97-AF65-F5344CB8AC3E}">
        <p14:creationId xmlns:p14="http://schemas.microsoft.com/office/powerpoint/2010/main" val="1054013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D3F789D-42AF-4B3C-98FB-54C495A9C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교회소식</a:t>
            </a:r>
          </a:p>
        </p:txBody>
      </p:sp>
    </p:spTree>
    <p:extLst>
      <p:ext uri="{BB962C8B-B14F-4D97-AF65-F5344CB8AC3E}">
        <p14:creationId xmlns:p14="http://schemas.microsoft.com/office/powerpoint/2010/main" val="1512909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4B6491-B942-4864-9E41-3CB57495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찬송</a:t>
            </a:r>
            <a:r>
              <a:rPr lang="en-US" altLang="ko-KR" dirty="0"/>
              <a:t>) 595</a:t>
            </a:r>
            <a:r>
              <a:rPr lang="ko-KR" altLang="en-US" dirty="0"/>
              <a:t>장 나 맡은 본문은</a:t>
            </a:r>
          </a:p>
        </p:txBody>
      </p:sp>
    </p:spTree>
    <p:extLst>
      <p:ext uri="{BB962C8B-B14F-4D97-AF65-F5344CB8AC3E}">
        <p14:creationId xmlns:p14="http://schemas.microsoft.com/office/powerpoint/2010/main" val="3933793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5162A09-739D-4D69-8364-08FC64EED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축도</a:t>
            </a:r>
          </a:p>
        </p:txBody>
      </p:sp>
    </p:spTree>
    <p:extLst>
      <p:ext uri="{BB962C8B-B14F-4D97-AF65-F5344CB8AC3E}">
        <p14:creationId xmlns:p14="http://schemas.microsoft.com/office/powerpoint/2010/main" val="3330217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4B6491-B942-4864-9E41-3CB57495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/>
              <a:t>주님이 </a:t>
            </a:r>
            <a:r>
              <a:rPr lang="ko-KR" altLang="en-US" dirty="0"/>
              <a:t>함께 하십니다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043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4B6491-B942-4864-9E41-3CB57495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준비찬송 </a:t>
            </a:r>
            <a:r>
              <a:rPr lang="en-US" altLang="ko-KR" dirty="0"/>
              <a:t>70</a:t>
            </a:r>
            <a:r>
              <a:rPr lang="ko-KR" altLang="en-US" dirty="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377920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4B6491-B942-4864-9E41-3CB57495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묵도</a:t>
            </a:r>
          </a:p>
        </p:txBody>
      </p:sp>
    </p:spTree>
    <p:extLst>
      <p:ext uri="{BB962C8B-B14F-4D97-AF65-F5344CB8AC3E}">
        <p14:creationId xmlns:p14="http://schemas.microsoft.com/office/powerpoint/2010/main" val="203382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55F5694-1BB1-46CE-AF04-50746B94B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찬송</a:t>
            </a:r>
            <a:r>
              <a:rPr lang="en-US" altLang="ko-KR" dirty="0"/>
              <a:t>) 1</a:t>
            </a:r>
            <a:r>
              <a:rPr lang="ko-KR" altLang="en-US" dirty="0"/>
              <a:t>장 만복의</a:t>
            </a:r>
          </a:p>
        </p:txBody>
      </p:sp>
    </p:spTree>
    <p:extLst>
      <p:ext uri="{BB962C8B-B14F-4D97-AF65-F5344CB8AC3E}">
        <p14:creationId xmlns:p14="http://schemas.microsoft.com/office/powerpoint/2010/main" val="7569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55F5694-1BB1-46CE-AF04-50746B94B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찬송</a:t>
            </a:r>
            <a:r>
              <a:rPr lang="en-US" altLang="ko-KR" dirty="0"/>
              <a:t>) 160</a:t>
            </a:r>
            <a:r>
              <a:rPr lang="ko-KR" altLang="en-US" dirty="0"/>
              <a:t>장  무덤에 머물러</a:t>
            </a:r>
          </a:p>
        </p:txBody>
      </p:sp>
    </p:spTree>
    <p:extLst>
      <p:ext uri="{BB962C8B-B14F-4D97-AF65-F5344CB8AC3E}">
        <p14:creationId xmlns:p14="http://schemas.microsoft.com/office/powerpoint/2010/main" val="1798717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64ACACA-6A84-44F4-AB1E-477DFD3BF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(</a:t>
            </a:r>
            <a:r>
              <a:rPr lang="ko-KR" altLang="en-US" dirty="0" err="1"/>
              <a:t>교독문</a:t>
            </a:r>
            <a:r>
              <a:rPr lang="en-US" altLang="ko-KR" dirty="0"/>
              <a:t>) 11. </a:t>
            </a:r>
            <a:r>
              <a:rPr lang="ko-KR" altLang="en-US" dirty="0"/>
              <a:t>시편 </a:t>
            </a:r>
            <a:r>
              <a:rPr lang="en-US" altLang="ko-KR" dirty="0"/>
              <a:t>17</a:t>
            </a:r>
            <a:r>
              <a:rPr lang="ko-KR" altLang="en-US" dirty="0"/>
              <a:t>편</a:t>
            </a:r>
          </a:p>
        </p:txBody>
      </p:sp>
    </p:spTree>
    <p:extLst>
      <p:ext uri="{BB962C8B-B14F-4D97-AF65-F5344CB8AC3E}">
        <p14:creationId xmlns:p14="http://schemas.microsoft.com/office/powerpoint/2010/main" val="613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64ACACA-6A84-44F4-AB1E-477DFD3BF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사도신경</a:t>
            </a:r>
          </a:p>
        </p:txBody>
      </p:sp>
    </p:spTree>
    <p:extLst>
      <p:ext uri="{BB962C8B-B14F-4D97-AF65-F5344CB8AC3E}">
        <p14:creationId xmlns:p14="http://schemas.microsoft.com/office/powerpoint/2010/main" val="2232229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80FE6B4-99F1-44F5-AF6D-9D86CF49D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찬송</a:t>
            </a:r>
            <a:r>
              <a:rPr lang="en-US" altLang="ko-KR" dirty="0"/>
              <a:t>) 190</a:t>
            </a:r>
            <a:r>
              <a:rPr lang="ko-KR" altLang="en-US" dirty="0"/>
              <a:t>장 성령이여 강림하사</a:t>
            </a:r>
          </a:p>
        </p:txBody>
      </p:sp>
    </p:spTree>
    <p:extLst>
      <p:ext uri="{BB962C8B-B14F-4D97-AF65-F5344CB8AC3E}">
        <p14:creationId xmlns:p14="http://schemas.microsoft.com/office/powerpoint/2010/main" val="2842148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2BC3A99-ED60-44A1-B611-316E87979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기도</a:t>
            </a:r>
            <a:r>
              <a:rPr lang="en-US" altLang="ko-KR" dirty="0"/>
              <a:t>) </a:t>
            </a:r>
            <a:r>
              <a:rPr lang="ko-KR" altLang="en-US" dirty="0" err="1"/>
              <a:t>공병구안수집사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54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27A2770-EAF6-41E1-BD8F-761476E7314B}">
  <we:reference id="wa104178772" version="1.0.0.0" store="ko-KR" storeType="OMEX"/>
  <we:alternateReferences>
    <we:reference id="WA104178772" version="1.0.0.0" store="WA10417877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1867</TotalTime>
  <Words>88</Words>
  <Application>Microsoft Office PowerPoint</Application>
  <PresentationFormat>화면 슬라이드 쇼(4:3)</PresentationFormat>
  <Paragraphs>18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나눔스퀘어 ExtraBold</vt:lpstr>
      <vt:lpstr>맑은 고딕</vt:lpstr>
      <vt:lpstr>Arial</vt:lpstr>
      <vt:lpstr>Calibri</vt:lpstr>
      <vt:lpstr>Calibri Light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성광 교회</dc:creator>
  <cp:lastModifiedBy>Nam Su Man</cp:lastModifiedBy>
  <cp:revision>95</cp:revision>
  <dcterms:created xsi:type="dcterms:W3CDTF">2020-08-30T03:28:25Z</dcterms:created>
  <dcterms:modified xsi:type="dcterms:W3CDTF">2021-07-04T11:35:54Z</dcterms:modified>
</cp:coreProperties>
</file>