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1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309" r:id="rId14"/>
    <p:sldId id="310" r:id="rId15"/>
    <p:sldId id="303" r:id="rId16"/>
    <p:sldId id="296" r:id="rId17"/>
    <p:sldId id="268" r:id="rId18"/>
    <p:sldId id="283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7DA86-DF62-43C9-B7E4-FBB4E601EFB3}" v="22" dt="2021-05-30T01:37:4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567DA86-DF62-43C9-B7E4-FBB4E601EFB3}"/>
    <pc:docChg chg="undo custSel addSld delSld modSld modMainMaster">
      <pc:chgData name="성광 교회" userId="cbd53a764bfb2840" providerId="LiveId" clId="{7567DA86-DF62-43C9-B7E4-FBB4E601EFB3}" dt="2021-05-30T05:10:46.098" v="341" actId="20577"/>
      <pc:docMkLst>
        <pc:docMk/>
      </pc:docMkLst>
      <pc:sldChg chg="modSp mod">
        <pc:chgData name="성광 교회" userId="cbd53a764bfb2840" providerId="LiveId" clId="{7567DA86-DF62-43C9-B7E4-FBB4E601EFB3}" dt="2021-05-30T01:37:57.114" v="317" actId="27636"/>
        <pc:sldMkLst>
          <pc:docMk/>
          <pc:sldMk cId="3933793636" sldId="268"/>
        </pc:sldMkLst>
        <pc:spChg chg="mod">
          <ac:chgData name="성광 교회" userId="cbd53a764bfb2840" providerId="LiveId" clId="{7567DA86-DF62-43C9-B7E4-FBB4E601EFB3}" dt="2021-05-30T01:37:57.114" v="317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8:01.032" v="321" actId="27636"/>
        <pc:sldMkLst>
          <pc:docMk/>
          <pc:sldMk cId="3330217447" sldId="283"/>
        </pc:sldMkLst>
        <pc:spChg chg="mod">
          <ac:chgData name="성광 교회" userId="cbd53a764bfb2840" providerId="LiveId" clId="{7567DA86-DF62-43C9-B7E4-FBB4E601EFB3}" dt="2021-05-30T01:38:01.032" v="321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7567DA86-DF62-43C9-B7E4-FBB4E601EFB3}" dt="2021-05-30T01:37:06.450" v="284" actId="27636"/>
        <pc:sldMkLst>
          <pc:docMk/>
          <pc:sldMk cId="2033826709" sldId="284"/>
        </pc:sldMkLst>
        <pc:spChg chg="mod">
          <ac:chgData name="성광 교회" userId="cbd53a764bfb2840" providerId="LiveId" clId="{7567DA86-DF62-43C9-B7E4-FBB4E601EFB3}" dt="2021-05-30T01:37:06.450" v="284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1.114" v="288" actId="27636"/>
        <pc:sldMkLst>
          <pc:docMk/>
          <pc:sldMk cId="75699617" sldId="288"/>
        </pc:sldMkLst>
        <pc:spChg chg="mod">
          <ac:chgData name="성광 교회" userId="cbd53a764bfb2840" providerId="LiveId" clId="{7567DA86-DF62-43C9-B7E4-FBB4E601EFB3}" dt="2021-05-30T01:37:11.114" v="288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15.009" v="292" actId="27636"/>
        <pc:sldMkLst>
          <pc:docMk/>
          <pc:sldMk cId="6136223" sldId="289"/>
        </pc:sldMkLst>
        <pc:spChg chg="mod">
          <ac:chgData name="성광 교회" userId="cbd53a764bfb2840" providerId="LiveId" clId="{7567DA86-DF62-43C9-B7E4-FBB4E601EFB3}" dt="2021-05-30T01:37:15.009" v="292" actId="27636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7:19.169" v="296" actId="27636"/>
        <pc:sldMkLst>
          <pc:docMk/>
          <pc:sldMk cId="2842148607" sldId="290"/>
        </pc:sldMkLst>
        <pc:spChg chg="mod">
          <ac:chgData name="성광 교회" userId="cbd53a764bfb2840" providerId="LiveId" clId="{7567DA86-DF62-43C9-B7E4-FBB4E601EFB3}" dt="2021-05-30T01:37:19.169" v="296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567DA86-DF62-43C9-B7E4-FBB4E601EFB3}" dt="2021-05-30T01:37:20.873" v="298" actId="27636"/>
        <pc:sldMkLst>
          <pc:docMk/>
          <pc:sldMk cId="3645545145" sldId="291"/>
        </pc:sldMkLst>
        <pc:spChg chg="mod">
          <ac:chgData name="성광 교회" userId="cbd53a764bfb2840" providerId="LiveId" clId="{7567DA86-DF62-43C9-B7E4-FBB4E601EFB3}" dt="2021-05-30T01:37:20.873" v="298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567DA86-DF62-43C9-B7E4-FBB4E601EFB3}" dt="2021-05-30T01:35:27.996" v="84" actId="20577"/>
        <pc:sldMkLst>
          <pc:docMk/>
          <pc:sldMk cId="3133315123" sldId="292"/>
        </pc:sldMkLst>
        <pc:spChg chg="mod">
          <ac:chgData name="성광 교회" userId="cbd53a764bfb2840" providerId="LiveId" clId="{7567DA86-DF62-43C9-B7E4-FBB4E601EFB3}" dt="2021-05-30T01:35:27.996" v="84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567DA86-DF62-43C9-B7E4-FBB4E601EFB3}" dt="2021-05-30T01:37:25.066" v="301" actId="27636"/>
        <pc:sldMkLst>
          <pc:docMk/>
          <pc:sldMk cId="184537040" sldId="293"/>
        </pc:sldMkLst>
        <pc:spChg chg="mod">
          <ac:chgData name="성광 교회" userId="cbd53a764bfb2840" providerId="LiveId" clId="{7567DA86-DF62-43C9-B7E4-FBB4E601EFB3}" dt="2021-05-30T01:37:25.066" v="301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1810675034" sldId="294"/>
        </pc:sldMkLst>
        <pc:spChg chg="mod">
          <ac:chgData name="성광 교회" userId="cbd53a764bfb2840" providerId="LiveId" clId="{7567DA86-DF62-43C9-B7E4-FBB4E601EFB3}" dt="2021-05-30T01:35:46.113" v="169"/>
          <ac:spMkLst>
            <pc:docMk/>
            <pc:sldMk cId="1810675034" sldId="294"/>
            <ac:spMk id="2" creationId="{C8AB262B-11FA-4922-AD9C-1A2B02E86199}"/>
          </ac:spMkLst>
        </pc:spChg>
      </pc:sldChg>
      <pc:sldChg chg="modSp del mod">
        <pc:chgData name="성광 교회" userId="cbd53a764bfb2840" providerId="LiveId" clId="{7567DA86-DF62-43C9-B7E4-FBB4E601EFB3}" dt="2021-05-30T01:37:49.548" v="309" actId="47"/>
        <pc:sldMkLst>
          <pc:docMk/>
          <pc:sldMk cId="2298706695" sldId="295"/>
        </pc:sldMkLst>
        <pc:spChg chg="mod">
          <ac:chgData name="성광 교회" userId="cbd53a764bfb2840" providerId="LiveId" clId="{7567DA86-DF62-43C9-B7E4-FBB4E601EFB3}" dt="2021-05-30T01:35:58.333" v="218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55.256" v="315" actId="27636"/>
        <pc:sldMkLst>
          <pc:docMk/>
          <pc:sldMk cId="1512909927" sldId="296"/>
        </pc:sldMkLst>
        <pc:spChg chg="mod">
          <ac:chgData name="성광 교회" userId="cbd53a764bfb2840" providerId="LiveId" clId="{7567DA86-DF62-43C9-B7E4-FBB4E601EFB3}" dt="2021-05-30T01:37:55.256" v="315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7567DA86-DF62-43C9-B7E4-FBB4E601EFB3}" dt="2021-05-30T01:37:13.393" v="290" actId="27636"/>
        <pc:sldMkLst>
          <pc:docMk/>
          <pc:sldMk cId="1798717185" sldId="300"/>
        </pc:sldMkLst>
        <pc:spChg chg="mod">
          <ac:chgData name="성광 교회" userId="cbd53a764bfb2840" providerId="LiveId" clId="{7567DA86-DF62-43C9-B7E4-FBB4E601EFB3}" dt="2021-05-30T01:37:13.393" v="29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mod">
        <pc:chgData name="성광 교회" userId="cbd53a764bfb2840" providerId="LiveId" clId="{7567DA86-DF62-43C9-B7E4-FBB4E601EFB3}" dt="2021-05-30T01:37:53.216" v="313" actId="27636"/>
        <pc:sldMkLst>
          <pc:docMk/>
          <pc:sldMk cId="1054013262" sldId="303"/>
        </pc:sldMkLst>
        <pc:spChg chg="mod">
          <ac:chgData name="성광 교회" userId="cbd53a764bfb2840" providerId="LiveId" clId="{7567DA86-DF62-43C9-B7E4-FBB4E601EFB3}" dt="2021-05-30T01:37:53.216" v="313" actId="27636"/>
          <ac:spMkLst>
            <pc:docMk/>
            <pc:sldMk cId="1054013262" sldId="303"/>
            <ac:spMk id="2" creationId="{33E00931-5EE3-425F-A766-C8900F0C8C90}"/>
          </ac:spMkLst>
        </pc:spChg>
      </pc:sldChg>
      <pc:sldChg chg="modSp mod">
        <pc:chgData name="성광 교회" userId="cbd53a764bfb2840" providerId="LiveId" clId="{7567DA86-DF62-43C9-B7E4-FBB4E601EFB3}" dt="2021-05-30T01:37:00.305" v="280" actId="27636"/>
        <pc:sldMkLst>
          <pc:docMk/>
          <pc:sldMk cId="449703629" sldId="305"/>
        </pc:sldMkLst>
        <pc:spChg chg="mod">
          <ac:chgData name="성광 교회" userId="cbd53a764bfb2840" providerId="LiveId" clId="{7567DA86-DF62-43C9-B7E4-FBB4E601EFB3}" dt="2021-05-30T01:37:00.305" v="280" actId="27636"/>
          <ac:spMkLst>
            <pc:docMk/>
            <pc:sldMk cId="449703629" sldId="305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5:10:46.098" v="341" actId="20577"/>
        <pc:sldMkLst>
          <pc:docMk/>
          <pc:sldMk cId="3779209408" sldId="306"/>
        </pc:sldMkLst>
        <pc:spChg chg="mod">
          <ac:chgData name="성광 교회" userId="cbd53a764bfb2840" providerId="LiveId" clId="{7567DA86-DF62-43C9-B7E4-FBB4E601EFB3}" dt="2021-05-30T05:10:46.098" v="341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mod">
        <pc:chgData name="성광 교회" userId="cbd53a764bfb2840" providerId="LiveId" clId="{7567DA86-DF62-43C9-B7E4-FBB4E601EFB3}" dt="2021-05-30T01:37:17.079" v="294" actId="27636"/>
        <pc:sldMkLst>
          <pc:docMk/>
          <pc:sldMk cId="2232229105" sldId="307"/>
        </pc:sldMkLst>
        <pc:spChg chg="mod">
          <ac:chgData name="성광 교회" userId="cbd53a764bfb2840" providerId="LiveId" clId="{7567DA86-DF62-43C9-B7E4-FBB4E601EFB3}" dt="2021-05-30T01:37:17.079" v="294" actId="27636"/>
          <ac:spMkLst>
            <pc:docMk/>
            <pc:sldMk cId="2232229105" sldId="307"/>
            <ac:spMk id="2" creationId="{264ACACA-6A84-44F4-AB1E-477DFD3BF190}"/>
          </ac:spMkLst>
        </pc:spChg>
      </pc:sldChg>
      <pc:sldChg chg="modSp mod">
        <pc:chgData name="성광 교회" userId="cbd53a764bfb2840" providerId="LiveId" clId="{7567DA86-DF62-43C9-B7E4-FBB4E601EFB3}" dt="2021-05-30T01:38:02.715" v="323" actId="27636"/>
        <pc:sldMkLst>
          <pc:docMk/>
          <pc:sldMk cId="2630437963" sldId="308"/>
        </pc:sldMkLst>
        <pc:spChg chg="mod">
          <ac:chgData name="성광 교회" userId="cbd53a764bfb2840" providerId="LiveId" clId="{7567DA86-DF62-43C9-B7E4-FBB4E601EFB3}" dt="2021-05-30T01:38:02.715" v="323" actId="27636"/>
          <ac:spMkLst>
            <pc:docMk/>
            <pc:sldMk cId="2630437963" sldId="308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567DA86-DF62-43C9-B7E4-FBB4E601EFB3}" dt="2021-05-30T01:37:40.167" v="303"/>
        <pc:sldMkLst>
          <pc:docMk/>
          <pc:sldMk cId="443117757" sldId="309"/>
        </pc:sldMkLst>
        <pc:spChg chg="mod">
          <ac:chgData name="성광 교회" userId="cbd53a764bfb2840" providerId="LiveId" clId="{7567DA86-DF62-43C9-B7E4-FBB4E601EFB3}" dt="2021-05-30T01:37:40.167" v="303"/>
          <ac:spMkLst>
            <pc:docMk/>
            <pc:sldMk cId="443117757" sldId="309"/>
            <ac:spMk id="2" creationId="{00FE92A9-DF5C-47E6-9768-A9DEAF015AC8}"/>
          </ac:spMkLst>
        </pc:spChg>
      </pc:sldChg>
      <pc:sldChg chg="modSp add mod">
        <pc:chgData name="성광 교회" userId="cbd53a764bfb2840" providerId="LiveId" clId="{7567DA86-DF62-43C9-B7E4-FBB4E601EFB3}" dt="2021-05-30T01:37:47.520" v="308" actId="27636"/>
        <pc:sldMkLst>
          <pc:docMk/>
          <pc:sldMk cId="4060411953" sldId="310"/>
        </pc:sldMkLst>
        <pc:spChg chg="mod">
          <ac:chgData name="성광 교회" userId="cbd53a764bfb2840" providerId="LiveId" clId="{7567DA86-DF62-43C9-B7E4-FBB4E601EFB3}" dt="2021-05-30T01:37:47.520" v="308" actId="27636"/>
          <ac:spMkLst>
            <pc:docMk/>
            <pc:sldMk cId="4060411953" sldId="310"/>
            <ac:spMk id="2" creationId="{00FE92A9-DF5C-47E6-9768-A9DEAF015AC8}"/>
          </ac:spMkLst>
        </pc:spChg>
      </pc:sldChg>
      <pc:sldMasterChg chg="modSldLayout">
        <pc:chgData name="성광 교회" userId="cbd53a764bfb2840" providerId="LiveId" clId="{7567DA86-DF62-43C9-B7E4-FBB4E601EFB3}" dt="2021-05-30T01:36:49.494" v="263" actId="1410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7567DA86-DF62-43C9-B7E4-FBB4E601EFB3}" dt="2021-05-30T01:36:49.494" v="263" actId="1410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7567DA86-DF62-43C9-B7E4-FBB4E601EFB3}" dt="2021-05-30T01:36:49.494" v="263" actId="1410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81622"/>
            <a:ext cx="9144000" cy="612475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축복합니다</a:t>
            </a:r>
            <a:r>
              <a:rPr lang="en-US" altLang="ko-KR" dirty="0"/>
              <a:t>. </a:t>
            </a:r>
            <a:r>
              <a:rPr lang="ko-KR" altLang="en-US" dirty="0"/>
              <a:t>환영합니다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F10768-9069-4C1E-817D-15FE7109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0"/>
            <a:ext cx="9144000" cy="120769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성경봉독</a:t>
            </a:r>
            <a:r>
              <a:rPr lang="en-US" altLang="ko-KR" dirty="0"/>
              <a:t>)</a:t>
            </a:r>
            <a:r>
              <a:rPr lang="ko-KR" altLang="en-US" dirty="0"/>
              <a:t> 창 </a:t>
            </a:r>
            <a:r>
              <a:rPr lang="en-US" altLang="ko-KR" dirty="0"/>
              <a:t>21:1-12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348</a:t>
            </a:r>
            <a:r>
              <a:rPr lang="ko-KR" altLang="en-US" dirty="0"/>
              <a:t>장 마위들과 </a:t>
            </a:r>
            <a:r>
              <a:rPr lang="ko-KR" altLang="en-US" dirty="0" err="1"/>
              <a:t>싸울지라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돌보시며 행하시는 하나님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1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헌금</a:t>
            </a:r>
            <a:r>
              <a:rPr lang="en-US" altLang="ko-KR" dirty="0"/>
              <a:t>) 350</a:t>
            </a:r>
            <a:r>
              <a:rPr lang="ko-KR" altLang="en-US" dirty="0"/>
              <a:t>장 우리들이 싸울 것은 육체 아니요</a:t>
            </a:r>
          </a:p>
        </p:txBody>
      </p:sp>
    </p:spTree>
    <p:extLst>
      <p:ext uri="{BB962C8B-B14F-4D97-AF65-F5344CB8AC3E}">
        <p14:creationId xmlns:p14="http://schemas.microsoft.com/office/powerpoint/2010/main" val="406041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595</a:t>
            </a:r>
            <a:r>
              <a:rPr lang="ko-KR" altLang="en-US" dirty="0"/>
              <a:t>장 나 맡은 본문은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주님이 </a:t>
            </a:r>
            <a:r>
              <a:rPr lang="ko-KR" altLang="en-US" dirty="0"/>
              <a:t>함께 하십니다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4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준비찬송 </a:t>
            </a:r>
            <a:r>
              <a:rPr lang="en-US" altLang="ko-KR" dirty="0"/>
              <a:t>70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</a:t>
            </a:r>
            <a:r>
              <a:rPr lang="ko-KR" altLang="en-US" dirty="0"/>
              <a:t>장 만복의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160</a:t>
            </a:r>
            <a:r>
              <a:rPr lang="ko-KR" altLang="en-US" dirty="0"/>
              <a:t>장  무덤에 머물러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교독문</a:t>
            </a:r>
            <a:r>
              <a:rPr lang="en-US" altLang="ko-KR" dirty="0"/>
              <a:t>) 11. </a:t>
            </a:r>
            <a:r>
              <a:rPr lang="ko-KR" altLang="en-US" dirty="0"/>
              <a:t>시편 </a:t>
            </a:r>
            <a:r>
              <a:rPr lang="en-US" altLang="ko-KR" dirty="0"/>
              <a:t>17</a:t>
            </a:r>
            <a:r>
              <a:rPr lang="ko-KR" altLang="en-US" dirty="0"/>
              <a:t>편</a:t>
            </a:r>
          </a:p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190</a:t>
            </a:r>
            <a:r>
              <a:rPr lang="ko-KR" altLang="en-US" dirty="0"/>
              <a:t>장 성령이여 강림하사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기도</a:t>
            </a:r>
            <a:r>
              <a:rPr lang="en-US" altLang="ko-KR" dirty="0"/>
              <a:t>) </a:t>
            </a:r>
            <a:r>
              <a:rPr lang="ko-KR" altLang="en-US" dirty="0" err="1"/>
              <a:t>공병구안수집사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7A2770-EAF6-41E1-BD8F-761476E7314B}">
  <we:reference id="wa104178772" version="1.0.0.0" store="ko-KR" storeType="OMEX"/>
  <we:alternateReferences>
    <we:reference id="WA104178772" version="1.0.0.0" store="WA1041787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89</Words>
  <Application>Microsoft Office PowerPoint</Application>
  <PresentationFormat>화면 슬라이드 쇼(4:3)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성광 교회</cp:lastModifiedBy>
  <cp:revision>92</cp:revision>
  <dcterms:created xsi:type="dcterms:W3CDTF">2020-08-30T03:28:25Z</dcterms:created>
  <dcterms:modified xsi:type="dcterms:W3CDTF">2021-05-30T05:11:13Z</dcterms:modified>
</cp:coreProperties>
</file>