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854B8-8290-4038-B2CA-45ABE30B8C32}" v="1037" dt="2021-06-28T08:19:41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Assignment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Objective</a:t>
            </a:r>
            <a:r>
              <a:rPr lang="en-US" dirty="0">
                <a:cs typeface="Calibri"/>
              </a:rPr>
              <a:t>: </a:t>
            </a:r>
            <a:r>
              <a:rPr lang="en-US" dirty="0" smtClean="0">
                <a:cs typeface="Calibri"/>
              </a:rPr>
              <a:t>Demo </a:t>
            </a:r>
            <a:r>
              <a:rPr lang="en-US" dirty="0">
                <a:cs typeface="Calibri"/>
              </a:rPr>
              <a:t>the desktop application to </a:t>
            </a:r>
            <a:r>
              <a:rPr lang="en-US" dirty="0" smtClean="0">
                <a:cs typeface="Calibri"/>
              </a:rPr>
              <a:t>display </a:t>
            </a:r>
            <a:r>
              <a:rPr lang="en-US" dirty="0" smtClean="0">
                <a:cs typeface="Calibri"/>
              </a:rPr>
              <a:t>the bottle’s status </a:t>
            </a:r>
            <a:r>
              <a:rPr lang="en-US" dirty="0">
                <a:cs typeface="Calibri"/>
              </a:rPr>
              <a:t>using Pyqt5,python 3.6.9 and </a:t>
            </a:r>
            <a:r>
              <a:rPr lang="en-US" dirty="0" err="1">
                <a:cs typeface="Calibri"/>
              </a:rPr>
              <a:t>MongoDb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0AF071-4BA7-4FEB-892D-9788F6F24DA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5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goo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73" y="509588"/>
            <a:ext cx="10080253" cy="56673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Bad click button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7"/>
            <a:ext cx="10515600" cy="509274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After clicking on the bad click button it removes the previous layout</a:t>
            </a:r>
          </a:p>
          <a:p>
            <a:r>
              <a:rPr lang="en-US" sz="2000" dirty="0" smtClean="0"/>
              <a:t>Creates a new layout with bad bottles along with a red color tag</a:t>
            </a:r>
          </a:p>
          <a:p>
            <a:r>
              <a:rPr lang="en-US" sz="2000" dirty="0" smtClean="0"/>
              <a:t>Check the functionality output in the below image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8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 descr="b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525" y="731838"/>
            <a:ext cx="9684949" cy="54451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All button: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previous layout is removed and add new layout with all bottles with mixed status</a:t>
            </a:r>
          </a:p>
          <a:p>
            <a:r>
              <a:rPr lang="en-US" sz="2000" dirty="0" smtClean="0"/>
              <a:t>Check the functionality output in the below image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 descr="defaul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694" y="404813"/>
            <a:ext cx="10266611" cy="57721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1467E2-865D-421C-891F-F1E6F284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cs typeface="Calibri Light"/>
              </a:rPr>
              <a:t>Environment Setup: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6AC0CD-79E1-49FE-83D0-AEBAD96B7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Create a new anaconda environment with python 3.6.9</a:t>
            </a:r>
          </a:p>
          <a:p>
            <a:r>
              <a:rPr lang="en-US" sz="2000" dirty="0">
                <a:cs typeface="Calibri"/>
              </a:rPr>
              <a:t>Install the pyqt5 and </a:t>
            </a:r>
            <a:r>
              <a:rPr lang="en-US" sz="2000" dirty="0" err="1">
                <a:cs typeface="Calibri"/>
              </a:rPr>
              <a:t>pymongo</a:t>
            </a:r>
            <a:r>
              <a:rPr lang="en-US" sz="2000" dirty="0">
                <a:cs typeface="Calibri"/>
              </a:rPr>
              <a:t> packages using pip</a:t>
            </a:r>
          </a:p>
          <a:p>
            <a:r>
              <a:rPr lang="en-US" sz="2000" dirty="0">
                <a:cs typeface="Calibri"/>
              </a:rPr>
              <a:t>Install MongoDB compass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826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22D845-173E-432F-8991-6613A1A6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cs typeface="Calibri Light"/>
              </a:rPr>
              <a:t>Pre-requisite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9AB912-1877-44EF-8598-F3D6C5FF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Get the images data into local drive for display </a:t>
            </a:r>
            <a:r>
              <a:rPr lang="en-US" sz="2000" dirty="0" smtClean="0">
                <a:cs typeface="Calibri"/>
              </a:rPr>
              <a:t>purpose</a:t>
            </a:r>
          </a:p>
          <a:p>
            <a:r>
              <a:rPr lang="en-US" sz="2000" dirty="0" smtClean="0">
                <a:cs typeface="Calibri"/>
              </a:rPr>
              <a:t>Create a document and collection in the </a:t>
            </a:r>
            <a:r>
              <a:rPr lang="en-US" sz="2000" dirty="0" err="1" smtClean="0">
                <a:cs typeface="Calibri"/>
              </a:rPr>
              <a:t>mongoDB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Insert the images details such as status, SKU Id and unit </a:t>
            </a:r>
            <a:r>
              <a:rPr lang="en-US" sz="2000" dirty="0" smtClean="0">
                <a:cs typeface="Calibri"/>
              </a:rPr>
              <a:t>Id in the </a:t>
            </a:r>
            <a:r>
              <a:rPr lang="en-US" sz="2000" dirty="0" err="1" smtClean="0">
                <a:cs typeface="Calibri"/>
              </a:rPr>
              <a:t>mongoDB</a:t>
            </a:r>
            <a:endParaRPr lang="en-US" sz="2000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37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Sample </a:t>
            </a:r>
            <a:r>
              <a:rPr lang="en-US" sz="2800" b="1" dirty="0" err="1" smtClean="0"/>
              <a:t>mongoDB</a:t>
            </a:r>
            <a:r>
              <a:rPr lang="en-US" sz="2800" b="1" dirty="0" smtClean="0"/>
              <a:t> data and </a:t>
            </a:r>
            <a:r>
              <a:rPr lang="en-US" sz="2800" b="1" smtClean="0"/>
              <a:t>images data:</a:t>
            </a:r>
            <a:endParaRPr lang="en-US" sz="28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578" y="1747247"/>
            <a:ext cx="53557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Screenshot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1" y="1776547"/>
            <a:ext cx="6087292" cy="4362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C5800-882C-4505-B3CB-8E10C29A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cs typeface="Calibri Light"/>
              </a:rPr>
              <a:t>Create GUI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F1F825-95F4-4027-95F3-C8CFC38A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Create the 3 buttons All, Good and  Bad</a:t>
            </a:r>
          </a:p>
          <a:p>
            <a:r>
              <a:rPr lang="en-US" sz="2000" dirty="0">
                <a:cs typeface="Calibri"/>
              </a:rPr>
              <a:t>Create a Grid layout to manage the images and resize it as per the grid before it get displayed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334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Backend Process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Connect to the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using </a:t>
            </a:r>
            <a:r>
              <a:rPr lang="en-US" sz="2000" dirty="0" err="1" smtClean="0"/>
              <a:t>MongoClient</a:t>
            </a:r>
            <a:endParaRPr lang="en-US" sz="2000" dirty="0" smtClean="0"/>
          </a:p>
          <a:p>
            <a:r>
              <a:rPr lang="en-US" sz="2000" dirty="0" smtClean="0"/>
              <a:t>Get the image details such as SKU Id, Unit Id and Status</a:t>
            </a:r>
          </a:p>
          <a:p>
            <a:r>
              <a:rPr lang="en-US" sz="2000" dirty="0" smtClean="0"/>
              <a:t>Concatenate the  images and redline/green line based on the status using the </a:t>
            </a:r>
            <a:r>
              <a:rPr lang="en-US" sz="2000" dirty="0" err="1" smtClean="0"/>
              <a:t>Qpixmap</a:t>
            </a:r>
            <a:r>
              <a:rPr lang="en-US" sz="2000" dirty="0" smtClean="0"/>
              <a:t> and  </a:t>
            </a:r>
            <a:r>
              <a:rPr lang="en-US" sz="2000" dirty="0" err="1" smtClean="0"/>
              <a:t>paitnter</a:t>
            </a:r>
            <a:endParaRPr lang="en-US" sz="2000" dirty="0" smtClean="0"/>
          </a:p>
          <a:p>
            <a:r>
              <a:rPr lang="en-US" sz="2000" dirty="0" smtClean="0"/>
              <a:t>Display the images and it’s status 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Default loaded GUI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the application launches it display’s all the images</a:t>
            </a:r>
          </a:p>
          <a:p>
            <a:r>
              <a:rPr lang="en-US" sz="2000" dirty="0" smtClean="0"/>
              <a:t>Those images are mixed contains the bad and good bottles</a:t>
            </a:r>
          </a:p>
          <a:p>
            <a:r>
              <a:rPr lang="en-US" sz="2000" dirty="0" smtClean="0"/>
              <a:t>The default loaded GUI is shown below.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defaul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052" y="614363"/>
            <a:ext cx="9893895" cy="5562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Good click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clicked on the good the previous layout will be removed</a:t>
            </a:r>
          </a:p>
          <a:p>
            <a:r>
              <a:rPr lang="en-US" sz="2000" dirty="0" smtClean="0"/>
              <a:t>A new layout is created and displayed good status bottles with green lines</a:t>
            </a:r>
          </a:p>
          <a:p>
            <a:r>
              <a:rPr lang="en-US" sz="2000" dirty="0" smtClean="0"/>
              <a:t>Verify the below image to check the Good button functionality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258</Words>
  <Application>Microsoft Office PowerPoint</Application>
  <PresentationFormat>Custom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Assignment</vt:lpstr>
      <vt:lpstr>Environment Setup:</vt:lpstr>
      <vt:lpstr>Pre-requisite</vt:lpstr>
      <vt:lpstr>Sample mongoDB data and images data:</vt:lpstr>
      <vt:lpstr>Create GUI</vt:lpstr>
      <vt:lpstr>Backend Process</vt:lpstr>
      <vt:lpstr>Default loaded GUI</vt:lpstr>
      <vt:lpstr> </vt:lpstr>
      <vt:lpstr>Good click</vt:lpstr>
      <vt:lpstr> </vt:lpstr>
      <vt:lpstr>Bad click button</vt:lpstr>
      <vt:lpstr>  </vt:lpstr>
      <vt:lpstr>All button:</vt:lpstr>
      <vt:lpstr>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</dc:title>
  <dc:creator/>
  <cp:lastModifiedBy>speed</cp:lastModifiedBy>
  <cp:revision>88</cp:revision>
  <dcterms:created xsi:type="dcterms:W3CDTF">2021-06-28T07:45:59Z</dcterms:created>
  <dcterms:modified xsi:type="dcterms:W3CDTF">2021-06-28T09:23:28Z</dcterms:modified>
</cp:coreProperties>
</file>