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44704F-9973-7C4F-82B6-C592355206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4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EC27-73A4-4C61-B901-6E2D16620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5128A-0407-4CE1-8E0B-FADCD1A71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427FE-F573-47C6-B4DC-E387B4C2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1D6E34-269E-4C01-8F65-2F5B5B790C6C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A9C96-1E92-4A78-9A54-473BFCAF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C2D14-6F1E-4C27-A9BC-EB97921E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C1C221-4C78-4659-8FA3-508E86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3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E4FBD2-46FB-4BA0-AE81-B260B6EF4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40AE0-8EBA-4722-9FC5-727E8E139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0C3ED-2C62-4D37-B114-D31003A3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1D6E34-269E-4C01-8F65-2F5B5B790C6C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C643-A87C-44C8-8FA5-5228F3B3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E42B4-DA75-4207-83DE-04FAA3E8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C1C221-4C78-4659-8FA3-508E86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2BC3-84A6-4E23-BCF5-6D69C97D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0959-340B-4D83-AB05-89D657039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0C763-E5CA-40F0-B693-CAB22157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1D6E34-269E-4C01-8F65-2F5B5B790C6C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586F2-41F3-4171-B7D6-74A732C1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9C327-4F00-49C3-9264-B13BD0CD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C1C221-4C78-4659-8FA3-508E86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6979-03E5-4CD2-9000-34522B5C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2C764-E1BE-4257-BB5D-5E3512931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C1D0C-F6EF-4B35-83A8-855F915C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1D6E34-269E-4C01-8F65-2F5B5B790C6C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97F0A-45A0-47EE-BF28-83A26B1E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9C42E-350E-462B-A7BA-74A0B851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C1C221-4C78-4659-8FA3-508E86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6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78A0-A0AA-48DC-AA63-F39C679B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8A0AD-D041-46AB-9A67-7B95E43CE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A5EB5-ED39-402C-9EFF-DC7571EAE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EDC6-877C-4544-8386-D8002BB7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1D6E34-269E-4C01-8F65-2F5B5B790C6C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8EFD6-286C-4DD0-B38B-B894AC0F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ECB61-CAB9-4B41-A1CA-B3AEC876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C1C221-4C78-4659-8FA3-508E86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6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B26A-887E-40DD-84E3-51EA6B42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1D8F1-630D-4CC1-8475-D3F1D494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8508F-84C9-41D3-9ED5-410A1A8DE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667ED-C2FF-486B-8943-154BFCB6A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5C318-6E41-402B-9995-E2689DB86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56ECB-A473-40DB-95E3-4A98CAA4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1D6E34-269E-4C01-8F65-2F5B5B790C6C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1DE48-34C1-4039-9B2D-00D5FBED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3FEF6-1596-4D3E-B0C9-860C3C1E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C1C221-4C78-4659-8FA3-508E86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6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1FFB-E1C3-4622-A090-CD47CB7D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B3561-0BC3-411A-B135-016A25D0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1D6E34-269E-4C01-8F65-2F5B5B790C6C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64783-254B-4707-A8AB-E3BB5CB1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A2EF-9FBE-4033-8C97-E72B96C4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C1C221-4C78-4659-8FA3-508E86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4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A9034-48A8-4B7E-9793-148EA314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1D6E34-269E-4C01-8F65-2F5B5B790C6C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624A0-88F7-41FD-8AD8-6A792503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99AC4-D30F-4FAC-AC38-8B9D8C78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C1C221-4C78-4659-8FA3-508E86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2D41-21C0-4049-8751-C81A00CB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1228-70A1-410C-A6E8-54B6CA64B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2D54A-7708-449B-BE41-C6CB7C7CF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5D463-83F0-4D3E-8ED3-B61C870F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1D6E34-269E-4C01-8F65-2F5B5B790C6C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22F8E-F2ED-46C2-9C31-39900756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831F7-2B7A-4A95-95DD-DA20AD09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C1C221-4C78-4659-8FA3-508E86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8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9848-E78A-45E9-AA99-D225E93C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81E4F-8B4B-4FAB-88BE-A3596DAAE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78FA0-0656-4A5A-8D53-54F1C1615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AA538-E051-4F7B-A11B-C164D964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1D6E34-269E-4C01-8F65-2F5B5B790C6C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7744A-4557-489F-AB8B-36D52FE0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75EE7-C0FD-472E-8056-7B721DC7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C1C221-4C78-4659-8FA3-508E86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4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244FAD-9FCB-DF4A-897C-496A8AFCA10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A331BE2-1DF5-4DAF-8FB2-E188DD768F31}"/>
              </a:ext>
            </a:extLst>
          </p:cNvPr>
          <p:cNvSpPr txBox="1"/>
          <p:nvPr/>
        </p:nvSpPr>
        <p:spPr>
          <a:xfrm>
            <a:off x="7901126" y="4050145"/>
            <a:ext cx="37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3B225-FB96-4C84-B93D-B5AE5C98D2D6}"/>
              </a:ext>
            </a:extLst>
          </p:cNvPr>
          <p:cNvSpPr txBox="1"/>
          <p:nvPr/>
        </p:nvSpPr>
        <p:spPr>
          <a:xfrm>
            <a:off x="2203938" y="3545597"/>
            <a:ext cx="345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990886-1261-4FEA-B497-4CAFB751B8AB}"/>
              </a:ext>
            </a:extLst>
          </p:cNvPr>
          <p:cNvSpPr txBox="1"/>
          <p:nvPr/>
        </p:nvSpPr>
        <p:spPr>
          <a:xfrm>
            <a:off x="7901126" y="3545597"/>
            <a:ext cx="37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37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F56A75-27BA-8145-860C-57DF075E9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1966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5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Loreum ipsum</dc:title>
  <dc:creator>Himanshu Sadhwani</dc:creator>
  <cp:lastModifiedBy>Ankit Aggarwal</cp:lastModifiedBy>
  <cp:revision>10</cp:revision>
  <dcterms:created xsi:type="dcterms:W3CDTF">2019-10-17T08:12:51Z</dcterms:created>
  <dcterms:modified xsi:type="dcterms:W3CDTF">2019-10-26T04:56:55Z</dcterms:modified>
</cp:coreProperties>
</file>