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72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871501C-A012-4E10-BCE1-C6D496230267}">
          <p14:sldIdLst>
            <p14:sldId id="272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  <a:srgbClr val="1E0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i\Downloads\GIM_Dataset%20(1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i\Downloads\GIM_Dataset%20(1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[GIM_Dataset (1).csv]Sheet1!PivotTable4</c:name>
    <c:fmtId val="6"/>
  </c:pivotSource>
  <c:chart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cat>
            <c:strRef>
              <c:f>Sheet1!$A$5:$A$7</c:f>
              <c:strCache>
                <c:ptCount val="2"/>
                <c:pt idx="0">
                  <c:v>NonTechnical</c:v>
                </c:pt>
                <c:pt idx="1">
                  <c:v>Technical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2"/>
                <c:pt idx="0">
                  <c:v>30676</c:v>
                </c:pt>
                <c:pt idx="1">
                  <c:v>15086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Sheet1!$A$5:$A$7</c:f>
              <c:strCache>
                <c:ptCount val="2"/>
                <c:pt idx="0">
                  <c:v>NonTechnical</c:v>
                </c:pt>
                <c:pt idx="1">
                  <c:v>Technical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2"/>
                <c:pt idx="0">
                  <c:v>11858</c:v>
                </c:pt>
                <c:pt idx="1">
                  <c:v>2380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225088"/>
        <c:axId val="155232512"/>
        <c:axId val="147932928"/>
      </c:bar3DChart>
      <c:catAx>
        <c:axId val="155225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55232512"/>
        <c:crosses val="autoZero"/>
        <c:auto val="1"/>
        <c:lblAlgn val="ctr"/>
        <c:lblOffset val="100"/>
        <c:noMultiLvlLbl val="0"/>
      </c:catAx>
      <c:valAx>
        <c:axId val="155232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225088"/>
        <c:crosses val="autoZero"/>
        <c:crossBetween val="between"/>
      </c:valAx>
      <c:serAx>
        <c:axId val="147932928"/>
        <c:scaling>
          <c:orientation val="minMax"/>
        </c:scaling>
        <c:delete val="0"/>
        <c:axPos val="b"/>
        <c:majorTickMark val="out"/>
        <c:minorTickMark val="none"/>
        <c:tickLblPos val="nextTo"/>
        <c:crossAx val="155232512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[GIM_Dataset (1).csv]Sheet1!PivotTable4</c:name>
    <c:fmtId val="14"/>
  </c:pivotSource>
  <c:chart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0</c:v>
                </c:pt>
              </c:strCache>
            </c:strRef>
          </c:tx>
          <c:invertIfNegative val="0"/>
          <c:cat>
            <c:strRef>
              <c:f>Sheet1!$A$5:$A$7</c:f>
              <c:strCache>
                <c:ptCount val="2"/>
                <c:pt idx="0">
                  <c:v>NonTechnical</c:v>
                </c:pt>
                <c:pt idx="1">
                  <c:v>Technical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2"/>
                <c:pt idx="0">
                  <c:v>30676</c:v>
                </c:pt>
                <c:pt idx="1">
                  <c:v>15086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Sheet1!$A$5:$A$7</c:f>
              <c:strCache>
                <c:ptCount val="2"/>
                <c:pt idx="0">
                  <c:v>NonTechnical</c:v>
                </c:pt>
                <c:pt idx="1">
                  <c:v>Technical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2"/>
                <c:pt idx="0">
                  <c:v>11858</c:v>
                </c:pt>
                <c:pt idx="1">
                  <c:v>2380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29389312"/>
        <c:axId val="130242048"/>
        <c:axId val="12185600"/>
      </c:bar3DChart>
      <c:catAx>
        <c:axId val="129389312"/>
        <c:scaling>
          <c:orientation val="minMax"/>
        </c:scaling>
        <c:delete val="0"/>
        <c:axPos val="b"/>
        <c:majorTickMark val="out"/>
        <c:minorTickMark val="none"/>
        <c:tickLblPos val="nextTo"/>
        <c:crossAx val="130242048"/>
        <c:crosses val="autoZero"/>
        <c:auto val="1"/>
        <c:lblAlgn val="ctr"/>
        <c:lblOffset val="100"/>
        <c:noMultiLvlLbl val="0"/>
      </c:catAx>
      <c:valAx>
        <c:axId val="130242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389312"/>
        <c:crosses val="autoZero"/>
        <c:crossBetween val="between"/>
      </c:valAx>
      <c:serAx>
        <c:axId val="12185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0242048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9A91-5D17-4825-8CC0-D948C18F61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CBC3-8873-424A-86EC-1EB181878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B28-53CA-4047-83CF-440C17496245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3639-AA62-4834-95D1-D84E3D4EB6F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2820-6603-43F4-8035-154A58B3BAC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EDCF-3B6D-4F7C-9F67-8BD13A091794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1238-D069-493E-AA34-994A202AAEE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988C-858F-440F-A837-273A1C9AD62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5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06BD-2767-49D7-B813-997859F4D454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8C14-80B7-41EA-B587-28D29FDF4A72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80F-3048-427B-9488-7F9B36EFF639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08D7-F3FD-42BA-9E0E-0D552F6A1C86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3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E54-6B23-4C6C-BC99-8C0F607599D1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C939-1DF7-4C09-BD5E-2C63B60EBB6B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4169-9F70-4D99-B8A1-E6F73DE0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211650"/>
              </p:ext>
            </p:extLst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4169-9F70-4D99-B8A1-E6F73DE0AF7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98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6213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43</cp:revision>
  <dcterms:created xsi:type="dcterms:W3CDTF">2019-11-07T13:08:45Z</dcterms:created>
  <dcterms:modified xsi:type="dcterms:W3CDTF">2019-11-11T20:42:09Z</dcterms:modified>
</cp:coreProperties>
</file>