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ACBC3-8873-424A-86EC-1EB181878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406B28-53CA-4047-83CF-440C17496245}" type="datetime1">
              <a:rPr lang="en-US" smtClean="0"/>
              <a:t>11/8/2019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639-AA62-4834-95D1-D84E3D4EB6F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820-6603-43F4-8035-154A58B3BAC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DCF-3B6D-4F7C-9F67-8BD13A09179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238-D069-493E-AA34-994A202AAEE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988C-858F-440F-A837-273A1C9AD62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6BD-2767-49D7-B813-997859F4D454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8C14-80B7-41EA-B587-28D29FDF4A72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80F-3048-427B-9488-7F9B36EFF639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08D7-F3FD-42BA-9E0E-0D552F6A1C86}" type="datetime1">
              <a:rPr lang="en-US" smtClean="0"/>
              <a:t>11/8/2019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E54-6B23-4C6C-BC99-8C0F607599D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A9EC939-1DF7-4C09-BD5E-2C63B60EBB6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24" y="0"/>
            <a:ext cx="175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838200"/>
            <a:ext cx="6038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CRYPTO</a:t>
            </a:r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DATATHON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57317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Team Name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8" y="37484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College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828798" y="2482334"/>
            <a:ext cx="2528455" cy="489466"/>
          </a:xfrm>
          <a:prstGeom prst="rect">
            <a:avLst/>
          </a:prstGeom>
          <a:gradFill>
            <a:gsLst>
              <a:gs pos="23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Innovation Geeks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5727" y="4833610"/>
            <a:ext cx="2528455" cy="924580"/>
          </a:xfrm>
          <a:prstGeom prst="rect">
            <a:avLst/>
          </a:prstGeom>
          <a:gradFill>
            <a:gsLst>
              <a:gs pos="75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Girish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Chaurasiya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Sugandha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Ranjan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8" y="503429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Name of the Participants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828800" y="3657599"/>
            <a:ext cx="2528455" cy="489466"/>
          </a:xfrm>
          <a:prstGeom prst="rect">
            <a:avLst/>
          </a:prstGeom>
          <a:gradFill>
            <a:gsLst>
              <a:gs pos="23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IIM Calcutta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56875" y="4648200"/>
            <a:ext cx="3487849" cy="1524000"/>
          </a:xfrm>
          <a:prstGeom prst="rect">
            <a:avLst/>
          </a:prstGeom>
          <a:gradFill>
            <a:gsLst>
              <a:gs pos="53000">
                <a:scrgbClr r="0" g="0" b="0"/>
              </a:gs>
              <a:gs pos="0">
                <a:schemeClr val="accent1">
                  <a:tint val="44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FINANCIAL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DELINQUENCY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PREDICTIVE ANALYSIS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75" y="2203662"/>
            <a:ext cx="3487849" cy="2438400"/>
          </a:xfrm>
          <a:prstGeom prst="rect">
            <a:avLst/>
          </a:prstGeom>
          <a:noFill/>
          <a:ln w="19050">
            <a:solidFill>
              <a:schemeClr val="tx1">
                <a:alpha val="38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1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Punched Tape 7"/>
          <p:cNvSpPr/>
          <p:nvPr/>
        </p:nvSpPr>
        <p:spPr>
          <a:xfrm>
            <a:off x="914400" y="685800"/>
            <a:ext cx="2667000" cy="762000"/>
          </a:xfrm>
          <a:prstGeom prst="flowChartPunchedTape">
            <a:avLst/>
          </a:prstGeom>
          <a:gradFill flip="none" rotWithShape="1">
            <a:gsLst>
              <a:gs pos="22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CONTENTS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1925782" y="1724892"/>
            <a:ext cx="4343400" cy="6858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Horizontal Scroll 18"/>
          <p:cNvSpPr/>
          <p:nvPr/>
        </p:nvSpPr>
        <p:spPr>
          <a:xfrm>
            <a:off x="1905000" y="2590800"/>
            <a:ext cx="4343400" cy="6858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1905000" y="3505200"/>
            <a:ext cx="4343400" cy="6858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Analysis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Horizontal Scroll 20"/>
          <p:cNvSpPr/>
          <p:nvPr/>
        </p:nvSpPr>
        <p:spPr>
          <a:xfrm>
            <a:off x="1953491" y="4343400"/>
            <a:ext cx="4343400" cy="6858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Horizontal Scroll 21"/>
          <p:cNvSpPr/>
          <p:nvPr/>
        </p:nvSpPr>
        <p:spPr>
          <a:xfrm>
            <a:off x="1925782" y="5181600"/>
            <a:ext cx="4343400" cy="6858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Future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Decagon 23"/>
          <p:cNvSpPr/>
          <p:nvPr/>
        </p:nvSpPr>
        <p:spPr>
          <a:xfrm>
            <a:off x="7599218" y="1724892"/>
            <a:ext cx="685800" cy="6858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ecagon 24"/>
          <p:cNvSpPr/>
          <p:nvPr/>
        </p:nvSpPr>
        <p:spPr>
          <a:xfrm>
            <a:off x="7637318" y="2590800"/>
            <a:ext cx="685800" cy="6858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ecagon 25"/>
          <p:cNvSpPr/>
          <p:nvPr/>
        </p:nvSpPr>
        <p:spPr>
          <a:xfrm>
            <a:off x="7647709" y="3505200"/>
            <a:ext cx="685800" cy="6858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agon 26"/>
          <p:cNvSpPr/>
          <p:nvPr/>
        </p:nvSpPr>
        <p:spPr>
          <a:xfrm>
            <a:off x="7637318" y="4333009"/>
            <a:ext cx="685800" cy="6858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ecagon 27"/>
          <p:cNvSpPr/>
          <p:nvPr/>
        </p:nvSpPr>
        <p:spPr>
          <a:xfrm>
            <a:off x="7696200" y="5181600"/>
            <a:ext cx="685800" cy="6858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515</TotalTime>
  <Words>35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25</cp:revision>
  <dcterms:created xsi:type="dcterms:W3CDTF">2019-11-07T13:08:45Z</dcterms:created>
  <dcterms:modified xsi:type="dcterms:W3CDTF">2019-11-08T01:16:10Z</dcterms:modified>
</cp:coreProperties>
</file>