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ai\Downloads\GIM_Dataset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Hai\Downloads\GIM_Dataset.csv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Hai\Downloads\GIM_Data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8333333333333334E-2"/>
          <c:y val="6.1202499144128723E-2"/>
          <c:w val="0.86095975503062117"/>
          <c:h val="0.92792792792792789"/>
        </c:manualLayout>
      </c:layout>
      <c:pie3D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numRef>
              <c:f>Sheet1!$P$6:$P$9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42120</c:v>
                </c:pt>
                <c:pt idx="1">
                  <c:v>6824</c:v>
                </c:pt>
                <c:pt idx="2">
                  <c:v>4354</c:v>
                </c:pt>
                <c:pt idx="3">
                  <c:v>2911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82699037620297"/>
          <c:y val="7.4906367041198504E-2"/>
          <c:w val="0.53611111111111109"/>
          <c:h val="0.72284644194756553"/>
        </c:manualLayout>
      </c:layout>
      <c:doughnutChart>
        <c:varyColors val="1"/>
        <c:ser>
          <c:idx val="0"/>
          <c:order val="0"/>
          <c:dLbls>
            <c:dLbl>
              <c:idx val="5"/>
              <c:layout>
                <c:manualLayout>
                  <c:x val="5.5555555555555558E-3"/>
                  <c:y val="-3.74531835205992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, </c:separator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</c:dLbls>
          <c:cat>
            <c:numRef>
              <c:f>Sheet1!$G$5:$G$16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Sheet1!$H$5:$H$16</c:f>
              <c:numCache>
                <c:formatCode>General</c:formatCode>
                <c:ptCount val="12"/>
                <c:pt idx="0">
                  <c:v>42120</c:v>
                </c:pt>
                <c:pt idx="1">
                  <c:v>6824</c:v>
                </c:pt>
                <c:pt idx="2">
                  <c:v>4354</c:v>
                </c:pt>
                <c:pt idx="3">
                  <c:v>2911</c:v>
                </c:pt>
                <c:pt idx="4">
                  <c:v>1791</c:v>
                </c:pt>
                <c:pt idx="5">
                  <c:v>1061</c:v>
                </c:pt>
                <c:pt idx="6">
                  <c:v>510</c:v>
                </c:pt>
                <c:pt idx="7">
                  <c:v>263</c:v>
                </c:pt>
                <c:pt idx="8">
                  <c:v>113</c:v>
                </c:pt>
                <c:pt idx="9">
                  <c:v>45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020975503062122"/>
          <c:y val="1.1969597550306212E-2"/>
          <c:w val="7.5345800524934378E-2"/>
          <c:h val="0.98803040244969376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59055118110237"/>
          <c:y val="6.4814814814814811E-2"/>
          <c:w val="0.45555555555555555"/>
          <c:h val="0.7592592592592593"/>
        </c:manualLayout>
      </c:layout>
      <c:doughnutChart>
        <c:varyColors val="1"/>
        <c:ser>
          <c:idx val="0"/>
          <c:order val="0"/>
          <c:dLbls>
            <c:dLbl>
              <c:idx val="3"/>
              <c:layout>
                <c:manualLayout>
                  <c:x val="1.1111111111111112E-2"/>
                  <c:y val="-3.24074074074074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2.7777777777777776E-2"/>
                  <c:y val="1.388888888888888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Sheet1!$E$5:$E$11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Sheet1!$F$5:$F$11</c:f>
              <c:numCache>
                <c:formatCode>General</c:formatCode>
                <c:ptCount val="7"/>
                <c:pt idx="0">
                  <c:v>20169</c:v>
                </c:pt>
                <c:pt idx="1">
                  <c:v>14987</c:v>
                </c:pt>
                <c:pt idx="2">
                  <c:v>3739</c:v>
                </c:pt>
                <c:pt idx="3">
                  <c:v>1368</c:v>
                </c:pt>
                <c:pt idx="4">
                  <c:v>230</c:v>
                </c:pt>
                <c:pt idx="5">
                  <c:v>13319</c:v>
                </c:pt>
                <c:pt idx="6">
                  <c:v>6188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0.01667</cdr:x>
      <cdr:y>0.84783</cdr:y>
    </cdr:from>
    <cdr:to>
      <cdr:x>0.96667</cdr:x>
      <cdr:y>0.95652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6200" y="2971800"/>
          <a:ext cx="4343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latin typeface="Arial" pitchFamily="34" charset="0"/>
              <a:cs typeface="Arial" pitchFamily="34" charset="0"/>
            </a:rPr>
            <a:t>Number of times the customer flowed </a:t>
          </a:r>
          <a:r>
            <a:rPr lang="en-US" b="1" dirty="0" smtClean="0">
              <a:latin typeface="Arial" pitchFamily="34" charset="0"/>
              <a:cs typeface="Arial" pitchFamily="34" charset="0"/>
            </a:rPr>
            <a:t>in the last 3 </a:t>
          </a:r>
          <a:r>
            <a:rPr lang="en-US" b="1" dirty="0">
              <a:latin typeface="Arial" pitchFamily="34" charset="0"/>
              <a:cs typeface="Arial" pitchFamily="34" charset="0"/>
            </a:rPr>
            <a:t>months </a:t>
          </a:r>
          <a:r>
            <a:rPr lang="en-US" dirty="0">
              <a:latin typeface="+mn-lt"/>
              <a:ea typeface="+mn-ea"/>
              <a:cs typeface="+mn-cs"/>
            </a:rPr>
            <a:t>	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0.06667</cdr:x>
      <cdr:y>0.83708</cdr:y>
    </cdr:from>
    <cdr:to>
      <cdr:x>0.85</cdr:x>
      <cdr:y>0.94944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0" y="2838450"/>
          <a:ext cx="3581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b="1" dirty="0">
              <a:latin typeface="Arial" pitchFamily="34" charset="0"/>
              <a:cs typeface="Arial" pitchFamily="34" charset="0"/>
            </a:rPr>
            <a:t>Total </a:t>
          </a:r>
          <a:r>
            <a:rPr lang="en-US" b="1" dirty="0" smtClean="0">
              <a:latin typeface="Arial" pitchFamily="34" charset="0"/>
              <a:cs typeface="Arial" pitchFamily="34" charset="0"/>
            </a:rPr>
            <a:t>number of </a:t>
          </a:r>
          <a:r>
            <a:rPr lang="en-US" b="1" dirty="0">
              <a:latin typeface="Arial" pitchFamily="34" charset="0"/>
              <a:cs typeface="Arial" pitchFamily="34" charset="0"/>
            </a:rPr>
            <a:t>times the customer flowed so far </a:t>
          </a:r>
          <a:r>
            <a:rPr lang="en-US" dirty="0">
              <a:latin typeface="Arial" pitchFamily="34" charset="0"/>
              <a:cs typeface="Arial" pitchFamily="34" charset="0"/>
            </a:rPr>
            <a:t>	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0.08333</cdr:x>
      <cdr:y>0.83333</cdr:y>
    </cdr:from>
    <cdr:to>
      <cdr:x>0.8</cdr:x>
      <cdr:y>0.97222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2286000"/>
          <a:ext cx="3276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600" b="1" dirty="0" smtClean="0">
              <a:latin typeface="Arial" pitchFamily="34" charset="0"/>
              <a:cs typeface="Arial" pitchFamily="34" charset="0"/>
            </a:rPr>
            <a:t>Qualification</a:t>
          </a:r>
          <a:endParaRPr lang="en-US" sz="16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406B28-53CA-4047-83CF-440C17496245}" type="datetime1">
              <a:rPr lang="en-US" smtClean="0"/>
              <a:t>11/8/2019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639-AA62-4834-95D1-D84E3D4EB6F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820-6603-43F4-8035-154A58B3BAC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DCF-3B6D-4F7C-9F67-8BD13A09179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238-D069-493E-AA34-994A202AAEE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988C-858F-440F-A837-273A1C9AD62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6BD-2767-49D7-B813-997859F4D454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8C14-80B7-41EA-B587-28D29FDF4A72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80F-3048-427B-9488-7F9B36EFF639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08D7-F3FD-42BA-9E0E-0D552F6A1C86}" type="datetime1">
              <a:rPr lang="en-US" smtClean="0"/>
              <a:t>11/8/2019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E54-6B23-4C6C-BC99-8C0F607599D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A9EC939-1DF7-4C09-BD5E-2C63B60EBB6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Chart 5" title="Number of times the customer flowed in the last 3 month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45811"/>
              </p:ext>
            </p:extLst>
          </p:nvPr>
        </p:nvGraphicFramePr>
        <p:xfrm>
          <a:off x="2286000" y="1676400"/>
          <a:ext cx="4572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4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41113"/>
              </p:ext>
            </p:extLst>
          </p:nvPr>
        </p:nvGraphicFramePr>
        <p:xfrm>
          <a:off x="2286000" y="1733550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37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498317"/>
              </p:ext>
            </p:extLst>
          </p:nvPr>
        </p:nvGraphicFramePr>
        <p:xfrm>
          <a:off x="2286000" y="2057400"/>
          <a:ext cx="51054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518</TotalTime>
  <Words>30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26</cp:revision>
  <dcterms:created xsi:type="dcterms:W3CDTF">2019-11-07T13:08:45Z</dcterms:created>
  <dcterms:modified xsi:type="dcterms:W3CDTF">2019-11-07T21:47:22Z</dcterms:modified>
</cp:coreProperties>
</file>