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2.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notesSlides/notesSlide3.xml" ContentType="application/vnd.openxmlformats-officedocument.presentationml.notesSlide+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21"/>
  </p:notesMasterIdLst>
  <p:sldIdLst>
    <p:sldId id="290" r:id="rId2"/>
    <p:sldId id="289" r:id="rId3"/>
    <p:sldId id="271" r:id="rId4"/>
    <p:sldId id="282" r:id="rId5"/>
    <p:sldId id="280" r:id="rId6"/>
    <p:sldId id="283" r:id="rId7"/>
    <p:sldId id="281" r:id="rId8"/>
    <p:sldId id="279" r:id="rId9"/>
    <p:sldId id="272" r:id="rId10"/>
    <p:sldId id="259" r:id="rId11"/>
    <p:sldId id="278" r:id="rId12"/>
    <p:sldId id="277" r:id="rId13"/>
    <p:sldId id="257" r:id="rId14"/>
    <p:sldId id="258" r:id="rId15"/>
    <p:sldId id="288" r:id="rId16"/>
    <p:sldId id="293" r:id="rId17"/>
    <p:sldId id="287" r:id="rId18"/>
    <p:sldId id="284" r:id="rId19"/>
    <p:sldId id="292"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ina" initials="L" lastIdx="1" clrIdx="0">
    <p:extLst>
      <p:ext uri="{19B8F6BF-5375-455C-9EA6-DF929625EA0E}">
        <p15:presenceInfo xmlns:p15="http://schemas.microsoft.com/office/powerpoint/2012/main" userId="Lin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97713"/>
    <a:srgbClr val="800000"/>
    <a:srgbClr val="C55A11"/>
    <a:srgbClr val="B62C00"/>
    <a:srgbClr val="B14600"/>
    <a:srgbClr val="990000"/>
    <a:srgbClr val="4C4D4E"/>
    <a:srgbClr val="993300"/>
    <a:srgbClr val="B52B00"/>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4754" autoAdjust="0"/>
    <p:restoredTop sz="93817" autoAdjust="0"/>
  </p:normalViewPr>
  <p:slideViewPr>
    <p:cSldViewPr snapToGrid="0">
      <p:cViewPr>
        <p:scale>
          <a:sx n="99" d="100"/>
          <a:sy n="99" d="100"/>
        </p:scale>
        <p:origin x="475" y="-70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1144834-852F-428D-A5C8-06546B10479A}" type="doc">
      <dgm:prSet loTypeId="urn:microsoft.com/office/officeart/2005/8/layout/hChevron3" loCatId="process" qsTypeId="urn:microsoft.com/office/officeart/2005/8/quickstyle/simple5" qsCatId="simple" csTypeId="urn:microsoft.com/office/officeart/2005/8/colors/colorful3" csCatId="colorful" phldr="1"/>
      <dgm:spPr/>
    </dgm:pt>
    <dgm:pt modelId="{F59BB0D4-5187-4FA0-A713-08A1B0F9066D}">
      <dgm:prSet phldrT="[Text]" custT="1"/>
      <dgm:spPr/>
      <dgm:t>
        <a:bodyPr/>
        <a:lstStyle/>
        <a:p>
          <a:r>
            <a:rPr lang="en-US" sz="1100" b="1" dirty="0"/>
            <a:t>Objective</a:t>
          </a:r>
          <a:endParaRPr lang="en-IN" sz="1100" dirty="0"/>
        </a:p>
      </dgm:t>
    </dgm:pt>
    <dgm:pt modelId="{E5B88032-90DE-48CE-822E-663C63B1CC30}" type="parTrans" cxnId="{F040FA34-DBAC-4E71-8F3A-D6C06586A4D4}">
      <dgm:prSet/>
      <dgm:spPr/>
      <dgm:t>
        <a:bodyPr/>
        <a:lstStyle/>
        <a:p>
          <a:endParaRPr lang="en-IN" sz="1100"/>
        </a:p>
      </dgm:t>
    </dgm:pt>
    <dgm:pt modelId="{1B699729-4258-434C-BDC9-53F80A02DBC8}" type="sibTrans" cxnId="{F040FA34-DBAC-4E71-8F3A-D6C06586A4D4}">
      <dgm:prSet/>
      <dgm:spPr/>
      <dgm:t>
        <a:bodyPr/>
        <a:lstStyle/>
        <a:p>
          <a:endParaRPr lang="en-IN" sz="1100"/>
        </a:p>
      </dgm:t>
    </dgm:pt>
    <dgm:pt modelId="{71AFEBA9-5048-4047-8C7D-C47BE205A319}">
      <dgm:prSet phldrT="[Text]" custT="1"/>
      <dgm:spPr/>
      <dgm:t>
        <a:bodyPr/>
        <a:lstStyle/>
        <a:p>
          <a:r>
            <a:rPr lang="en-US" sz="1100" b="1" dirty="0"/>
            <a:t>Market Opportunity Assessment</a:t>
          </a:r>
          <a:endParaRPr lang="en-IN" sz="1100" dirty="0"/>
        </a:p>
      </dgm:t>
    </dgm:pt>
    <dgm:pt modelId="{39C3FD4F-746C-4F02-8FB0-09C11C97018C}" type="parTrans" cxnId="{FE14E46A-C3A4-4F9E-A71D-9CBA1F0AEDBB}">
      <dgm:prSet/>
      <dgm:spPr/>
      <dgm:t>
        <a:bodyPr/>
        <a:lstStyle/>
        <a:p>
          <a:endParaRPr lang="en-IN" sz="1100"/>
        </a:p>
      </dgm:t>
    </dgm:pt>
    <dgm:pt modelId="{B5A804D0-2CB6-4C5F-9303-8F48F423BADB}" type="sibTrans" cxnId="{FE14E46A-C3A4-4F9E-A71D-9CBA1F0AEDBB}">
      <dgm:prSet/>
      <dgm:spPr/>
      <dgm:t>
        <a:bodyPr/>
        <a:lstStyle/>
        <a:p>
          <a:endParaRPr lang="en-IN" sz="1100"/>
        </a:p>
      </dgm:t>
    </dgm:pt>
    <dgm:pt modelId="{716B9098-ABAE-46E0-8104-B4993FA97F5B}">
      <dgm:prSet custT="1"/>
      <dgm:spPr/>
      <dgm:t>
        <a:bodyPr/>
        <a:lstStyle/>
        <a:p>
          <a:r>
            <a:rPr lang="en-US" sz="1000" b="1" i="0"/>
            <a:t>Product Proposition Analysis &amp; Competitive Analysis</a:t>
          </a:r>
          <a:endParaRPr lang="en-IN" sz="1000" i="0" dirty="0"/>
        </a:p>
      </dgm:t>
    </dgm:pt>
    <dgm:pt modelId="{7C6AEAB0-0201-4434-90F1-8F2DFED8E76B}" type="parTrans" cxnId="{667E5C35-2840-42CD-94CA-28E60E7C4466}">
      <dgm:prSet/>
      <dgm:spPr/>
      <dgm:t>
        <a:bodyPr/>
        <a:lstStyle/>
        <a:p>
          <a:endParaRPr lang="en-IN" sz="1100"/>
        </a:p>
      </dgm:t>
    </dgm:pt>
    <dgm:pt modelId="{AFF5B31C-3026-473D-B641-464578A4B6F1}" type="sibTrans" cxnId="{667E5C35-2840-42CD-94CA-28E60E7C4466}">
      <dgm:prSet/>
      <dgm:spPr/>
      <dgm:t>
        <a:bodyPr/>
        <a:lstStyle/>
        <a:p>
          <a:endParaRPr lang="en-IN" sz="1100"/>
        </a:p>
      </dgm:t>
    </dgm:pt>
    <dgm:pt modelId="{5D7534B0-F87C-41C1-95C2-F449BDB52521}">
      <dgm:prSet custT="1"/>
      <dgm:spPr>
        <a:solidFill>
          <a:srgbClr val="C55A11"/>
        </a:solidFill>
      </dgm:spPr>
      <dgm:t>
        <a:bodyPr/>
        <a:lstStyle/>
        <a:p>
          <a:r>
            <a:rPr lang="en-US" sz="1100" b="1" dirty="0"/>
            <a:t>Value Proposition</a:t>
          </a:r>
          <a:endParaRPr lang="en-IN" sz="1100" dirty="0"/>
        </a:p>
      </dgm:t>
    </dgm:pt>
    <dgm:pt modelId="{E13E6E35-8354-422D-AC10-6355700B2CAE}" type="parTrans" cxnId="{E9A8EEEC-B21E-4CC1-A2AF-DB357E4A42D0}">
      <dgm:prSet/>
      <dgm:spPr/>
      <dgm:t>
        <a:bodyPr/>
        <a:lstStyle/>
        <a:p>
          <a:endParaRPr lang="en-IN" sz="1100"/>
        </a:p>
      </dgm:t>
    </dgm:pt>
    <dgm:pt modelId="{ED5ED345-B201-4B85-9797-A8BBA979A7DA}" type="sibTrans" cxnId="{E9A8EEEC-B21E-4CC1-A2AF-DB357E4A42D0}">
      <dgm:prSet/>
      <dgm:spPr/>
      <dgm:t>
        <a:bodyPr/>
        <a:lstStyle/>
        <a:p>
          <a:endParaRPr lang="en-IN" sz="1100"/>
        </a:p>
      </dgm:t>
    </dgm:pt>
    <dgm:pt modelId="{AA5B2B8B-FB21-4016-8724-44DD39A1CCCE}">
      <dgm:prSet custT="1"/>
      <dgm:spPr/>
      <dgm:t>
        <a:bodyPr/>
        <a:lstStyle/>
        <a:p>
          <a:r>
            <a:rPr lang="en-IN" sz="1100" b="1" dirty="0"/>
            <a:t>Go-To-Market Strategy</a:t>
          </a:r>
          <a:endParaRPr lang="en-IN" sz="1100" dirty="0"/>
        </a:p>
      </dgm:t>
    </dgm:pt>
    <dgm:pt modelId="{AA0DBE40-FD3F-4D5E-B7E4-0620882241C0}" type="parTrans" cxnId="{D4A32430-4A6F-4CAD-8C80-8A87EB1925C9}">
      <dgm:prSet/>
      <dgm:spPr/>
      <dgm:t>
        <a:bodyPr/>
        <a:lstStyle/>
        <a:p>
          <a:endParaRPr lang="en-IN" sz="1100"/>
        </a:p>
      </dgm:t>
    </dgm:pt>
    <dgm:pt modelId="{D584B0BD-4AAE-4A59-AF0F-83ADCA0A234B}" type="sibTrans" cxnId="{D4A32430-4A6F-4CAD-8C80-8A87EB1925C9}">
      <dgm:prSet/>
      <dgm:spPr/>
      <dgm:t>
        <a:bodyPr/>
        <a:lstStyle/>
        <a:p>
          <a:endParaRPr lang="en-IN" sz="1100"/>
        </a:p>
      </dgm:t>
    </dgm:pt>
    <dgm:pt modelId="{A084D510-1627-484C-9C84-5BCCD5858972}">
      <dgm:prSet custT="1"/>
      <dgm:spPr/>
      <dgm:t>
        <a:bodyPr/>
        <a:lstStyle/>
        <a:p>
          <a:r>
            <a:rPr lang="en-US" sz="1100" b="1" dirty="0"/>
            <a:t>Implementation Strategy</a:t>
          </a:r>
          <a:endParaRPr lang="en-IN" sz="1100" b="1" dirty="0"/>
        </a:p>
      </dgm:t>
    </dgm:pt>
    <dgm:pt modelId="{EF368597-CC9C-4AB2-9313-1A9CC97BBE8F}" type="parTrans" cxnId="{93568FCF-8CF6-44C8-B084-45CD222E22B2}">
      <dgm:prSet/>
      <dgm:spPr/>
      <dgm:t>
        <a:bodyPr/>
        <a:lstStyle/>
        <a:p>
          <a:endParaRPr lang="en-IN" sz="1100"/>
        </a:p>
      </dgm:t>
    </dgm:pt>
    <dgm:pt modelId="{F44E17A2-81C0-4539-8D99-9ACB6EE3AD53}" type="sibTrans" cxnId="{93568FCF-8CF6-44C8-B084-45CD222E22B2}">
      <dgm:prSet/>
      <dgm:spPr/>
      <dgm:t>
        <a:bodyPr/>
        <a:lstStyle/>
        <a:p>
          <a:endParaRPr lang="en-IN" sz="1100"/>
        </a:p>
      </dgm:t>
    </dgm:pt>
    <dgm:pt modelId="{C2DFAF9E-6EFE-48F6-947B-9F4ECDA8D4B2}">
      <dgm:prSet custT="1"/>
      <dgm:spPr/>
      <dgm:t>
        <a:bodyPr/>
        <a:lstStyle/>
        <a:p>
          <a:r>
            <a:rPr lang="en-IN" sz="1100" b="1" dirty="0"/>
            <a:t>Financial Strategy</a:t>
          </a:r>
        </a:p>
      </dgm:t>
    </dgm:pt>
    <dgm:pt modelId="{057B4FFB-3F01-4617-8BD1-E57682B2FF03}" type="parTrans" cxnId="{5EC6CE7A-607F-4936-824E-546EB9B5A32E}">
      <dgm:prSet/>
      <dgm:spPr/>
      <dgm:t>
        <a:bodyPr/>
        <a:lstStyle/>
        <a:p>
          <a:endParaRPr lang="en-IN" sz="1100"/>
        </a:p>
      </dgm:t>
    </dgm:pt>
    <dgm:pt modelId="{93DA85AB-FB8A-4EA6-886A-11028882017C}" type="sibTrans" cxnId="{5EC6CE7A-607F-4936-824E-546EB9B5A32E}">
      <dgm:prSet/>
      <dgm:spPr/>
      <dgm:t>
        <a:bodyPr/>
        <a:lstStyle/>
        <a:p>
          <a:endParaRPr lang="en-IN" sz="1100"/>
        </a:p>
      </dgm:t>
    </dgm:pt>
    <dgm:pt modelId="{A3F1A8C0-C9D0-4539-A013-F3A7D3D5C52F}">
      <dgm:prSet custT="1"/>
      <dgm:spPr>
        <a:solidFill>
          <a:srgbClr val="800000"/>
        </a:solidFill>
      </dgm:spPr>
      <dgm:t>
        <a:bodyPr/>
        <a:lstStyle/>
        <a:p>
          <a:r>
            <a:rPr lang="en-IN" sz="1100" dirty="0"/>
            <a:t>Agenda</a:t>
          </a:r>
        </a:p>
      </dgm:t>
    </dgm:pt>
    <dgm:pt modelId="{5D1B2949-6E31-4C05-A02A-2142D2246842}" type="parTrans" cxnId="{F9292148-7016-450B-A53F-96C14B867D15}">
      <dgm:prSet/>
      <dgm:spPr/>
      <dgm:t>
        <a:bodyPr/>
        <a:lstStyle/>
        <a:p>
          <a:endParaRPr lang="en-IN"/>
        </a:p>
      </dgm:t>
    </dgm:pt>
    <dgm:pt modelId="{2D8333E8-6DB5-4536-A062-DC3F055E622E}" type="sibTrans" cxnId="{F9292148-7016-450B-A53F-96C14B867D15}">
      <dgm:prSet/>
      <dgm:spPr/>
      <dgm:t>
        <a:bodyPr/>
        <a:lstStyle/>
        <a:p>
          <a:endParaRPr lang="en-IN"/>
        </a:p>
      </dgm:t>
    </dgm:pt>
    <dgm:pt modelId="{9A016427-E8BC-495C-A4A1-0FD05EBD8746}" type="pres">
      <dgm:prSet presAssocID="{51144834-852F-428D-A5C8-06546B10479A}" presName="Name0" presStyleCnt="0">
        <dgm:presLayoutVars>
          <dgm:dir/>
          <dgm:resizeHandles val="exact"/>
        </dgm:presLayoutVars>
      </dgm:prSet>
      <dgm:spPr/>
    </dgm:pt>
    <dgm:pt modelId="{A67A5D04-3534-4639-A743-F9E36F0CF6CF}" type="pres">
      <dgm:prSet presAssocID="{A3F1A8C0-C9D0-4539-A013-F3A7D3D5C52F}" presName="parTxOnly" presStyleLbl="node1" presStyleIdx="0" presStyleCnt="8" custLinFactNeighborX="8079" custLinFactNeighborY="-6416">
        <dgm:presLayoutVars>
          <dgm:bulletEnabled val="1"/>
        </dgm:presLayoutVars>
      </dgm:prSet>
      <dgm:spPr/>
    </dgm:pt>
    <dgm:pt modelId="{8C0BD1C5-C6B1-429D-BAF1-9D98EA5C538D}" type="pres">
      <dgm:prSet presAssocID="{2D8333E8-6DB5-4536-A062-DC3F055E622E}" presName="parSpace" presStyleCnt="0"/>
      <dgm:spPr/>
    </dgm:pt>
    <dgm:pt modelId="{A064DA2F-2286-4371-91D5-B8D44B1754C1}" type="pres">
      <dgm:prSet presAssocID="{F59BB0D4-5187-4FA0-A713-08A1B0F9066D}" presName="parTxOnly" presStyleLbl="node1" presStyleIdx="1" presStyleCnt="8">
        <dgm:presLayoutVars>
          <dgm:bulletEnabled val="1"/>
        </dgm:presLayoutVars>
      </dgm:prSet>
      <dgm:spPr/>
    </dgm:pt>
    <dgm:pt modelId="{B32036CC-5D74-44FF-A6F0-C9705D1B41EB}" type="pres">
      <dgm:prSet presAssocID="{1B699729-4258-434C-BDC9-53F80A02DBC8}" presName="parSpace" presStyleCnt="0"/>
      <dgm:spPr/>
    </dgm:pt>
    <dgm:pt modelId="{652A7636-79F8-428B-83D9-1562358DBA06}" type="pres">
      <dgm:prSet presAssocID="{71AFEBA9-5048-4047-8C7D-C47BE205A319}" presName="parTxOnly" presStyleLbl="node1" presStyleIdx="2" presStyleCnt="8">
        <dgm:presLayoutVars>
          <dgm:bulletEnabled val="1"/>
        </dgm:presLayoutVars>
      </dgm:prSet>
      <dgm:spPr/>
    </dgm:pt>
    <dgm:pt modelId="{69EAC8F0-A280-4FDE-A28B-90526B410577}" type="pres">
      <dgm:prSet presAssocID="{B5A804D0-2CB6-4C5F-9303-8F48F423BADB}" presName="parSpace" presStyleCnt="0"/>
      <dgm:spPr/>
    </dgm:pt>
    <dgm:pt modelId="{07749D3F-6FC7-42F7-A198-39B5F67A71A2}" type="pres">
      <dgm:prSet presAssocID="{716B9098-ABAE-46E0-8104-B4993FA97F5B}" presName="parTxOnly" presStyleLbl="node1" presStyleIdx="3" presStyleCnt="8">
        <dgm:presLayoutVars>
          <dgm:bulletEnabled val="1"/>
        </dgm:presLayoutVars>
      </dgm:prSet>
      <dgm:spPr/>
    </dgm:pt>
    <dgm:pt modelId="{34399F0D-6A2C-4B85-AF4A-8AB456E3A174}" type="pres">
      <dgm:prSet presAssocID="{AFF5B31C-3026-473D-B641-464578A4B6F1}" presName="parSpace" presStyleCnt="0"/>
      <dgm:spPr/>
    </dgm:pt>
    <dgm:pt modelId="{CA0968CD-AB73-4361-8FE6-C44ECDEDBF6E}" type="pres">
      <dgm:prSet presAssocID="{5D7534B0-F87C-41C1-95C2-F449BDB52521}" presName="parTxOnly" presStyleLbl="node1" presStyleIdx="4" presStyleCnt="8" custLinFactNeighborX="-2693" custLinFactNeighborY="56">
        <dgm:presLayoutVars>
          <dgm:bulletEnabled val="1"/>
        </dgm:presLayoutVars>
      </dgm:prSet>
      <dgm:spPr/>
    </dgm:pt>
    <dgm:pt modelId="{F42082FE-2A5C-4194-BDAE-8E70C11073D5}" type="pres">
      <dgm:prSet presAssocID="{ED5ED345-B201-4B85-9797-A8BBA979A7DA}" presName="parSpace" presStyleCnt="0"/>
      <dgm:spPr/>
    </dgm:pt>
    <dgm:pt modelId="{E2AA6EE1-2F2A-4963-94B4-FB636EC714E9}" type="pres">
      <dgm:prSet presAssocID="{AA5B2B8B-FB21-4016-8724-44DD39A1CCCE}" presName="parTxOnly" presStyleLbl="node1" presStyleIdx="5" presStyleCnt="8">
        <dgm:presLayoutVars>
          <dgm:bulletEnabled val="1"/>
        </dgm:presLayoutVars>
      </dgm:prSet>
      <dgm:spPr/>
    </dgm:pt>
    <dgm:pt modelId="{8CA060AC-D28C-4C45-A110-A8FF7CC69F26}" type="pres">
      <dgm:prSet presAssocID="{D584B0BD-4AAE-4A59-AF0F-83ADCA0A234B}" presName="parSpace" presStyleCnt="0"/>
      <dgm:spPr/>
    </dgm:pt>
    <dgm:pt modelId="{36D38A19-69B6-4471-A1B1-532355075856}" type="pres">
      <dgm:prSet presAssocID="{C2DFAF9E-6EFE-48F6-947B-9F4ECDA8D4B2}" presName="parTxOnly" presStyleLbl="node1" presStyleIdx="6" presStyleCnt="8">
        <dgm:presLayoutVars>
          <dgm:bulletEnabled val="1"/>
        </dgm:presLayoutVars>
      </dgm:prSet>
      <dgm:spPr/>
    </dgm:pt>
    <dgm:pt modelId="{8AC27BE5-C714-4DFC-8ABB-6C46CF201DD8}" type="pres">
      <dgm:prSet presAssocID="{93DA85AB-FB8A-4EA6-886A-11028882017C}" presName="parSpace" presStyleCnt="0"/>
      <dgm:spPr/>
    </dgm:pt>
    <dgm:pt modelId="{D47CD1A7-5DF5-478F-8055-6B0AAF7C1C04}" type="pres">
      <dgm:prSet presAssocID="{A084D510-1627-484C-9C84-5BCCD5858972}" presName="parTxOnly" presStyleLbl="node1" presStyleIdx="7" presStyleCnt="8">
        <dgm:presLayoutVars>
          <dgm:bulletEnabled val="1"/>
        </dgm:presLayoutVars>
      </dgm:prSet>
      <dgm:spPr/>
    </dgm:pt>
  </dgm:ptLst>
  <dgm:cxnLst>
    <dgm:cxn modelId="{D4469409-9C44-4AE6-962F-25A29044CB07}" type="presOf" srcId="{5D7534B0-F87C-41C1-95C2-F449BDB52521}" destId="{CA0968CD-AB73-4361-8FE6-C44ECDEDBF6E}" srcOrd="0" destOrd="0" presId="urn:microsoft.com/office/officeart/2005/8/layout/hChevron3"/>
    <dgm:cxn modelId="{6FD0A22D-683E-4579-84A8-8DC2D8FE6F46}" type="presOf" srcId="{AA5B2B8B-FB21-4016-8724-44DD39A1CCCE}" destId="{E2AA6EE1-2F2A-4963-94B4-FB636EC714E9}" srcOrd="0" destOrd="0" presId="urn:microsoft.com/office/officeart/2005/8/layout/hChevron3"/>
    <dgm:cxn modelId="{D4A32430-4A6F-4CAD-8C80-8A87EB1925C9}" srcId="{51144834-852F-428D-A5C8-06546B10479A}" destId="{AA5B2B8B-FB21-4016-8724-44DD39A1CCCE}" srcOrd="5" destOrd="0" parTransId="{AA0DBE40-FD3F-4D5E-B7E4-0620882241C0}" sibTransId="{D584B0BD-4AAE-4A59-AF0F-83ADCA0A234B}"/>
    <dgm:cxn modelId="{F040FA34-DBAC-4E71-8F3A-D6C06586A4D4}" srcId="{51144834-852F-428D-A5C8-06546B10479A}" destId="{F59BB0D4-5187-4FA0-A713-08A1B0F9066D}" srcOrd="1" destOrd="0" parTransId="{E5B88032-90DE-48CE-822E-663C63B1CC30}" sibTransId="{1B699729-4258-434C-BDC9-53F80A02DBC8}"/>
    <dgm:cxn modelId="{667E5C35-2840-42CD-94CA-28E60E7C4466}" srcId="{51144834-852F-428D-A5C8-06546B10479A}" destId="{716B9098-ABAE-46E0-8104-B4993FA97F5B}" srcOrd="3" destOrd="0" parTransId="{7C6AEAB0-0201-4434-90F1-8F2DFED8E76B}" sibTransId="{AFF5B31C-3026-473D-B641-464578A4B6F1}"/>
    <dgm:cxn modelId="{F9292148-7016-450B-A53F-96C14B867D15}" srcId="{51144834-852F-428D-A5C8-06546B10479A}" destId="{A3F1A8C0-C9D0-4539-A013-F3A7D3D5C52F}" srcOrd="0" destOrd="0" parTransId="{5D1B2949-6E31-4C05-A02A-2142D2246842}" sibTransId="{2D8333E8-6DB5-4536-A062-DC3F055E622E}"/>
    <dgm:cxn modelId="{FE14E46A-C3A4-4F9E-A71D-9CBA1F0AEDBB}" srcId="{51144834-852F-428D-A5C8-06546B10479A}" destId="{71AFEBA9-5048-4047-8C7D-C47BE205A319}" srcOrd="2" destOrd="0" parTransId="{39C3FD4F-746C-4F02-8FB0-09C11C97018C}" sibTransId="{B5A804D0-2CB6-4C5F-9303-8F48F423BADB}"/>
    <dgm:cxn modelId="{2ADB7556-8B3D-4626-B3EC-03501EC3776C}" type="presOf" srcId="{A3F1A8C0-C9D0-4539-A013-F3A7D3D5C52F}" destId="{A67A5D04-3534-4639-A743-F9E36F0CF6CF}" srcOrd="0" destOrd="0" presId="urn:microsoft.com/office/officeart/2005/8/layout/hChevron3"/>
    <dgm:cxn modelId="{ECEF0F77-10CE-4DC1-A23C-1F9FB0EFF8D5}" type="presOf" srcId="{A084D510-1627-484C-9C84-5BCCD5858972}" destId="{D47CD1A7-5DF5-478F-8055-6B0AAF7C1C04}" srcOrd="0" destOrd="0" presId="urn:microsoft.com/office/officeart/2005/8/layout/hChevron3"/>
    <dgm:cxn modelId="{5EC6CE7A-607F-4936-824E-546EB9B5A32E}" srcId="{51144834-852F-428D-A5C8-06546B10479A}" destId="{C2DFAF9E-6EFE-48F6-947B-9F4ECDA8D4B2}" srcOrd="6" destOrd="0" parTransId="{057B4FFB-3F01-4617-8BD1-E57682B2FF03}" sibTransId="{93DA85AB-FB8A-4EA6-886A-11028882017C}"/>
    <dgm:cxn modelId="{63B3819E-45C6-48A2-8FA4-F373FBC44266}" type="presOf" srcId="{71AFEBA9-5048-4047-8C7D-C47BE205A319}" destId="{652A7636-79F8-428B-83D9-1562358DBA06}" srcOrd="0" destOrd="0" presId="urn:microsoft.com/office/officeart/2005/8/layout/hChevron3"/>
    <dgm:cxn modelId="{62CA34A5-F6FE-41F2-9200-AED635EF57D8}" type="presOf" srcId="{F59BB0D4-5187-4FA0-A713-08A1B0F9066D}" destId="{A064DA2F-2286-4371-91D5-B8D44B1754C1}" srcOrd="0" destOrd="0" presId="urn:microsoft.com/office/officeart/2005/8/layout/hChevron3"/>
    <dgm:cxn modelId="{C08431C6-2563-4224-98F8-2A0656B21BD7}" type="presOf" srcId="{51144834-852F-428D-A5C8-06546B10479A}" destId="{9A016427-E8BC-495C-A4A1-0FD05EBD8746}" srcOrd="0" destOrd="0" presId="urn:microsoft.com/office/officeart/2005/8/layout/hChevron3"/>
    <dgm:cxn modelId="{93568FCF-8CF6-44C8-B084-45CD222E22B2}" srcId="{51144834-852F-428D-A5C8-06546B10479A}" destId="{A084D510-1627-484C-9C84-5BCCD5858972}" srcOrd="7" destOrd="0" parTransId="{EF368597-CC9C-4AB2-9313-1A9CC97BBE8F}" sibTransId="{F44E17A2-81C0-4539-8D99-9ACB6EE3AD53}"/>
    <dgm:cxn modelId="{E9A8EEEC-B21E-4CC1-A2AF-DB357E4A42D0}" srcId="{51144834-852F-428D-A5C8-06546B10479A}" destId="{5D7534B0-F87C-41C1-95C2-F449BDB52521}" srcOrd="4" destOrd="0" parTransId="{E13E6E35-8354-422D-AC10-6355700B2CAE}" sibTransId="{ED5ED345-B201-4B85-9797-A8BBA979A7DA}"/>
    <dgm:cxn modelId="{54BBE4EF-20CF-4508-A35A-7F3BC3AC8BFB}" type="presOf" srcId="{716B9098-ABAE-46E0-8104-B4993FA97F5B}" destId="{07749D3F-6FC7-42F7-A198-39B5F67A71A2}" srcOrd="0" destOrd="0" presId="urn:microsoft.com/office/officeart/2005/8/layout/hChevron3"/>
    <dgm:cxn modelId="{1DAD31F4-2089-4ACD-8E0A-40AFCC5BAE20}" type="presOf" srcId="{C2DFAF9E-6EFE-48F6-947B-9F4ECDA8D4B2}" destId="{36D38A19-69B6-4471-A1B1-532355075856}" srcOrd="0" destOrd="0" presId="urn:microsoft.com/office/officeart/2005/8/layout/hChevron3"/>
    <dgm:cxn modelId="{88D285DB-62FD-48E9-BF76-03E9104AD63E}" type="presParOf" srcId="{9A016427-E8BC-495C-A4A1-0FD05EBD8746}" destId="{A67A5D04-3534-4639-A743-F9E36F0CF6CF}" srcOrd="0" destOrd="0" presId="urn:microsoft.com/office/officeart/2005/8/layout/hChevron3"/>
    <dgm:cxn modelId="{31C81944-80BA-4C9F-9117-8F7FEDA2FAE0}" type="presParOf" srcId="{9A016427-E8BC-495C-A4A1-0FD05EBD8746}" destId="{8C0BD1C5-C6B1-429D-BAF1-9D98EA5C538D}" srcOrd="1" destOrd="0" presId="urn:microsoft.com/office/officeart/2005/8/layout/hChevron3"/>
    <dgm:cxn modelId="{773D2D84-0D0F-48EA-925F-77B15371A8E8}" type="presParOf" srcId="{9A016427-E8BC-495C-A4A1-0FD05EBD8746}" destId="{A064DA2F-2286-4371-91D5-B8D44B1754C1}" srcOrd="2" destOrd="0" presId="urn:microsoft.com/office/officeart/2005/8/layout/hChevron3"/>
    <dgm:cxn modelId="{BE7C0E7B-C316-4D57-8C16-43F0E39B7E6C}" type="presParOf" srcId="{9A016427-E8BC-495C-A4A1-0FD05EBD8746}" destId="{B32036CC-5D74-44FF-A6F0-C9705D1B41EB}" srcOrd="3" destOrd="0" presId="urn:microsoft.com/office/officeart/2005/8/layout/hChevron3"/>
    <dgm:cxn modelId="{C3563134-9EEC-4D47-877A-43CECE1DC773}" type="presParOf" srcId="{9A016427-E8BC-495C-A4A1-0FD05EBD8746}" destId="{652A7636-79F8-428B-83D9-1562358DBA06}" srcOrd="4" destOrd="0" presId="urn:microsoft.com/office/officeart/2005/8/layout/hChevron3"/>
    <dgm:cxn modelId="{4BB639DF-470D-4DC9-A4AC-3EF375DB7136}" type="presParOf" srcId="{9A016427-E8BC-495C-A4A1-0FD05EBD8746}" destId="{69EAC8F0-A280-4FDE-A28B-90526B410577}" srcOrd="5" destOrd="0" presId="urn:microsoft.com/office/officeart/2005/8/layout/hChevron3"/>
    <dgm:cxn modelId="{70DB798D-8DC1-4A3D-BA1F-788D35994931}" type="presParOf" srcId="{9A016427-E8BC-495C-A4A1-0FD05EBD8746}" destId="{07749D3F-6FC7-42F7-A198-39B5F67A71A2}" srcOrd="6" destOrd="0" presId="urn:microsoft.com/office/officeart/2005/8/layout/hChevron3"/>
    <dgm:cxn modelId="{33A3B57F-3C96-4740-98E3-78346738D953}" type="presParOf" srcId="{9A016427-E8BC-495C-A4A1-0FD05EBD8746}" destId="{34399F0D-6A2C-4B85-AF4A-8AB456E3A174}" srcOrd="7" destOrd="0" presId="urn:microsoft.com/office/officeart/2005/8/layout/hChevron3"/>
    <dgm:cxn modelId="{25826135-BE65-4ECB-9803-3422E5953C5B}" type="presParOf" srcId="{9A016427-E8BC-495C-A4A1-0FD05EBD8746}" destId="{CA0968CD-AB73-4361-8FE6-C44ECDEDBF6E}" srcOrd="8" destOrd="0" presId="urn:microsoft.com/office/officeart/2005/8/layout/hChevron3"/>
    <dgm:cxn modelId="{71BF2372-CF90-4396-AAEF-0B9C067C6942}" type="presParOf" srcId="{9A016427-E8BC-495C-A4A1-0FD05EBD8746}" destId="{F42082FE-2A5C-4194-BDAE-8E70C11073D5}" srcOrd="9" destOrd="0" presId="urn:microsoft.com/office/officeart/2005/8/layout/hChevron3"/>
    <dgm:cxn modelId="{03935D97-71E4-46FD-9DB8-EA9504C67B41}" type="presParOf" srcId="{9A016427-E8BC-495C-A4A1-0FD05EBD8746}" destId="{E2AA6EE1-2F2A-4963-94B4-FB636EC714E9}" srcOrd="10" destOrd="0" presId="urn:microsoft.com/office/officeart/2005/8/layout/hChevron3"/>
    <dgm:cxn modelId="{7832F666-6BA3-4C35-B051-75B340FB3725}" type="presParOf" srcId="{9A016427-E8BC-495C-A4A1-0FD05EBD8746}" destId="{8CA060AC-D28C-4C45-A110-A8FF7CC69F26}" srcOrd="11" destOrd="0" presId="urn:microsoft.com/office/officeart/2005/8/layout/hChevron3"/>
    <dgm:cxn modelId="{C788D2D2-8D6F-4379-94F4-8FF1FAF48D63}" type="presParOf" srcId="{9A016427-E8BC-495C-A4A1-0FD05EBD8746}" destId="{36D38A19-69B6-4471-A1B1-532355075856}" srcOrd="12" destOrd="0" presId="urn:microsoft.com/office/officeart/2005/8/layout/hChevron3"/>
    <dgm:cxn modelId="{7B4865CE-E725-4CF7-ADDC-FD2BB916F739}" type="presParOf" srcId="{9A016427-E8BC-495C-A4A1-0FD05EBD8746}" destId="{8AC27BE5-C714-4DFC-8ABB-6C46CF201DD8}" srcOrd="13" destOrd="0" presId="urn:microsoft.com/office/officeart/2005/8/layout/hChevron3"/>
    <dgm:cxn modelId="{E987BC7A-9EFB-47AD-B9AF-7B0CBFEAF761}" type="presParOf" srcId="{9A016427-E8BC-495C-A4A1-0FD05EBD8746}" destId="{D47CD1A7-5DF5-478F-8055-6B0AAF7C1C04}" srcOrd="14" destOrd="0" presId="urn:microsoft.com/office/officeart/2005/8/layout/hChevron3"/>
  </dgm:cxnLst>
  <dgm:bg>
    <a:solidFill>
      <a:schemeClr val="accent3">
        <a:lumMod val="20000"/>
        <a:lumOff val="80000"/>
      </a:schemeClr>
    </a:solidFill>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10.xml><?xml version="1.0" encoding="utf-8"?>
<dgm:dataModel xmlns:dgm="http://schemas.openxmlformats.org/drawingml/2006/diagram" xmlns:a="http://schemas.openxmlformats.org/drawingml/2006/main">
  <dgm:ptLst>
    <dgm:pt modelId="{26EB6446-3067-4540-A03F-1FD2FB7A60DA}" type="doc">
      <dgm:prSet loTypeId="urn:microsoft.com/office/officeart/2008/layout/LinedList" loCatId="list" qsTypeId="urn:microsoft.com/office/officeart/2005/8/quickstyle/simple5" qsCatId="simple" csTypeId="urn:microsoft.com/office/officeart/2005/8/colors/colorful3" csCatId="colorful" phldr="1"/>
      <dgm:spPr/>
      <dgm:t>
        <a:bodyPr/>
        <a:lstStyle/>
        <a:p>
          <a:endParaRPr lang="en-IN"/>
        </a:p>
      </dgm:t>
    </dgm:pt>
    <dgm:pt modelId="{3E1E239A-69D6-4DDB-89BD-4D70CE38B406}">
      <dgm:prSet custT="1"/>
      <dgm:spPr/>
      <dgm:t>
        <a:bodyPr/>
        <a:lstStyle/>
        <a:p>
          <a:r>
            <a:rPr lang="en-IN" sz="1400" dirty="0">
              <a:solidFill>
                <a:schemeClr val="tx1"/>
              </a:solidFill>
              <a:latin typeface="Arial Narrow" panose="020B0606020202030204" pitchFamily="34" charset="0"/>
            </a:rPr>
            <a:t>influenced by retailer brand, suggestions and promotions</a:t>
          </a:r>
          <a:endParaRPr lang="en-IN" sz="1400" dirty="0">
            <a:solidFill>
              <a:schemeClr val="tx1"/>
            </a:solidFill>
          </a:endParaRPr>
        </a:p>
      </dgm:t>
    </dgm:pt>
    <dgm:pt modelId="{3E16D79F-AB19-4307-AA87-1CBBD7DD5CF0}" type="parTrans" cxnId="{1AD38D65-1A7C-457D-8724-272F773A697E}">
      <dgm:prSet/>
      <dgm:spPr/>
      <dgm:t>
        <a:bodyPr/>
        <a:lstStyle/>
        <a:p>
          <a:endParaRPr lang="en-IN"/>
        </a:p>
      </dgm:t>
    </dgm:pt>
    <dgm:pt modelId="{6944699B-C02F-4347-9E85-20EAB933333F}" type="sibTrans" cxnId="{1AD38D65-1A7C-457D-8724-272F773A697E}">
      <dgm:prSet/>
      <dgm:spPr/>
      <dgm:t>
        <a:bodyPr/>
        <a:lstStyle/>
        <a:p>
          <a:endParaRPr lang="en-IN"/>
        </a:p>
      </dgm:t>
    </dgm:pt>
    <dgm:pt modelId="{66863F06-5EC3-416C-B507-F2147685FC2D}">
      <dgm:prSet custT="1"/>
      <dgm:spPr/>
      <dgm:t>
        <a:bodyPr/>
        <a:lstStyle/>
        <a:p>
          <a:r>
            <a:rPr lang="en-IN" sz="1500" dirty="0">
              <a:solidFill>
                <a:schemeClr val="tx1"/>
              </a:solidFill>
              <a:latin typeface="Arial Narrow" panose="020B0606020202030204" pitchFamily="34" charset="0"/>
            </a:rPr>
            <a:t>Relationship seekers</a:t>
          </a:r>
        </a:p>
      </dgm:t>
    </dgm:pt>
    <dgm:pt modelId="{F8EC2F20-53EE-42F9-A8E0-2A929D87D8EA}" type="parTrans" cxnId="{E274C389-8056-4A1D-A7F1-E46C2A567CCD}">
      <dgm:prSet/>
      <dgm:spPr/>
      <dgm:t>
        <a:bodyPr/>
        <a:lstStyle/>
        <a:p>
          <a:endParaRPr lang="en-IN"/>
        </a:p>
      </dgm:t>
    </dgm:pt>
    <dgm:pt modelId="{35323DBF-BA7B-4365-A3D5-7797FB6C0345}" type="sibTrans" cxnId="{E274C389-8056-4A1D-A7F1-E46C2A567CCD}">
      <dgm:prSet/>
      <dgm:spPr/>
      <dgm:t>
        <a:bodyPr/>
        <a:lstStyle/>
        <a:p>
          <a:endParaRPr lang="en-IN"/>
        </a:p>
      </dgm:t>
    </dgm:pt>
    <dgm:pt modelId="{6F3B389D-E099-4E23-B027-10816C82DFC3}">
      <dgm:prSet custT="1"/>
      <dgm:spPr/>
      <dgm:t>
        <a:bodyPr/>
        <a:lstStyle/>
        <a:p>
          <a:r>
            <a:rPr lang="en-IN" sz="1600" dirty="0">
              <a:solidFill>
                <a:schemeClr val="tx1"/>
              </a:solidFill>
              <a:latin typeface="Arial Narrow" panose="020B0606020202030204" pitchFamily="34" charset="0"/>
            </a:rPr>
            <a:t>Casual Buyers</a:t>
          </a:r>
        </a:p>
      </dgm:t>
    </dgm:pt>
    <dgm:pt modelId="{4E187B08-8B60-4CAC-9443-E61619C77EBF}" type="parTrans" cxnId="{D0EE21A5-0937-45DA-8FF3-F25B91B61A8A}">
      <dgm:prSet/>
      <dgm:spPr/>
      <dgm:t>
        <a:bodyPr/>
        <a:lstStyle/>
        <a:p>
          <a:endParaRPr lang="en-IN"/>
        </a:p>
      </dgm:t>
    </dgm:pt>
    <dgm:pt modelId="{A85AD3BB-EEFC-41F4-841E-351DF0DB5930}" type="sibTrans" cxnId="{D0EE21A5-0937-45DA-8FF3-F25B91B61A8A}">
      <dgm:prSet/>
      <dgm:spPr/>
      <dgm:t>
        <a:bodyPr/>
        <a:lstStyle/>
        <a:p>
          <a:endParaRPr lang="en-IN"/>
        </a:p>
      </dgm:t>
    </dgm:pt>
    <dgm:pt modelId="{544017E3-21A9-4FBA-A3C2-6D9F2959A76B}">
      <dgm:prSet custT="1"/>
      <dgm:spPr/>
      <dgm:t>
        <a:bodyPr/>
        <a:lstStyle/>
        <a:p>
          <a:r>
            <a:rPr lang="en-IN" sz="1400" dirty="0">
              <a:solidFill>
                <a:schemeClr val="tx1"/>
              </a:solidFill>
              <a:latin typeface="Arial Narrow" panose="020B0606020202030204" pitchFamily="34" charset="0"/>
            </a:rPr>
            <a:t>Convenience seekers</a:t>
          </a:r>
        </a:p>
      </dgm:t>
    </dgm:pt>
    <dgm:pt modelId="{1B0C3821-7516-47E9-A8CC-92D31677C465}" type="parTrans" cxnId="{4397BFD7-8AAA-4F3E-B591-4AC60134E70F}">
      <dgm:prSet/>
      <dgm:spPr/>
      <dgm:t>
        <a:bodyPr/>
        <a:lstStyle/>
        <a:p>
          <a:endParaRPr lang="en-IN"/>
        </a:p>
      </dgm:t>
    </dgm:pt>
    <dgm:pt modelId="{D6CEE067-3274-4AD1-A7F3-929828FCBDF4}" type="sibTrans" cxnId="{4397BFD7-8AAA-4F3E-B591-4AC60134E70F}">
      <dgm:prSet/>
      <dgm:spPr/>
      <dgm:t>
        <a:bodyPr/>
        <a:lstStyle/>
        <a:p>
          <a:endParaRPr lang="en-IN"/>
        </a:p>
      </dgm:t>
    </dgm:pt>
    <dgm:pt modelId="{11C7D2FB-69DF-47DC-8B79-66E51CF1148B}">
      <dgm:prSet custT="1"/>
      <dgm:spPr/>
      <dgm:t>
        <a:bodyPr/>
        <a:lstStyle/>
        <a:p>
          <a:r>
            <a:rPr lang="en-IN" sz="1400" dirty="0">
              <a:solidFill>
                <a:schemeClr val="tx1"/>
              </a:solidFill>
              <a:latin typeface="Arial Narrow" panose="020B0606020202030204" pitchFamily="34" charset="0"/>
            </a:rPr>
            <a:t>Seeks value in convenience, ordering, delivery, maintaining long relationships</a:t>
          </a:r>
        </a:p>
      </dgm:t>
    </dgm:pt>
    <dgm:pt modelId="{9A4FF8F9-AF07-48CF-8611-9429092B0F1E}" type="parTrans" cxnId="{E26EE753-B7D6-4410-B623-6F57E0598447}">
      <dgm:prSet/>
      <dgm:spPr/>
      <dgm:t>
        <a:bodyPr/>
        <a:lstStyle/>
        <a:p>
          <a:endParaRPr lang="en-IN"/>
        </a:p>
      </dgm:t>
    </dgm:pt>
    <dgm:pt modelId="{582EAF2A-0F82-419E-9131-D32A2E1F24F7}" type="sibTrans" cxnId="{E26EE753-B7D6-4410-B623-6F57E0598447}">
      <dgm:prSet/>
      <dgm:spPr/>
      <dgm:t>
        <a:bodyPr/>
        <a:lstStyle/>
        <a:p>
          <a:endParaRPr lang="en-IN"/>
        </a:p>
      </dgm:t>
    </dgm:pt>
    <dgm:pt modelId="{55F15131-F382-4441-B852-9CDAA1A62246}">
      <dgm:prSet custT="1"/>
      <dgm:spPr/>
      <dgm:t>
        <a:bodyPr/>
        <a:lstStyle/>
        <a:p>
          <a:r>
            <a:rPr lang="en-IN" sz="1400" dirty="0">
              <a:solidFill>
                <a:schemeClr val="tx1"/>
              </a:solidFill>
              <a:latin typeface="Arial Narrow" panose="020B0606020202030204" pitchFamily="34" charset="0"/>
            </a:rPr>
            <a:t>Not concerned with perishables or delivery time windows</a:t>
          </a:r>
        </a:p>
      </dgm:t>
    </dgm:pt>
    <dgm:pt modelId="{FFCE5F37-CBE1-4303-8A60-D0555D5B1CDD}" type="parTrans" cxnId="{54F213F2-2905-4713-AB75-DA8CE9C3001E}">
      <dgm:prSet/>
      <dgm:spPr/>
      <dgm:t>
        <a:bodyPr/>
        <a:lstStyle/>
        <a:p>
          <a:endParaRPr lang="en-IN"/>
        </a:p>
      </dgm:t>
    </dgm:pt>
    <dgm:pt modelId="{1D15CB13-D8CB-4CEE-8685-79FC4525F3DB}" type="sibTrans" cxnId="{54F213F2-2905-4713-AB75-DA8CE9C3001E}">
      <dgm:prSet/>
      <dgm:spPr/>
      <dgm:t>
        <a:bodyPr/>
        <a:lstStyle/>
        <a:p>
          <a:endParaRPr lang="en-IN"/>
        </a:p>
      </dgm:t>
    </dgm:pt>
    <dgm:pt modelId="{2F4B2EA8-557E-4B8D-BD32-7BDBBFC80752}">
      <dgm:prSet custT="1"/>
      <dgm:spPr/>
      <dgm:t>
        <a:bodyPr/>
        <a:lstStyle/>
        <a:p>
          <a:r>
            <a:rPr lang="en-IN" sz="1400" dirty="0">
              <a:solidFill>
                <a:schemeClr val="tx1"/>
              </a:solidFill>
              <a:latin typeface="Arial Narrow" panose="020B0606020202030204" pitchFamily="34" charset="0"/>
            </a:rPr>
            <a:t>Influencers</a:t>
          </a:r>
        </a:p>
      </dgm:t>
    </dgm:pt>
    <dgm:pt modelId="{071EEE52-A590-48B4-82A8-0524A880F6D1}" type="parTrans" cxnId="{405BBCB6-4432-4C3B-9D89-74E4A2498996}">
      <dgm:prSet/>
      <dgm:spPr/>
      <dgm:t>
        <a:bodyPr/>
        <a:lstStyle/>
        <a:p>
          <a:endParaRPr lang="en-IN"/>
        </a:p>
      </dgm:t>
    </dgm:pt>
    <dgm:pt modelId="{EB7506FD-FDCE-4199-B90D-8219BDAFAB80}" type="sibTrans" cxnId="{405BBCB6-4432-4C3B-9D89-74E4A2498996}">
      <dgm:prSet/>
      <dgm:spPr/>
      <dgm:t>
        <a:bodyPr/>
        <a:lstStyle/>
        <a:p>
          <a:endParaRPr lang="en-IN"/>
        </a:p>
      </dgm:t>
    </dgm:pt>
    <dgm:pt modelId="{1D6D3D56-9A5D-49D0-963D-FACE0F8803DA}">
      <dgm:prSet custT="1"/>
      <dgm:spPr/>
      <dgm:t>
        <a:bodyPr/>
        <a:lstStyle/>
        <a:p>
          <a:r>
            <a:rPr lang="en-IN" sz="1400" dirty="0">
              <a:solidFill>
                <a:schemeClr val="tx1"/>
              </a:solidFill>
              <a:latin typeface="Arial Narrow" panose="020B0606020202030204" pitchFamily="34" charset="0"/>
            </a:rPr>
            <a:t>Who want to build a self brand and be a influencer</a:t>
          </a:r>
        </a:p>
      </dgm:t>
    </dgm:pt>
    <dgm:pt modelId="{046129C2-7E7F-4DCB-ACE5-7F38898EAF22}" type="parTrans" cxnId="{3CEDD90A-94F1-4E4C-8D4E-58084D6F0442}">
      <dgm:prSet/>
      <dgm:spPr/>
      <dgm:t>
        <a:bodyPr/>
        <a:lstStyle/>
        <a:p>
          <a:endParaRPr lang="en-IN"/>
        </a:p>
      </dgm:t>
    </dgm:pt>
    <dgm:pt modelId="{BC4750CF-DA77-468A-B6A7-50390BBB032D}" type="sibTrans" cxnId="{3CEDD90A-94F1-4E4C-8D4E-58084D6F0442}">
      <dgm:prSet/>
      <dgm:spPr/>
      <dgm:t>
        <a:bodyPr/>
        <a:lstStyle/>
        <a:p>
          <a:endParaRPr lang="en-IN"/>
        </a:p>
      </dgm:t>
    </dgm:pt>
    <dgm:pt modelId="{0DD9AC50-DA47-442C-AC53-FF695B1D655D}" type="pres">
      <dgm:prSet presAssocID="{26EB6446-3067-4540-A03F-1FD2FB7A60DA}" presName="vert0" presStyleCnt="0">
        <dgm:presLayoutVars>
          <dgm:dir/>
          <dgm:animOne val="branch"/>
          <dgm:animLvl val="lvl"/>
        </dgm:presLayoutVars>
      </dgm:prSet>
      <dgm:spPr/>
    </dgm:pt>
    <dgm:pt modelId="{6409B26A-39DF-4BFD-BE34-7E16539435D3}" type="pres">
      <dgm:prSet presAssocID="{66863F06-5EC3-416C-B507-F2147685FC2D}" presName="thickLine" presStyleLbl="alignNode1" presStyleIdx="0" presStyleCnt="4"/>
      <dgm:spPr/>
    </dgm:pt>
    <dgm:pt modelId="{3B5ECB26-4D47-4048-9974-0105E04E0F7D}" type="pres">
      <dgm:prSet presAssocID="{66863F06-5EC3-416C-B507-F2147685FC2D}" presName="horz1" presStyleCnt="0"/>
      <dgm:spPr/>
    </dgm:pt>
    <dgm:pt modelId="{80CEA235-29E3-4900-A90C-480F19FAA4BB}" type="pres">
      <dgm:prSet presAssocID="{66863F06-5EC3-416C-B507-F2147685FC2D}" presName="tx1" presStyleLbl="revTx" presStyleIdx="0" presStyleCnt="8"/>
      <dgm:spPr/>
    </dgm:pt>
    <dgm:pt modelId="{5449C7DA-E6ED-41B6-AA2E-D1E0E9C82591}" type="pres">
      <dgm:prSet presAssocID="{66863F06-5EC3-416C-B507-F2147685FC2D}" presName="vert1" presStyleCnt="0"/>
      <dgm:spPr/>
    </dgm:pt>
    <dgm:pt modelId="{F07B92B0-AF1D-4A57-9F86-480DC594C165}" type="pres">
      <dgm:prSet presAssocID="{3E1E239A-69D6-4DDB-89BD-4D70CE38B406}" presName="vertSpace2a" presStyleCnt="0"/>
      <dgm:spPr/>
    </dgm:pt>
    <dgm:pt modelId="{60B2C31A-D657-47CC-8686-6FCC0476402A}" type="pres">
      <dgm:prSet presAssocID="{3E1E239A-69D6-4DDB-89BD-4D70CE38B406}" presName="horz2" presStyleCnt="0"/>
      <dgm:spPr/>
    </dgm:pt>
    <dgm:pt modelId="{E7A3DC63-F27D-451A-A301-41F4170BE8BA}" type="pres">
      <dgm:prSet presAssocID="{3E1E239A-69D6-4DDB-89BD-4D70CE38B406}" presName="horzSpace2" presStyleCnt="0"/>
      <dgm:spPr/>
    </dgm:pt>
    <dgm:pt modelId="{8B6CEB12-82E8-4CFD-8537-70F5DEB9A165}" type="pres">
      <dgm:prSet presAssocID="{3E1E239A-69D6-4DDB-89BD-4D70CE38B406}" presName="tx2" presStyleLbl="revTx" presStyleIdx="1" presStyleCnt="8"/>
      <dgm:spPr/>
    </dgm:pt>
    <dgm:pt modelId="{043CD551-8856-46FA-BEDE-9CEBF7BB9CDC}" type="pres">
      <dgm:prSet presAssocID="{3E1E239A-69D6-4DDB-89BD-4D70CE38B406}" presName="vert2" presStyleCnt="0"/>
      <dgm:spPr/>
    </dgm:pt>
    <dgm:pt modelId="{3DE3CA51-3303-4BFA-9659-2E527D8AE67F}" type="pres">
      <dgm:prSet presAssocID="{3E1E239A-69D6-4DDB-89BD-4D70CE38B406}" presName="thinLine2b" presStyleLbl="callout" presStyleIdx="0" presStyleCnt="4"/>
      <dgm:spPr/>
    </dgm:pt>
    <dgm:pt modelId="{8C7B1C7D-28EF-4425-9FDA-E145EFC04B07}" type="pres">
      <dgm:prSet presAssocID="{3E1E239A-69D6-4DDB-89BD-4D70CE38B406}" presName="vertSpace2b" presStyleCnt="0"/>
      <dgm:spPr/>
    </dgm:pt>
    <dgm:pt modelId="{2163726F-2A1D-49BA-A09B-E6202462E934}" type="pres">
      <dgm:prSet presAssocID="{544017E3-21A9-4FBA-A3C2-6D9F2959A76B}" presName="thickLine" presStyleLbl="alignNode1" presStyleIdx="1" presStyleCnt="4"/>
      <dgm:spPr/>
    </dgm:pt>
    <dgm:pt modelId="{D2EFF3A6-8B11-4A18-B922-D4A66874509D}" type="pres">
      <dgm:prSet presAssocID="{544017E3-21A9-4FBA-A3C2-6D9F2959A76B}" presName="horz1" presStyleCnt="0"/>
      <dgm:spPr/>
    </dgm:pt>
    <dgm:pt modelId="{F8BD24B6-DE55-41FC-8386-D002C06323AA}" type="pres">
      <dgm:prSet presAssocID="{544017E3-21A9-4FBA-A3C2-6D9F2959A76B}" presName="tx1" presStyleLbl="revTx" presStyleIdx="2" presStyleCnt="8"/>
      <dgm:spPr/>
    </dgm:pt>
    <dgm:pt modelId="{B6268D5D-4ACD-45A4-8D0A-B35C15F0FB1D}" type="pres">
      <dgm:prSet presAssocID="{544017E3-21A9-4FBA-A3C2-6D9F2959A76B}" presName="vert1" presStyleCnt="0"/>
      <dgm:spPr/>
    </dgm:pt>
    <dgm:pt modelId="{8CA9641D-9CF0-4216-88D0-92547142073F}" type="pres">
      <dgm:prSet presAssocID="{11C7D2FB-69DF-47DC-8B79-66E51CF1148B}" presName="vertSpace2a" presStyleCnt="0"/>
      <dgm:spPr/>
    </dgm:pt>
    <dgm:pt modelId="{A734FBB5-F3AC-4619-B55F-91215FBF9DFE}" type="pres">
      <dgm:prSet presAssocID="{11C7D2FB-69DF-47DC-8B79-66E51CF1148B}" presName="horz2" presStyleCnt="0"/>
      <dgm:spPr/>
    </dgm:pt>
    <dgm:pt modelId="{CE077DCC-5406-49B9-A433-617FA0E38271}" type="pres">
      <dgm:prSet presAssocID="{11C7D2FB-69DF-47DC-8B79-66E51CF1148B}" presName="horzSpace2" presStyleCnt="0"/>
      <dgm:spPr/>
    </dgm:pt>
    <dgm:pt modelId="{CF04D0BA-82DF-4D7F-B6A8-9D903ADFD708}" type="pres">
      <dgm:prSet presAssocID="{11C7D2FB-69DF-47DC-8B79-66E51CF1148B}" presName="tx2" presStyleLbl="revTx" presStyleIdx="3" presStyleCnt="8"/>
      <dgm:spPr/>
    </dgm:pt>
    <dgm:pt modelId="{B09F0D6E-E413-4F41-A54A-6C11D5945DEA}" type="pres">
      <dgm:prSet presAssocID="{11C7D2FB-69DF-47DC-8B79-66E51CF1148B}" presName="vert2" presStyleCnt="0"/>
      <dgm:spPr/>
    </dgm:pt>
    <dgm:pt modelId="{DB6E62B8-E3C8-4187-AF6F-8F4F41275F49}" type="pres">
      <dgm:prSet presAssocID="{11C7D2FB-69DF-47DC-8B79-66E51CF1148B}" presName="thinLine2b" presStyleLbl="callout" presStyleIdx="1" presStyleCnt="4"/>
      <dgm:spPr/>
    </dgm:pt>
    <dgm:pt modelId="{AEA742EF-C4C1-4EB2-8C27-82F95B54494C}" type="pres">
      <dgm:prSet presAssocID="{11C7D2FB-69DF-47DC-8B79-66E51CF1148B}" presName="vertSpace2b" presStyleCnt="0"/>
      <dgm:spPr/>
    </dgm:pt>
    <dgm:pt modelId="{64A71637-2F95-4EBB-AD43-F7F1E4380A58}" type="pres">
      <dgm:prSet presAssocID="{6F3B389D-E099-4E23-B027-10816C82DFC3}" presName="thickLine" presStyleLbl="alignNode1" presStyleIdx="2" presStyleCnt="4"/>
      <dgm:spPr/>
    </dgm:pt>
    <dgm:pt modelId="{8F62A3A5-2DF4-49BC-8E24-1845E1629453}" type="pres">
      <dgm:prSet presAssocID="{6F3B389D-E099-4E23-B027-10816C82DFC3}" presName="horz1" presStyleCnt="0"/>
      <dgm:spPr/>
    </dgm:pt>
    <dgm:pt modelId="{F92E5924-956C-4ECB-ACA2-72293006AD0C}" type="pres">
      <dgm:prSet presAssocID="{6F3B389D-E099-4E23-B027-10816C82DFC3}" presName="tx1" presStyleLbl="revTx" presStyleIdx="4" presStyleCnt="8"/>
      <dgm:spPr/>
    </dgm:pt>
    <dgm:pt modelId="{8247DCED-3051-453C-A163-7AC8AB6F3F59}" type="pres">
      <dgm:prSet presAssocID="{6F3B389D-E099-4E23-B027-10816C82DFC3}" presName="vert1" presStyleCnt="0"/>
      <dgm:spPr/>
    </dgm:pt>
    <dgm:pt modelId="{6CF6858C-F603-41C0-9688-AF89E3EEDE94}" type="pres">
      <dgm:prSet presAssocID="{55F15131-F382-4441-B852-9CDAA1A62246}" presName="vertSpace2a" presStyleCnt="0"/>
      <dgm:spPr/>
    </dgm:pt>
    <dgm:pt modelId="{B680AEF7-6518-41A1-8AB7-BF4FD1DD1B19}" type="pres">
      <dgm:prSet presAssocID="{55F15131-F382-4441-B852-9CDAA1A62246}" presName="horz2" presStyleCnt="0"/>
      <dgm:spPr/>
    </dgm:pt>
    <dgm:pt modelId="{C91A481F-3E3B-49C3-9089-5B61A6D52A67}" type="pres">
      <dgm:prSet presAssocID="{55F15131-F382-4441-B852-9CDAA1A62246}" presName="horzSpace2" presStyleCnt="0"/>
      <dgm:spPr/>
    </dgm:pt>
    <dgm:pt modelId="{90291DA0-C303-4503-AB25-BAF017759B7D}" type="pres">
      <dgm:prSet presAssocID="{55F15131-F382-4441-B852-9CDAA1A62246}" presName="tx2" presStyleLbl="revTx" presStyleIdx="5" presStyleCnt="8"/>
      <dgm:spPr/>
    </dgm:pt>
    <dgm:pt modelId="{5871EADF-74AB-4696-8E69-01AED56208A7}" type="pres">
      <dgm:prSet presAssocID="{55F15131-F382-4441-B852-9CDAA1A62246}" presName="vert2" presStyleCnt="0"/>
      <dgm:spPr/>
    </dgm:pt>
    <dgm:pt modelId="{DEB9CC27-BDB8-4CA6-B70C-7ACB4BE1AA0A}" type="pres">
      <dgm:prSet presAssocID="{55F15131-F382-4441-B852-9CDAA1A62246}" presName="thinLine2b" presStyleLbl="callout" presStyleIdx="2" presStyleCnt="4"/>
      <dgm:spPr/>
    </dgm:pt>
    <dgm:pt modelId="{F7445A73-EC20-4224-BC3A-2BCC63C20885}" type="pres">
      <dgm:prSet presAssocID="{55F15131-F382-4441-B852-9CDAA1A62246}" presName="vertSpace2b" presStyleCnt="0"/>
      <dgm:spPr/>
    </dgm:pt>
    <dgm:pt modelId="{F1F9FE37-0570-46F5-B362-5096D55087C5}" type="pres">
      <dgm:prSet presAssocID="{2F4B2EA8-557E-4B8D-BD32-7BDBBFC80752}" presName="thickLine" presStyleLbl="alignNode1" presStyleIdx="3" presStyleCnt="4"/>
      <dgm:spPr/>
    </dgm:pt>
    <dgm:pt modelId="{65FF4CC2-6CD7-49E6-905B-0D4BB8688417}" type="pres">
      <dgm:prSet presAssocID="{2F4B2EA8-557E-4B8D-BD32-7BDBBFC80752}" presName="horz1" presStyleCnt="0"/>
      <dgm:spPr/>
    </dgm:pt>
    <dgm:pt modelId="{12D7A0E3-1675-4F96-8F62-A25F334E1A38}" type="pres">
      <dgm:prSet presAssocID="{2F4B2EA8-557E-4B8D-BD32-7BDBBFC80752}" presName="tx1" presStyleLbl="revTx" presStyleIdx="6" presStyleCnt="8"/>
      <dgm:spPr/>
    </dgm:pt>
    <dgm:pt modelId="{AF92044D-0473-46AD-A194-0D3894CE2F8D}" type="pres">
      <dgm:prSet presAssocID="{2F4B2EA8-557E-4B8D-BD32-7BDBBFC80752}" presName="vert1" presStyleCnt="0"/>
      <dgm:spPr/>
    </dgm:pt>
    <dgm:pt modelId="{C4D4AAEC-185D-4665-AC49-93A3FDE44B61}" type="pres">
      <dgm:prSet presAssocID="{1D6D3D56-9A5D-49D0-963D-FACE0F8803DA}" presName="vertSpace2a" presStyleCnt="0"/>
      <dgm:spPr/>
    </dgm:pt>
    <dgm:pt modelId="{69B71D39-F541-4381-AA2F-2923E7F22C6C}" type="pres">
      <dgm:prSet presAssocID="{1D6D3D56-9A5D-49D0-963D-FACE0F8803DA}" presName="horz2" presStyleCnt="0"/>
      <dgm:spPr/>
    </dgm:pt>
    <dgm:pt modelId="{D80E1D51-D1E7-40E2-BECE-B38ED423DCC3}" type="pres">
      <dgm:prSet presAssocID="{1D6D3D56-9A5D-49D0-963D-FACE0F8803DA}" presName="horzSpace2" presStyleCnt="0"/>
      <dgm:spPr/>
    </dgm:pt>
    <dgm:pt modelId="{4E964299-EA4B-4E56-BB16-BABDED4C6200}" type="pres">
      <dgm:prSet presAssocID="{1D6D3D56-9A5D-49D0-963D-FACE0F8803DA}" presName="tx2" presStyleLbl="revTx" presStyleIdx="7" presStyleCnt="8"/>
      <dgm:spPr/>
    </dgm:pt>
    <dgm:pt modelId="{4F0C5D4A-1DD2-496B-BCBA-3ACBAB3FDEA3}" type="pres">
      <dgm:prSet presAssocID="{1D6D3D56-9A5D-49D0-963D-FACE0F8803DA}" presName="vert2" presStyleCnt="0"/>
      <dgm:spPr/>
    </dgm:pt>
    <dgm:pt modelId="{F388FD16-2A45-4200-82A4-71FBD506BE61}" type="pres">
      <dgm:prSet presAssocID="{1D6D3D56-9A5D-49D0-963D-FACE0F8803DA}" presName="thinLine2b" presStyleLbl="callout" presStyleIdx="3" presStyleCnt="4"/>
      <dgm:spPr/>
    </dgm:pt>
    <dgm:pt modelId="{E0AE7AA7-4FBF-4740-B917-0EF3C3426DA6}" type="pres">
      <dgm:prSet presAssocID="{1D6D3D56-9A5D-49D0-963D-FACE0F8803DA}" presName="vertSpace2b" presStyleCnt="0"/>
      <dgm:spPr/>
    </dgm:pt>
  </dgm:ptLst>
  <dgm:cxnLst>
    <dgm:cxn modelId="{CE51B40A-948B-40B8-A7B1-D59940CFBB55}" type="presOf" srcId="{1D6D3D56-9A5D-49D0-963D-FACE0F8803DA}" destId="{4E964299-EA4B-4E56-BB16-BABDED4C6200}" srcOrd="0" destOrd="0" presId="urn:microsoft.com/office/officeart/2008/layout/LinedList"/>
    <dgm:cxn modelId="{58FDCB0A-B532-4C8B-BB1E-6D389A24D148}" type="presOf" srcId="{6F3B389D-E099-4E23-B027-10816C82DFC3}" destId="{F92E5924-956C-4ECB-ACA2-72293006AD0C}" srcOrd="0" destOrd="0" presId="urn:microsoft.com/office/officeart/2008/layout/LinedList"/>
    <dgm:cxn modelId="{3CEDD90A-94F1-4E4C-8D4E-58084D6F0442}" srcId="{2F4B2EA8-557E-4B8D-BD32-7BDBBFC80752}" destId="{1D6D3D56-9A5D-49D0-963D-FACE0F8803DA}" srcOrd="0" destOrd="0" parTransId="{046129C2-7E7F-4DCB-ACE5-7F38898EAF22}" sibTransId="{BC4750CF-DA77-468A-B6A7-50390BBB032D}"/>
    <dgm:cxn modelId="{E1756B1B-9F82-44D9-B2B9-5BEAB4FCF579}" type="presOf" srcId="{66863F06-5EC3-416C-B507-F2147685FC2D}" destId="{80CEA235-29E3-4900-A90C-480F19FAA4BB}" srcOrd="0" destOrd="0" presId="urn:microsoft.com/office/officeart/2008/layout/LinedList"/>
    <dgm:cxn modelId="{7EA7D13D-BDF9-42D2-8B05-155679BDF594}" type="presOf" srcId="{544017E3-21A9-4FBA-A3C2-6D9F2959A76B}" destId="{F8BD24B6-DE55-41FC-8386-D002C06323AA}" srcOrd="0" destOrd="0" presId="urn:microsoft.com/office/officeart/2008/layout/LinedList"/>
    <dgm:cxn modelId="{966B6562-774C-446C-86A1-93F73C54754A}" type="presOf" srcId="{55F15131-F382-4441-B852-9CDAA1A62246}" destId="{90291DA0-C303-4503-AB25-BAF017759B7D}" srcOrd="0" destOrd="0" presId="urn:microsoft.com/office/officeart/2008/layout/LinedList"/>
    <dgm:cxn modelId="{1AD38D65-1A7C-457D-8724-272F773A697E}" srcId="{66863F06-5EC3-416C-B507-F2147685FC2D}" destId="{3E1E239A-69D6-4DDB-89BD-4D70CE38B406}" srcOrd="0" destOrd="0" parTransId="{3E16D79F-AB19-4307-AA87-1CBBD7DD5CF0}" sibTransId="{6944699B-C02F-4347-9E85-20EAB933333F}"/>
    <dgm:cxn modelId="{E26EE753-B7D6-4410-B623-6F57E0598447}" srcId="{544017E3-21A9-4FBA-A3C2-6D9F2959A76B}" destId="{11C7D2FB-69DF-47DC-8B79-66E51CF1148B}" srcOrd="0" destOrd="0" parTransId="{9A4FF8F9-AF07-48CF-8611-9429092B0F1E}" sibTransId="{582EAF2A-0F82-419E-9131-D32A2E1F24F7}"/>
    <dgm:cxn modelId="{9FAC2E82-4B91-43F6-A073-79AF5B922DFD}" type="presOf" srcId="{3E1E239A-69D6-4DDB-89BD-4D70CE38B406}" destId="{8B6CEB12-82E8-4CFD-8537-70F5DEB9A165}" srcOrd="0" destOrd="0" presId="urn:microsoft.com/office/officeart/2008/layout/LinedList"/>
    <dgm:cxn modelId="{E274C389-8056-4A1D-A7F1-E46C2A567CCD}" srcId="{26EB6446-3067-4540-A03F-1FD2FB7A60DA}" destId="{66863F06-5EC3-416C-B507-F2147685FC2D}" srcOrd="0" destOrd="0" parTransId="{F8EC2F20-53EE-42F9-A8E0-2A929D87D8EA}" sibTransId="{35323DBF-BA7B-4365-A3D5-7797FB6C0345}"/>
    <dgm:cxn modelId="{D0EE21A5-0937-45DA-8FF3-F25B91B61A8A}" srcId="{26EB6446-3067-4540-A03F-1FD2FB7A60DA}" destId="{6F3B389D-E099-4E23-B027-10816C82DFC3}" srcOrd="2" destOrd="0" parTransId="{4E187B08-8B60-4CAC-9443-E61619C77EBF}" sibTransId="{A85AD3BB-EEFC-41F4-841E-351DF0DB5930}"/>
    <dgm:cxn modelId="{535352AD-24B9-4494-83D5-14DD1561D922}" type="presOf" srcId="{2F4B2EA8-557E-4B8D-BD32-7BDBBFC80752}" destId="{12D7A0E3-1675-4F96-8F62-A25F334E1A38}" srcOrd="0" destOrd="0" presId="urn:microsoft.com/office/officeart/2008/layout/LinedList"/>
    <dgm:cxn modelId="{405BBCB6-4432-4C3B-9D89-74E4A2498996}" srcId="{26EB6446-3067-4540-A03F-1FD2FB7A60DA}" destId="{2F4B2EA8-557E-4B8D-BD32-7BDBBFC80752}" srcOrd="3" destOrd="0" parTransId="{071EEE52-A590-48B4-82A8-0524A880F6D1}" sibTransId="{EB7506FD-FDCE-4199-B90D-8219BDAFAB80}"/>
    <dgm:cxn modelId="{95205CCC-D2D0-4CA2-A5AC-D2FD1C59F93B}" type="presOf" srcId="{11C7D2FB-69DF-47DC-8B79-66E51CF1148B}" destId="{CF04D0BA-82DF-4D7F-B6A8-9D903ADFD708}" srcOrd="0" destOrd="0" presId="urn:microsoft.com/office/officeart/2008/layout/LinedList"/>
    <dgm:cxn modelId="{4397BFD7-8AAA-4F3E-B591-4AC60134E70F}" srcId="{26EB6446-3067-4540-A03F-1FD2FB7A60DA}" destId="{544017E3-21A9-4FBA-A3C2-6D9F2959A76B}" srcOrd="1" destOrd="0" parTransId="{1B0C3821-7516-47E9-A8CC-92D31677C465}" sibTransId="{D6CEE067-3274-4AD1-A7F3-929828FCBDF4}"/>
    <dgm:cxn modelId="{BA089CF0-C080-425F-A923-AF7533F2A294}" type="presOf" srcId="{26EB6446-3067-4540-A03F-1FD2FB7A60DA}" destId="{0DD9AC50-DA47-442C-AC53-FF695B1D655D}" srcOrd="0" destOrd="0" presId="urn:microsoft.com/office/officeart/2008/layout/LinedList"/>
    <dgm:cxn modelId="{54F213F2-2905-4713-AB75-DA8CE9C3001E}" srcId="{6F3B389D-E099-4E23-B027-10816C82DFC3}" destId="{55F15131-F382-4441-B852-9CDAA1A62246}" srcOrd="0" destOrd="0" parTransId="{FFCE5F37-CBE1-4303-8A60-D0555D5B1CDD}" sibTransId="{1D15CB13-D8CB-4CEE-8685-79FC4525F3DB}"/>
    <dgm:cxn modelId="{1819F0E4-6B99-4366-9CFE-F13E236F70D3}" type="presParOf" srcId="{0DD9AC50-DA47-442C-AC53-FF695B1D655D}" destId="{6409B26A-39DF-4BFD-BE34-7E16539435D3}" srcOrd="0" destOrd="0" presId="urn:microsoft.com/office/officeart/2008/layout/LinedList"/>
    <dgm:cxn modelId="{26B6E554-B906-4586-B7C7-08A378B105D7}" type="presParOf" srcId="{0DD9AC50-DA47-442C-AC53-FF695B1D655D}" destId="{3B5ECB26-4D47-4048-9974-0105E04E0F7D}" srcOrd="1" destOrd="0" presId="urn:microsoft.com/office/officeart/2008/layout/LinedList"/>
    <dgm:cxn modelId="{0B25D015-F066-4402-80DB-99ACBA4F09F6}" type="presParOf" srcId="{3B5ECB26-4D47-4048-9974-0105E04E0F7D}" destId="{80CEA235-29E3-4900-A90C-480F19FAA4BB}" srcOrd="0" destOrd="0" presId="urn:microsoft.com/office/officeart/2008/layout/LinedList"/>
    <dgm:cxn modelId="{089F5D8A-A6F9-4E9C-8793-921604F98B89}" type="presParOf" srcId="{3B5ECB26-4D47-4048-9974-0105E04E0F7D}" destId="{5449C7DA-E6ED-41B6-AA2E-D1E0E9C82591}" srcOrd="1" destOrd="0" presId="urn:microsoft.com/office/officeart/2008/layout/LinedList"/>
    <dgm:cxn modelId="{CC9B8551-8F19-49F0-A4F3-1B9150EA1750}" type="presParOf" srcId="{5449C7DA-E6ED-41B6-AA2E-D1E0E9C82591}" destId="{F07B92B0-AF1D-4A57-9F86-480DC594C165}" srcOrd="0" destOrd="0" presId="urn:microsoft.com/office/officeart/2008/layout/LinedList"/>
    <dgm:cxn modelId="{59661789-BAD3-4C6A-AD12-906C778B1F05}" type="presParOf" srcId="{5449C7DA-E6ED-41B6-AA2E-D1E0E9C82591}" destId="{60B2C31A-D657-47CC-8686-6FCC0476402A}" srcOrd="1" destOrd="0" presId="urn:microsoft.com/office/officeart/2008/layout/LinedList"/>
    <dgm:cxn modelId="{700C935F-0A4B-47FA-B255-258B2C25C027}" type="presParOf" srcId="{60B2C31A-D657-47CC-8686-6FCC0476402A}" destId="{E7A3DC63-F27D-451A-A301-41F4170BE8BA}" srcOrd="0" destOrd="0" presId="urn:microsoft.com/office/officeart/2008/layout/LinedList"/>
    <dgm:cxn modelId="{AAD6CC08-4F4E-4EA9-B29B-196625B7D14D}" type="presParOf" srcId="{60B2C31A-D657-47CC-8686-6FCC0476402A}" destId="{8B6CEB12-82E8-4CFD-8537-70F5DEB9A165}" srcOrd="1" destOrd="0" presId="urn:microsoft.com/office/officeart/2008/layout/LinedList"/>
    <dgm:cxn modelId="{4FBF1523-A637-4801-9701-E3BEE2F9D2E4}" type="presParOf" srcId="{60B2C31A-D657-47CC-8686-6FCC0476402A}" destId="{043CD551-8856-46FA-BEDE-9CEBF7BB9CDC}" srcOrd="2" destOrd="0" presId="urn:microsoft.com/office/officeart/2008/layout/LinedList"/>
    <dgm:cxn modelId="{73EFEF42-7D4C-48D4-A6A2-DDC48AD11991}" type="presParOf" srcId="{5449C7DA-E6ED-41B6-AA2E-D1E0E9C82591}" destId="{3DE3CA51-3303-4BFA-9659-2E527D8AE67F}" srcOrd="2" destOrd="0" presId="urn:microsoft.com/office/officeart/2008/layout/LinedList"/>
    <dgm:cxn modelId="{F9FB5FC1-400E-4AFD-84CF-56B0194E3EE9}" type="presParOf" srcId="{5449C7DA-E6ED-41B6-AA2E-D1E0E9C82591}" destId="{8C7B1C7D-28EF-4425-9FDA-E145EFC04B07}" srcOrd="3" destOrd="0" presId="urn:microsoft.com/office/officeart/2008/layout/LinedList"/>
    <dgm:cxn modelId="{D3A2F841-4EBC-49F6-9958-1D75F56FD0B9}" type="presParOf" srcId="{0DD9AC50-DA47-442C-AC53-FF695B1D655D}" destId="{2163726F-2A1D-49BA-A09B-E6202462E934}" srcOrd="2" destOrd="0" presId="urn:microsoft.com/office/officeart/2008/layout/LinedList"/>
    <dgm:cxn modelId="{95B5D14D-2BF5-4048-B2DD-6412018E2BAF}" type="presParOf" srcId="{0DD9AC50-DA47-442C-AC53-FF695B1D655D}" destId="{D2EFF3A6-8B11-4A18-B922-D4A66874509D}" srcOrd="3" destOrd="0" presId="urn:microsoft.com/office/officeart/2008/layout/LinedList"/>
    <dgm:cxn modelId="{F46E31F8-3601-41B8-8258-8209AE38A2DA}" type="presParOf" srcId="{D2EFF3A6-8B11-4A18-B922-D4A66874509D}" destId="{F8BD24B6-DE55-41FC-8386-D002C06323AA}" srcOrd="0" destOrd="0" presId="urn:microsoft.com/office/officeart/2008/layout/LinedList"/>
    <dgm:cxn modelId="{BC2A2200-AB96-49F7-9AC5-840136B82A6D}" type="presParOf" srcId="{D2EFF3A6-8B11-4A18-B922-D4A66874509D}" destId="{B6268D5D-4ACD-45A4-8D0A-B35C15F0FB1D}" srcOrd="1" destOrd="0" presId="urn:microsoft.com/office/officeart/2008/layout/LinedList"/>
    <dgm:cxn modelId="{D827F53B-60C9-44FB-A09E-F43506C00D76}" type="presParOf" srcId="{B6268D5D-4ACD-45A4-8D0A-B35C15F0FB1D}" destId="{8CA9641D-9CF0-4216-88D0-92547142073F}" srcOrd="0" destOrd="0" presId="urn:microsoft.com/office/officeart/2008/layout/LinedList"/>
    <dgm:cxn modelId="{814FB8C5-4EA1-4F09-9742-B3A7D079B61F}" type="presParOf" srcId="{B6268D5D-4ACD-45A4-8D0A-B35C15F0FB1D}" destId="{A734FBB5-F3AC-4619-B55F-91215FBF9DFE}" srcOrd="1" destOrd="0" presId="urn:microsoft.com/office/officeart/2008/layout/LinedList"/>
    <dgm:cxn modelId="{C26DAB64-B07A-4414-803A-411C761A39A8}" type="presParOf" srcId="{A734FBB5-F3AC-4619-B55F-91215FBF9DFE}" destId="{CE077DCC-5406-49B9-A433-617FA0E38271}" srcOrd="0" destOrd="0" presId="urn:microsoft.com/office/officeart/2008/layout/LinedList"/>
    <dgm:cxn modelId="{5E845F51-06BA-4DE2-95BE-F0412197BEBD}" type="presParOf" srcId="{A734FBB5-F3AC-4619-B55F-91215FBF9DFE}" destId="{CF04D0BA-82DF-4D7F-B6A8-9D903ADFD708}" srcOrd="1" destOrd="0" presId="urn:microsoft.com/office/officeart/2008/layout/LinedList"/>
    <dgm:cxn modelId="{1AC413F4-55E9-4EC5-83DD-90B5988E829F}" type="presParOf" srcId="{A734FBB5-F3AC-4619-B55F-91215FBF9DFE}" destId="{B09F0D6E-E413-4F41-A54A-6C11D5945DEA}" srcOrd="2" destOrd="0" presId="urn:microsoft.com/office/officeart/2008/layout/LinedList"/>
    <dgm:cxn modelId="{09894B75-7C76-45D2-B40B-ECB407FF2854}" type="presParOf" srcId="{B6268D5D-4ACD-45A4-8D0A-B35C15F0FB1D}" destId="{DB6E62B8-E3C8-4187-AF6F-8F4F41275F49}" srcOrd="2" destOrd="0" presId="urn:microsoft.com/office/officeart/2008/layout/LinedList"/>
    <dgm:cxn modelId="{7E35C411-3D8F-4E41-AA53-ECBE5BBE9E79}" type="presParOf" srcId="{B6268D5D-4ACD-45A4-8D0A-B35C15F0FB1D}" destId="{AEA742EF-C4C1-4EB2-8C27-82F95B54494C}" srcOrd="3" destOrd="0" presId="urn:microsoft.com/office/officeart/2008/layout/LinedList"/>
    <dgm:cxn modelId="{3C0A6253-8F50-4AA9-89D5-116CC4DA2542}" type="presParOf" srcId="{0DD9AC50-DA47-442C-AC53-FF695B1D655D}" destId="{64A71637-2F95-4EBB-AD43-F7F1E4380A58}" srcOrd="4" destOrd="0" presId="urn:microsoft.com/office/officeart/2008/layout/LinedList"/>
    <dgm:cxn modelId="{85219546-57EF-48C4-8A8F-A33B87A49A6B}" type="presParOf" srcId="{0DD9AC50-DA47-442C-AC53-FF695B1D655D}" destId="{8F62A3A5-2DF4-49BC-8E24-1845E1629453}" srcOrd="5" destOrd="0" presId="urn:microsoft.com/office/officeart/2008/layout/LinedList"/>
    <dgm:cxn modelId="{BE3D4EDD-89B2-4378-9088-5B256FCB8255}" type="presParOf" srcId="{8F62A3A5-2DF4-49BC-8E24-1845E1629453}" destId="{F92E5924-956C-4ECB-ACA2-72293006AD0C}" srcOrd="0" destOrd="0" presId="urn:microsoft.com/office/officeart/2008/layout/LinedList"/>
    <dgm:cxn modelId="{9A993B6A-58FD-46C8-9DBB-084AA20BA195}" type="presParOf" srcId="{8F62A3A5-2DF4-49BC-8E24-1845E1629453}" destId="{8247DCED-3051-453C-A163-7AC8AB6F3F59}" srcOrd="1" destOrd="0" presId="urn:microsoft.com/office/officeart/2008/layout/LinedList"/>
    <dgm:cxn modelId="{5589B9F2-E892-4B5C-8D7A-8341648C09C5}" type="presParOf" srcId="{8247DCED-3051-453C-A163-7AC8AB6F3F59}" destId="{6CF6858C-F603-41C0-9688-AF89E3EEDE94}" srcOrd="0" destOrd="0" presId="urn:microsoft.com/office/officeart/2008/layout/LinedList"/>
    <dgm:cxn modelId="{FD5A5C49-17B6-4D7A-8C21-3553E7B2332B}" type="presParOf" srcId="{8247DCED-3051-453C-A163-7AC8AB6F3F59}" destId="{B680AEF7-6518-41A1-8AB7-BF4FD1DD1B19}" srcOrd="1" destOrd="0" presId="urn:microsoft.com/office/officeart/2008/layout/LinedList"/>
    <dgm:cxn modelId="{02D845C3-2D87-4A0B-9A17-D0B350D42837}" type="presParOf" srcId="{B680AEF7-6518-41A1-8AB7-BF4FD1DD1B19}" destId="{C91A481F-3E3B-49C3-9089-5B61A6D52A67}" srcOrd="0" destOrd="0" presId="urn:microsoft.com/office/officeart/2008/layout/LinedList"/>
    <dgm:cxn modelId="{13A0D8D6-17DC-406C-8C3D-9350647654F8}" type="presParOf" srcId="{B680AEF7-6518-41A1-8AB7-BF4FD1DD1B19}" destId="{90291DA0-C303-4503-AB25-BAF017759B7D}" srcOrd="1" destOrd="0" presId="urn:microsoft.com/office/officeart/2008/layout/LinedList"/>
    <dgm:cxn modelId="{486B311E-510B-41BC-A276-7FDE074531CA}" type="presParOf" srcId="{B680AEF7-6518-41A1-8AB7-BF4FD1DD1B19}" destId="{5871EADF-74AB-4696-8E69-01AED56208A7}" srcOrd="2" destOrd="0" presId="urn:microsoft.com/office/officeart/2008/layout/LinedList"/>
    <dgm:cxn modelId="{7A87C2EB-C3EF-4F96-99A4-95DF37FF4D03}" type="presParOf" srcId="{8247DCED-3051-453C-A163-7AC8AB6F3F59}" destId="{DEB9CC27-BDB8-4CA6-B70C-7ACB4BE1AA0A}" srcOrd="2" destOrd="0" presId="urn:microsoft.com/office/officeart/2008/layout/LinedList"/>
    <dgm:cxn modelId="{65B43B4D-0C8B-47F0-9293-9FF5B91EB9B9}" type="presParOf" srcId="{8247DCED-3051-453C-A163-7AC8AB6F3F59}" destId="{F7445A73-EC20-4224-BC3A-2BCC63C20885}" srcOrd="3" destOrd="0" presId="urn:microsoft.com/office/officeart/2008/layout/LinedList"/>
    <dgm:cxn modelId="{329B2D1D-7C86-402B-B9AC-D22C72B518BF}" type="presParOf" srcId="{0DD9AC50-DA47-442C-AC53-FF695B1D655D}" destId="{F1F9FE37-0570-46F5-B362-5096D55087C5}" srcOrd="6" destOrd="0" presId="urn:microsoft.com/office/officeart/2008/layout/LinedList"/>
    <dgm:cxn modelId="{A9B93FA9-2754-4557-88EA-42B927464C35}" type="presParOf" srcId="{0DD9AC50-DA47-442C-AC53-FF695B1D655D}" destId="{65FF4CC2-6CD7-49E6-905B-0D4BB8688417}" srcOrd="7" destOrd="0" presId="urn:microsoft.com/office/officeart/2008/layout/LinedList"/>
    <dgm:cxn modelId="{073D850D-AFD2-4D3F-A143-1705C0789D6A}" type="presParOf" srcId="{65FF4CC2-6CD7-49E6-905B-0D4BB8688417}" destId="{12D7A0E3-1675-4F96-8F62-A25F334E1A38}" srcOrd="0" destOrd="0" presId="urn:microsoft.com/office/officeart/2008/layout/LinedList"/>
    <dgm:cxn modelId="{DEC1BA3F-05CE-43BE-9AA9-AD40524542B9}" type="presParOf" srcId="{65FF4CC2-6CD7-49E6-905B-0D4BB8688417}" destId="{AF92044D-0473-46AD-A194-0D3894CE2F8D}" srcOrd="1" destOrd="0" presId="urn:microsoft.com/office/officeart/2008/layout/LinedList"/>
    <dgm:cxn modelId="{0989DD42-84F6-4916-884B-0214430C4B10}" type="presParOf" srcId="{AF92044D-0473-46AD-A194-0D3894CE2F8D}" destId="{C4D4AAEC-185D-4665-AC49-93A3FDE44B61}" srcOrd="0" destOrd="0" presId="urn:microsoft.com/office/officeart/2008/layout/LinedList"/>
    <dgm:cxn modelId="{5322DBDD-3479-4CED-B0FB-729B2124CDCC}" type="presParOf" srcId="{AF92044D-0473-46AD-A194-0D3894CE2F8D}" destId="{69B71D39-F541-4381-AA2F-2923E7F22C6C}" srcOrd="1" destOrd="0" presId="urn:microsoft.com/office/officeart/2008/layout/LinedList"/>
    <dgm:cxn modelId="{B359A280-DA2D-46F1-8FAD-3A8BB47850AB}" type="presParOf" srcId="{69B71D39-F541-4381-AA2F-2923E7F22C6C}" destId="{D80E1D51-D1E7-40E2-BECE-B38ED423DCC3}" srcOrd="0" destOrd="0" presId="urn:microsoft.com/office/officeart/2008/layout/LinedList"/>
    <dgm:cxn modelId="{D5116B1F-EF35-4CAC-BA9E-ECAAD51DA4C0}" type="presParOf" srcId="{69B71D39-F541-4381-AA2F-2923E7F22C6C}" destId="{4E964299-EA4B-4E56-BB16-BABDED4C6200}" srcOrd="1" destOrd="0" presId="urn:microsoft.com/office/officeart/2008/layout/LinedList"/>
    <dgm:cxn modelId="{4014AC2E-40CF-4C8F-907B-7099C7F8B241}" type="presParOf" srcId="{69B71D39-F541-4381-AA2F-2923E7F22C6C}" destId="{4F0C5D4A-1DD2-496B-BCBA-3ACBAB3FDEA3}" srcOrd="2" destOrd="0" presId="urn:microsoft.com/office/officeart/2008/layout/LinedList"/>
    <dgm:cxn modelId="{D746CAE2-F1E7-4F43-8AC0-4DB2599C4E37}" type="presParOf" srcId="{AF92044D-0473-46AD-A194-0D3894CE2F8D}" destId="{F388FD16-2A45-4200-82A4-71FBD506BE61}" srcOrd="2" destOrd="0" presId="urn:microsoft.com/office/officeart/2008/layout/LinedList"/>
    <dgm:cxn modelId="{6262B6FF-D7C1-432A-AB23-BAE904F3B63B}" type="presParOf" srcId="{AF92044D-0473-46AD-A194-0D3894CE2F8D}" destId="{E0AE7AA7-4FBF-4740-B917-0EF3C3426DA6}" srcOrd="3" destOrd="0" presId="urn:microsoft.com/office/officeart/2008/layout/LinedList"/>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51144834-852F-428D-A5C8-06546B10479A}" type="doc">
      <dgm:prSet loTypeId="urn:microsoft.com/office/officeart/2005/8/layout/hChevron3" loCatId="process" qsTypeId="urn:microsoft.com/office/officeart/2005/8/quickstyle/simple5" qsCatId="simple" csTypeId="urn:microsoft.com/office/officeart/2005/8/colors/colorful3" csCatId="colorful" phldr="1"/>
      <dgm:spPr/>
    </dgm:pt>
    <dgm:pt modelId="{F59BB0D4-5187-4FA0-A713-08A1B0F9066D}">
      <dgm:prSet phldrT="[Text]" custT="1"/>
      <dgm:spPr/>
      <dgm:t>
        <a:bodyPr/>
        <a:lstStyle/>
        <a:p>
          <a:r>
            <a:rPr lang="en-US" sz="1100" b="1" dirty="0"/>
            <a:t>Objective</a:t>
          </a:r>
          <a:endParaRPr lang="en-IN" sz="1100" dirty="0"/>
        </a:p>
      </dgm:t>
    </dgm:pt>
    <dgm:pt modelId="{E5B88032-90DE-48CE-822E-663C63B1CC30}" type="parTrans" cxnId="{F040FA34-DBAC-4E71-8F3A-D6C06586A4D4}">
      <dgm:prSet/>
      <dgm:spPr/>
      <dgm:t>
        <a:bodyPr/>
        <a:lstStyle/>
        <a:p>
          <a:endParaRPr lang="en-IN" sz="1100"/>
        </a:p>
      </dgm:t>
    </dgm:pt>
    <dgm:pt modelId="{1B699729-4258-434C-BDC9-53F80A02DBC8}" type="sibTrans" cxnId="{F040FA34-DBAC-4E71-8F3A-D6C06586A4D4}">
      <dgm:prSet/>
      <dgm:spPr/>
      <dgm:t>
        <a:bodyPr/>
        <a:lstStyle/>
        <a:p>
          <a:endParaRPr lang="en-IN" sz="1100"/>
        </a:p>
      </dgm:t>
    </dgm:pt>
    <dgm:pt modelId="{71AFEBA9-5048-4047-8C7D-C47BE205A319}">
      <dgm:prSet phldrT="[Text]" custT="1"/>
      <dgm:spPr/>
      <dgm:t>
        <a:bodyPr/>
        <a:lstStyle/>
        <a:p>
          <a:r>
            <a:rPr lang="en-US" sz="1100" b="1" dirty="0"/>
            <a:t>Market Opportunity Assessment</a:t>
          </a:r>
          <a:endParaRPr lang="en-IN" sz="1100" dirty="0"/>
        </a:p>
      </dgm:t>
    </dgm:pt>
    <dgm:pt modelId="{39C3FD4F-746C-4F02-8FB0-09C11C97018C}" type="parTrans" cxnId="{FE14E46A-C3A4-4F9E-A71D-9CBA1F0AEDBB}">
      <dgm:prSet/>
      <dgm:spPr/>
      <dgm:t>
        <a:bodyPr/>
        <a:lstStyle/>
        <a:p>
          <a:endParaRPr lang="en-IN" sz="1100"/>
        </a:p>
      </dgm:t>
    </dgm:pt>
    <dgm:pt modelId="{B5A804D0-2CB6-4C5F-9303-8F48F423BADB}" type="sibTrans" cxnId="{FE14E46A-C3A4-4F9E-A71D-9CBA1F0AEDBB}">
      <dgm:prSet/>
      <dgm:spPr/>
      <dgm:t>
        <a:bodyPr/>
        <a:lstStyle/>
        <a:p>
          <a:endParaRPr lang="en-IN" sz="1100"/>
        </a:p>
      </dgm:t>
    </dgm:pt>
    <dgm:pt modelId="{716B9098-ABAE-46E0-8104-B4993FA97F5B}">
      <dgm:prSet custT="1"/>
      <dgm:spPr/>
      <dgm:t>
        <a:bodyPr/>
        <a:lstStyle/>
        <a:p>
          <a:r>
            <a:rPr lang="en-US" sz="1000" b="1" i="0"/>
            <a:t>Product Proposition Analysis &amp; Competitive Analysis</a:t>
          </a:r>
          <a:endParaRPr lang="en-IN" sz="1000" i="0" dirty="0"/>
        </a:p>
      </dgm:t>
    </dgm:pt>
    <dgm:pt modelId="{7C6AEAB0-0201-4434-90F1-8F2DFED8E76B}" type="parTrans" cxnId="{667E5C35-2840-42CD-94CA-28E60E7C4466}">
      <dgm:prSet/>
      <dgm:spPr/>
      <dgm:t>
        <a:bodyPr/>
        <a:lstStyle/>
        <a:p>
          <a:endParaRPr lang="en-IN" sz="1100"/>
        </a:p>
      </dgm:t>
    </dgm:pt>
    <dgm:pt modelId="{AFF5B31C-3026-473D-B641-464578A4B6F1}" type="sibTrans" cxnId="{667E5C35-2840-42CD-94CA-28E60E7C4466}">
      <dgm:prSet/>
      <dgm:spPr/>
      <dgm:t>
        <a:bodyPr/>
        <a:lstStyle/>
        <a:p>
          <a:endParaRPr lang="en-IN" sz="1100"/>
        </a:p>
      </dgm:t>
    </dgm:pt>
    <dgm:pt modelId="{5D7534B0-F87C-41C1-95C2-F449BDB52521}">
      <dgm:prSet custT="1"/>
      <dgm:spPr>
        <a:solidFill>
          <a:srgbClr val="800000"/>
        </a:solidFill>
      </dgm:spPr>
      <dgm:t>
        <a:bodyPr/>
        <a:lstStyle/>
        <a:p>
          <a:r>
            <a:rPr lang="en-US" sz="1100" b="1" dirty="0"/>
            <a:t>Value Proposition</a:t>
          </a:r>
          <a:endParaRPr lang="en-IN" sz="1100" dirty="0"/>
        </a:p>
      </dgm:t>
    </dgm:pt>
    <dgm:pt modelId="{E13E6E35-8354-422D-AC10-6355700B2CAE}" type="parTrans" cxnId="{E9A8EEEC-B21E-4CC1-A2AF-DB357E4A42D0}">
      <dgm:prSet/>
      <dgm:spPr/>
      <dgm:t>
        <a:bodyPr/>
        <a:lstStyle/>
        <a:p>
          <a:endParaRPr lang="en-IN" sz="1100"/>
        </a:p>
      </dgm:t>
    </dgm:pt>
    <dgm:pt modelId="{ED5ED345-B201-4B85-9797-A8BBA979A7DA}" type="sibTrans" cxnId="{E9A8EEEC-B21E-4CC1-A2AF-DB357E4A42D0}">
      <dgm:prSet/>
      <dgm:spPr/>
      <dgm:t>
        <a:bodyPr/>
        <a:lstStyle/>
        <a:p>
          <a:endParaRPr lang="en-IN" sz="1100"/>
        </a:p>
      </dgm:t>
    </dgm:pt>
    <dgm:pt modelId="{AA5B2B8B-FB21-4016-8724-44DD39A1CCCE}">
      <dgm:prSet custT="1"/>
      <dgm:spPr/>
      <dgm:t>
        <a:bodyPr/>
        <a:lstStyle/>
        <a:p>
          <a:r>
            <a:rPr lang="en-IN" sz="1100" b="1" dirty="0"/>
            <a:t>Go-To-Market Strategy</a:t>
          </a:r>
          <a:endParaRPr lang="en-IN" sz="1100" dirty="0"/>
        </a:p>
      </dgm:t>
    </dgm:pt>
    <dgm:pt modelId="{AA0DBE40-FD3F-4D5E-B7E4-0620882241C0}" type="parTrans" cxnId="{D4A32430-4A6F-4CAD-8C80-8A87EB1925C9}">
      <dgm:prSet/>
      <dgm:spPr/>
      <dgm:t>
        <a:bodyPr/>
        <a:lstStyle/>
        <a:p>
          <a:endParaRPr lang="en-IN" sz="1100"/>
        </a:p>
      </dgm:t>
    </dgm:pt>
    <dgm:pt modelId="{D584B0BD-4AAE-4A59-AF0F-83ADCA0A234B}" type="sibTrans" cxnId="{D4A32430-4A6F-4CAD-8C80-8A87EB1925C9}">
      <dgm:prSet/>
      <dgm:spPr/>
      <dgm:t>
        <a:bodyPr/>
        <a:lstStyle/>
        <a:p>
          <a:endParaRPr lang="en-IN" sz="1100"/>
        </a:p>
      </dgm:t>
    </dgm:pt>
    <dgm:pt modelId="{A084D510-1627-484C-9C84-5BCCD5858972}">
      <dgm:prSet custT="1"/>
      <dgm:spPr/>
      <dgm:t>
        <a:bodyPr/>
        <a:lstStyle/>
        <a:p>
          <a:r>
            <a:rPr lang="en-US" sz="1100" b="1" dirty="0"/>
            <a:t>Implementation Strategy</a:t>
          </a:r>
          <a:endParaRPr lang="en-IN" sz="1100" b="1" dirty="0"/>
        </a:p>
      </dgm:t>
    </dgm:pt>
    <dgm:pt modelId="{EF368597-CC9C-4AB2-9313-1A9CC97BBE8F}" type="parTrans" cxnId="{93568FCF-8CF6-44C8-B084-45CD222E22B2}">
      <dgm:prSet/>
      <dgm:spPr/>
      <dgm:t>
        <a:bodyPr/>
        <a:lstStyle/>
        <a:p>
          <a:endParaRPr lang="en-IN" sz="1100"/>
        </a:p>
      </dgm:t>
    </dgm:pt>
    <dgm:pt modelId="{F44E17A2-81C0-4539-8D99-9ACB6EE3AD53}" type="sibTrans" cxnId="{93568FCF-8CF6-44C8-B084-45CD222E22B2}">
      <dgm:prSet/>
      <dgm:spPr/>
      <dgm:t>
        <a:bodyPr/>
        <a:lstStyle/>
        <a:p>
          <a:endParaRPr lang="en-IN" sz="1100"/>
        </a:p>
      </dgm:t>
    </dgm:pt>
    <dgm:pt modelId="{C2DFAF9E-6EFE-48F6-947B-9F4ECDA8D4B2}">
      <dgm:prSet custT="1"/>
      <dgm:spPr/>
      <dgm:t>
        <a:bodyPr/>
        <a:lstStyle/>
        <a:p>
          <a:r>
            <a:rPr lang="en-IN" sz="1100" b="1" dirty="0"/>
            <a:t>Financial Strategy</a:t>
          </a:r>
        </a:p>
      </dgm:t>
    </dgm:pt>
    <dgm:pt modelId="{057B4FFB-3F01-4617-8BD1-E57682B2FF03}" type="parTrans" cxnId="{5EC6CE7A-607F-4936-824E-546EB9B5A32E}">
      <dgm:prSet/>
      <dgm:spPr/>
      <dgm:t>
        <a:bodyPr/>
        <a:lstStyle/>
        <a:p>
          <a:endParaRPr lang="en-IN" sz="1100"/>
        </a:p>
      </dgm:t>
    </dgm:pt>
    <dgm:pt modelId="{93DA85AB-FB8A-4EA6-886A-11028882017C}" type="sibTrans" cxnId="{5EC6CE7A-607F-4936-824E-546EB9B5A32E}">
      <dgm:prSet/>
      <dgm:spPr/>
      <dgm:t>
        <a:bodyPr/>
        <a:lstStyle/>
        <a:p>
          <a:endParaRPr lang="en-IN" sz="1100"/>
        </a:p>
      </dgm:t>
    </dgm:pt>
    <dgm:pt modelId="{A3F1A8C0-C9D0-4539-A013-F3A7D3D5C52F}">
      <dgm:prSet custT="1"/>
      <dgm:spPr/>
      <dgm:t>
        <a:bodyPr/>
        <a:lstStyle/>
        <a:p>
          <a:r>
            <a:rPr lang="en-IN" sz="1100" dirty="0"/>
            <a:t>Agenda</a:t>
          </a:r>
        </a:p>
      </dgm:t>
    </dgm:pt>
    <dgm:pt modelId="{5D1B2949-6E31-4C05-A02A-2142D2246842}" type="parTrans" cxnId="{F9292148-7016-450B-A53F-96C14B867D15}">
      <dgm:prSet/>
      <dgm:spPr/>
      <dgm:t>
        <a:bodyPr/>
        <a:lstStyle/>
        <a:p>
          <a:endParaRPr lang="en-IN"/>
        </a:p>
      </dgm:t>
    </dgm:pt>
    <dgm:pt modelId="{2D8333E8-6DB5-4536-A062-DC3F055E622E}" type="sibTrans" cxnId="{F9292148-7016-450B-A53F-96C14B867D15}">
      <dgm:prSet/>
      <dgm:spPr/>
      <dgm:t>
        <a:bodyPr/>
        <a:lstStyle/>
        <a:p>
          <a:endParaRPr lang="en-IN"/>
        </a:p>
      </dgm:t>
    </dgm:pt>
    <dgm:pt modelId="{9A016427-E8BC-495C-A4A1-0FD05EBD8746}" type="pres">
      <dgm:prSet presAssocID="{51144834-852F-428D-A5C8-06546B10479A}" presName="Name0" presStyleCnt="0">
        <dgm:presLayoutVars>
          <dgm:dir/>
          <dgm:resizeHandles val="exact"/>
        </dgm:presLayoutVars>
      </dgm:prSet>
      <dgm:spPr/>
    </dgm:pt>
    <dgm:pt modelId="{A67A5D04-3534-4639-A743-F9E36F0CF6CF}" type="pres">
      <dgm:prSet presAssocID="{A3F1A8C0-C9D0-4539-A013-F3A7D3D5C52F}" presName="parTxOnly" presStyleLbl="node1" presStyleIdx="0" presStyleCnt="8">
        <dgm:presLayoutVars>
          <dgm:bulletEnabled val="1"/>
        </dgm:presLayoutVars>
      </dgm:prSet>
      <dgm:spPr/>
    </dgm:pt>
    <dgm:pt modelId="{8C0BD1C5-C6B1-429D-BAF1-9D98EA5C538D}" type="pres">
      <dgm:prSet presAssocID="{2D8333E8-6DB5-4536-A062-DC3F055E622E}" presName="parSpace" presStyleCnt="0"/>
      <dgm:spPr/>
    </dgm:pt>
    <dgm:pt modelId="{A064DA2F-2286-4371-91D5-B8D44B1754C1}" type="pres">
      <dgm:prSet presAssocID="{F59BB0D4-5187-4FA0-A713-08A1B0F9066D}" presName="parTxOnly" presStyleLbl="node1" presStyleIdx="1" presStyleCnt="8">
        <dgm:presLayoutVars>
          <dgm:bulletEnabled val="1"/>
        </dgm:presLayoutVars>
      </dgm:prSet>
      <dgm:spPr/>
    </dgm:pt>
    <dgm:pt modelId="{B32036CC-5D74-44FF-A6F0-C9705D1B41EB}" type="pres">
      <dgm:prSet presAssocID="{1B699729-4258-434C-BDC9-53F80A02DBC8}" presName="parSpace" presStyleCnt="0"/>
      <dgm:spPr/>
    </dgm:pt>
    <dgm:pt modelId="{652A7636-79F8-428B-83D9-1562358DBA06}" type="pres">
      <dgm:prSet presAssocID="{71AFEBA9-5048-4047-8C7D-C47BE205A319}" presName="parTxOnly" presStyleLbl="node1" presStyleIdx="2" presStyleCnt="8">
        <dgm:presLayoutVars>
          <dgm:bulletEnabled val="1"/>
        </dgm:presLayoutVars>
      </dgm:prSet>
      <dgm:spPr/>
    </dgm:pt>
    <dgm:pt modelId="{69EAC8F0-A280-4FDE-A28B-90526B410577}" type="pres">
      <dgm:prSet presAssocID="{B5A804D0-2CB6-4C5F-9303-8F48F423BADB}" presName="parSpace" presStyleCnt="0"/>
      <dgm:spPr/>
    </dgm:pt>
    <dgm:pt modelId="{07749D3F-6FC7-42F7-A198-39B5F67A71A2}" type="pres">
      <dgm:prSet presAssocID="{716B9098-ABAE-46E0-8104-B4993FA97F5B}" presName="parTxOnly" presStyleLbl="node1" presStyleIdx="3" presStyleCnt="8">
        <dgm:presLayoutVars>
          <dgm:bulletEnabled val="1"/>
        </dgm:presLayoutVars>
      </dgm:prSet>
      <dgm:spPr/>
    </dgm:pt>
    <dgm:pt modelId="{34399F0D-6A2C-4B85-AF4A-8AB456E3A174}" type="pres">
      <dgm:prSet presAssocID="{AFF5B31C-3026-473D-B641-464578A4B6F1}" presName="parSpace" presStyleCnt="0"/>
      <dgm:spPr/>
    </dgm:pt>
    <dgm:pt modelId="{CA0968CD-AB73-4361-8FE6-C44ECDEDBF6E}" type="pres">
      <dgm:prSet presAssocID="{5D7534B0-F87C-41C1-95C2-F449BDB52521}" presName="parTxOnly" presStyleLbl="node1" presStyleIdx="4" presStyleCnt="8" custLinFactNeighborY="-5328">
        <dgm:presLayoutVars>
          <dgm:bulletEnabled val="1"/>
        </dgm:presLayoutVars>
      </dgm:prSet>
      <dgm:spPr/>
    </dgm:pt>
    <dgm:pt modelId="{F42082FE-2A5C-4194-BDAE-8E70C11073D5}" type="pres">
      <dgm:prSet presAssocID="{ED5ED345-B201-4B85-9797-A8BBA979A7DA}" presName="parSpace" presStyleCnt="0"/>
      <dgm:spPr/>
    </dgm:pt>
    <dgm:pt modelId="{E2AA6EE1-2F2A-4963-94B4-FB636EC714E9}" type="pres">
      <dgm:prSet presAssocID="{AA5B2B8B-FB21-4016-8724-44DD39A1CCCE}" presName="parTxOnly" presStyleLbl="node1" presStyleIdx="5" presStyleCnt="8">
        <dgm:presLayoutVars>
          <dgm:bulletEnabled val="1"/>
        </dgm:presLayoutVars>
      </dgm:prSet>
      <dgm:spPr/>
    </dgm:pt>
    <dgm:pt modelId="{8CA060AC-D28C-4C45-A110-A8FF7CC69F26}" type="pres">
      <dgm:prSet presAssocID="{D584B0BD-4AAE-4A59-AF0F-83ADCA0A234B}" presName="parSpace" presStyleCnt="0"/>
      <dgm:spPr/>
    </dgm:pt>
    <dgm:pt modelId="{36D38A19-69B6-4471-A1B1-532355075856}" type="pres">
      <dgm:prSet presAssocID="{C2DFAF9E-6EFE-48F6-947B-9F4ECDA8D4B2}" presName="parTxOnly" presStyleLbl="node1" presStyleIdx="6" presStyleCnt="8">
        <dgm:presLayoutVars>
          <dgm:bulletEnabled val="1"/>
        </dgm:presLayoutVars>
      </dgm:prSet>
      <dgm:spPr/>
    </dgm:pt>
    <dgm:pt modelId="{8AC27BE5-C714-4DFC-8ABB-6C46CF201DD8}" type="pres">
      <dgm:prSet presAssocID="{93DA85AB-FB8A-4EA6-886A-11028882017C}" presName="parSpace" presStyleCnt="0"/>
      <dgm:spPr/>
    </dgm:pt>
    <dgm:pt modelId="{D47CD1A7-5DF5-478F-8055-6B0AAF7C1C04}" type="pres">
      <dgm:prSet presAssocID="{A084D510-1627-484C-9C84-5BCCD5858972}" presName="parTxOnly" presStyleLbl="node1" presStyleIdx="7" presStyleCnt="8">
        <dgm:presLayoutVars>
          <dgm:bulletEnabled val="1"/>
        </dgm:presLayoutVars>
      </dgm:prSet>
      <dgm:spPr/>
    </dgm:pt>
  </dgm:ptLst>
  <dgm:cxnLst>
    <dgm:cxn modelId="{D4469409-9C44-4AE6-962F-25A29044CB07}" type="presOf" srcId="{5D7534B0-F87C-41C1-95C2-F449BDB52521}" destId="{CA0968CD-AB73-4361-8FE6-C44ECDEDBF6E}" srcOrd="0" destOrd="0" presId="urn:microsoft.com/office/officeart/2005/8/layout/hChevron3"/>
    <dgm:cxn modelId="{6FD0A22D-683E-4579-84A8-8DC2D8FE6F46}" type="presOf" srcId="{AA5B2B8B-FB21-4016-8724-44DD39A1CCCE}" destId="{E2AA6EE1-2F2A-4963-94B4-FB636EC714E9}" srcOrd="0" destOrd="0" presId="urn:microsoft.com/office/officeart/2005/8/layout/hChevron3"/>
    <dgm:cxn modelId="{D4A32430-4A6F-4CAD-8C80-8A87EB1925C9}" srcId="{51144834-852F-428D-A5C8-06546B10479A}" destId="{AA5B2B8B-FB21-4016-8724-44DD39A1CCCE}" srcOrd="5" destOrd="0" parTransId="{AA0DBE40-FD3F-4D5E-B7E4-0620882241C0}" sibTransId="{D584B0BD-4AAE-4A59-AF0F-83ADCA0A234B}"/>
    <dgm:cxn modelId="{F040FA34-DBAC-4E71-8F3A-D6C06586A4D4}" srcId="{51144834-852F-428D-A5C8-06546B10479A}" destId="{F59BB0D4-5187-4FA0-A713-08A1B0F9066D}" srcOrd="1" destOrd="0" parTransId="{E5B88032-90DE-48CE-822E-663C63B1CC30}" sibTransId="{1B699729-4258-434C-BDC9-53F80A02DBC8}"/>
    <dgm:cxn modelId="{667E5C35-2840-42CD-94CA-28E60E7C4466}" srcId="{51144834-852F-428D-A5C8-06546B10479A}" destId="{716B9098-ABAE-46E0-8104-B4993FA97F5B}" srcOrd="3" destOrd="0" parTransId="{7C6AEAB0-0201-4434-90F1-8F2DFED8E76B}" sibTransId="{AFF5B31C-3026-473D-B641-464578A4B6F1}"/>
    <dgm:cxn modelId="{F9292148-7016-450B-A53F-96C14B867D15}" srcId="{51144834-852F-428D-A5C8-06546B10479A}" destId="{A3F1A8C0-C9D0-4539-A013-F3A7D3D5C52F}" srcOrd="0" destOrd="0" parTransId="{5D1B2949-6E31-4C05-A02A-2142D2246842}" sibTransId="{2D8333E8-6DB5-4536-A062-DC3F055E622E}"/>
    <dgm:cxn modelId="{FE14E46A-C3A4-4F9E-A71D-9CBA1F0AEDBB}" srcId="{51144834-852F-428D-A5C8-06546B10479A}" destId="{71AFEBA9-5048-4047-8C7D-C47BE205A319}" srcOrd="2" destOrd="0" parTransId="{39C3FD4F-746C-4F02-8FB0-09C11C97018C}" sibTransId="{B5A804D0-2CB6-4C5F-9303-8F48F423BADB}"/>
    <dgm:cxn modelId="{2ADB7556-8B3D-4626-B3EC-03501EC3776C}" type="presOf" srcId="{A3F1A8C0-C9D0-4539-A013-F3A7D3D5C52F}" destId="{A67A5D04-3534-4639-A743-F9E36F0CF6CF}" srcOrd="0" destOrd="0" presId="urn:microsoft.com/office/officeart/2005/8/layout/hChevron3"/>
    <dgm:cxn modelId="{ECEF0F77-10CE-4DC1-A23C-1F9FB0EFF8D5}" type="presOf" srcId="{A084D510-1627-484C-9C84-5BCCD5858972}" destId="{D47CD1A7-5DF5-478F-8055-6B0AAF7C1C04}" srcOrd="0" destOrd="0" presId="urn:microsoft.com/office/officeart/2005/8/layout/hChevron3"/>
    <dgm:cxn modelId="{5EC6CE7A-607F-4936-824E-546EB9B5A32E}" srcId="{51144834-852F-428D-A5C8-06546B10479A}" destId="{C2DFAF9E-6EFE-48F6-947B-9F4ECDA8D4B2}" srcOrd="6" destOrd="0" parTransId="{057B4FFB-3F01-4617-8BD1-E57682B2FF03}" sibTransId="{93DA85AB-FB8A-4EA6-886A-11028882017C}"/>
    <dgm:cxn modelId="{63B3819E-45C6-48A2-8FA4-F373FBC44266}" type="presOf" srcId="{71AFEBA9-5048-4047-8C7D-C47BE205A319}" destId="{652A7636-79F8-428B-83D9-1562358DBA06}" srcOrd="0" destOrd="0" presId="urn:microsoft.com/office/officeart/2005/8/layout/hChevron3"/>
    <dgm:cxn modelId="{62CA34A5-F6FE-41F2-9200-AED635EF57D8}" type="presOf" srcId="{F59BB0D4-5187-4FA0-A713-08A1B0F9066D}" destId="{A064DA2F-2286-4371-91D5-B8D44B1754C1}" srcOrd="0" destOrd="0" presId="urn:microsoft.com/office/officeart/2005/8/layout/hChevron3"/>
    <dgm:cxn modelId="{C08431C6-2563-4224-98F8-2A0656B21BD7}" type="presOf" srcId="{51144834-852F-428D-A5C8-06546B10479A}" destId="{9A016427-E8BC-495C-A4A1-0FD05EBD8746}" srcOrd="0" destOrd="0" presId="urn:microsoft.com/office/officeart/2005/8/layout/hChevron3"/>
    <dgm:cxn modelId="{93568FCF-8CF6-44C8-B084-45CD222E22B2}" srcId="{51144834-852F-428D-A5C8-06546B10479A}" destId="{A084D510-1627-484C-9C84-5BCCD5858972}" srcOrd="7" destOrd="0" parTransId="{EF368597-CC9C-4AB2-9313-1A9CC97BBE8F}" sibTransId="{F44E17A2-81C0-4539-8D99-9ACB6EE3AD53}"/>
    <dgm:cxn modelId="{E9A8EEEC-B21E-4CC1-A2AF-DB357E4A42D0}" srcId="{51144834-852F-428D-A5C8-06546B10479A}" destId="{5D7534B0-F87C-41C1-95C2-F449BDB52521}" srcOrd="4" destOrd="0" parTransId="{E13E6E35-8354-422D-AC10-6355700B2CAE}" sibTransId="{ED5ED345-B201-4B85-9797-A8BBA979A7DA}"/>
    <dgm:cxn modelId="{54BBE4EF-20CF-4508-A35A-7F3BC3AC8BFB}" type="presOf" srcId="{716B9098-ABAE-46E0-8104-B4993FA97F5B}" destId="{07749D3F-6FC7-42F7-A198-39B5F67A71A2}" srcOrd="0" destOrd="0" presId="urn:microsoft.com/office/officeart/2005/8/layout/hChevron3"/>
    <dgm:cxn modelId="{1DAD31F4-2089-4ACD-8E0A-40AFCC5BAE20}" type="presOf" srcId="{C2DFAF9E-6EFE-48F6-947B-9F4ECDA8D4B2}" destId="{36D38A19-69B6-4471-A1B1-532355075856}" srcOrd="0" destOrd="0" presId="urn:microsoft.com/office/officeart/2005/8/layout/hChevron3"/>
    <dgm:cxn modelId="{88D285DB-62FD-48E9-BF76-03E9104AD63E}" type="presParOf" srcId="{9A016427-E8BC-495C-A4A1-0FD05EBD8746}" destId="{A67A5D04-3534-4639-A743-F9E36F0CF6CF}" srcOrd="0" destOrd="0" presId="urn:microsoft.com/office/officeart/2005/8/layout/hChevron3"/>
    <dgm:cxn modelId="{31C81944-80BA-4C9F-9117-8F7FEDA2FAE0}" type="presParOf" srcId="{9A016427-E8BC-495C-A4A1-0FD05EBD8746}" destId="{8C0BD1C5-C6B1-429D-BAF1-9D98EA5C538D}" srcOrd="1" destOrd="0" presId="urn:microsoft.com/office/officeart/2005/8/layout/hChevron3"/>
    <dgm:cxn modelId="{773D2D84-0D0F-48EA-925F-77B15371A8E8}" type="presParOf" srcId="{9A016427-E8BC-495C-A4A1-0FD05EBD8746}" destId="{A064DA2F-2286-4371-91D5-B8D44B1754C1}" srcOrd="2" destOrd="0" presId="urn:microsoft.com/office/officeart/2005/8/layout/hChevron3"/>
    <dgm:cxn modelId="{BE7C0E7B-C316-4D57-8C16-43F0E39B7E6C}" type="presParOf" srcId="{9A016427-E8BC-495C-A4A1-0FD05EBD8746}" destId="{B32036CC-5D74-44FF-A6F0-C9705D1B41EB}" srcOrd="3" destOrd="0" presId="urn:microsoft.com/office/officeart/2005/8/layout/hChevron3"/>
    <dgm:cxn modelId="{C3563134-9EEC-4D47-877A-43CECE1DC773}" type="presParOf" srcId="{9A016427-E8BC-495C-A4A1-0FD05EBD8746}" destId="{652A7636-79F8-428B-83D9-1562358DBA06}" srcOrd="4" destOrd="0" presId="urn:microsoft.com/office/officeart/2005/8/layout/hChevron3"/>
    <dgm:cxn modelId="{4BB639DF-470D-4DC9-A4AC-3EF375DB7136}" type="presParOf" srcId="{9A016427-E8BC-495C-A4A1-0FD05EBD8746}" destId="{69EAC8F0-A280-4FDE-A28B-90526B410577}" srcOrd="5" destOrd="0" presId="urn:microsoft.com/office/officeart/2005/8/layout/hChevron3"/>
    <dgm:cxn modelId="{70DB798D-8DC1-4A3D-BA1F-788D35994931}" type="presParOf" srcId="{9A016427-E8BC-495C-A4A1-0FD05EBD8746}" destId="{07749D3F-6FC7-42F7-A198-39B5F67A71A2}" srcOrd="6" destOrd="0" presId="urn:microsoft.com/office/officeart/2005/8/layout/hChevron3"/>
    <dgm:cxn modelId="{33A3B57F-3C96-4740-98E3-78346738D953}" type="presParOf" srcId="{9A016427-E8BC-495C-A4A1-0FD05EBD8746}" destId="{34399F0D-6A2C-4B85-AF4A-8AB456E3A174}" srcOrd="7" destOrd="0" presId="urn:microsoft.com/office/officeart/2005/8/layout/hChevron3"/>
    <dgm:cxn modelId="{25826135-BE65-4ECB-9803-3422E5953C5B}" type="presParOf" srcId="{9A016427-E8BC-495C-A4A1-0FD05EBD8746}" destId="{CA0968CD-AB73-4361-8FE6-C44ECDEDBF6E}" srcOrd="8" destOrd="0" presId="urn:microsoft.com/office/officeart/2005/8/layout/hChevron3"/>
    <dgm:cxn modelId="{71BF2372-CF90-4396-AAEF-0B9C067C6942}" type="presParOf" srcId="{9A016427-E8BC-495C-A4A1-0FD05EBD8746}" destId="{F42082FE-2A5C-4194-BDAE-8E70C11073D5}" srcOrd="9" destOrd="0" presId="urn:microsoft.com/office/officeart/2005/8/layout/hChevron3"/>
    <dgm:cxn modelId="{03935D97-71E4-46FD-9DB8-EA9504C67B41}" type="presParOf" srcId="{9A016427-E8BC-495C-A4A1-0FD05EBD8746}" destId="{E2AA6EE1-2F2A-4963-94B4-FB636EC714E9}" srcOrd="10" destOrd="0" presId="urn:microsoft.com/office/officeart/2005/8/layout/hChevron3"/>
    <dgm:cxn modelId="{7832F666-6BA3-4C35-B051-75B340FB3725}" type="presParOf" srcId="{9A016427-E8BC-495C-A4A1-0FD05EBD8746}" destId="{8CA060AC-D28C-4C45-A110-A8FF7CC69F26}" srcOrd="11" destOrd="0" presId="urn:microsoft.com/office/officeart/2005/8/layout/hChevron3"/>
    <dgm:cxn modelId="{C788D2D2-8D6F-4379-94F4-8FF1FAF48D63}" type="presParOf" srcId="{9A016427-E8BC-495C-A4A1-0FD05EBD8746}" destId="{36D38A19-69B6-4471-A1B1-532355075856}" srcOrd="12" destOrd="0" presId="urn:microsoft.com/office/officeart/2005/8/layout/hChevron3"/>
    <dgm:cxn modelId="{7B4865CE-E725-4CF7-ADDC-FD2BB916F739}" type="presParOf" srcId="{9A016427-E8BC-495C-A4A1-0FD05EBD8746}" destId="{8AC27BE5-C714-4DFC-8ABB-6C46CF201DD8}" srcOrd="13" destOrd="0" presId="urn:microsoft.com/office/officeart/2005/8/layout/hChevron3"/>
    <dgm:cxn modelId="{E987BC7A-9EFB-47AD-B9AF-7B0CBFEAF761}" type="presParOf" srcId="{9A016427-E8BC-495C-A4A1-0FD05EBD8746}" destId="{D47CD1A7-5DF5-478F-8055-6B0AAF7C1C04}" srcOrd="14" destOrd="0" presId="urn:microsoft.com/office/officeart/2005/8/layout/hChevron3"/>
  </dgm:cxnLst>
  <dgm:bg>
    <a:solidFill>
      <a:schemeClr val="accent3">
        <a:lumMod val="20000"/>
        <a:lumOff val="80000"/>
      </a:schemeClr>
    </a:solidFill>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12.xml><?xml version="1.0" encoding="utf-8"?>
<dgm:dataModel xmlns:dgm="http://schemas.openxmlformats.org/drawingml/2006/diagram" xmlns:a="http://schemas.openxmlformats.org/drawingml/2006/main">
  <dgm:ptLst>
    <dgm:pt modelId="{51144834-852F-428D-A5C8-06546B10479A}" type="doc">
      <dgm:prSet loTypeId="urn:microsoft.com/office/officeart/2005/8/layout/hChevron3" loCatId="process" qsTypeId="urn:microsoft.com/office/officeart/2005/8/quickstyle/simple5" qsCatId="simple" csTypeId="urn:microsoft.com/office/officeart/2005/8/colors/colorful3" csCatId="colorful" phldr="1"/>
      <dgm:spPr/>
    </dgm:pt>
    <dgm:pt modelId="{F59BB0D4-5187-4FA0-A713-08A1B0F9066D}">
      <dgm:prSet phldrT="[Text]" custT="1"/>
      <dgm:spPr/>
      <dgm:t>
        <a:bodyPr/>
        <a:lstStyle/>
        <a:p>
          <a:r>
            <a:rPr lang="en-US" sz="1100" b="1" dirty="0"/>
            <a:t>Objective</a:t>
          </a:r>
          <a:endParaRPr lang="en-IN" sz="1100" dirty="0"/>
        </a:p>
      </dgm:t>
    </dgm:pt>
    <dgm:pt modelId="{E5B88032-90DE-48CE-822E-663C63B1CC30}" type="parTrans" cxnId="{F040FA34-DBAC-4E71-8F3A-D6C06586A4D4}">
      <dgm:prSet/>
      <dgm:spPr/>
      <dgm:t>
        <a:bodyPr/>
        <a:lstStyle/>
        <a:p>
          <a:endParaRPr lang="en-IN" sz="1100"/>
        </a:p>
      </dgm:t>
    </dgm:pt>
    <dgm:pt modelId="{1B699729-4258-434C-BDC9-53F80A02DBC8}" type="sibTrans" cxnId="{F040FA34-DBAC-4E71-8F3A-D6C06586A4D4}">
      <dgm:prSet/>
      <dgm:spPr/>
      <dgm:t>
        <a:bodyPr/>
        <a:lstStyle/>
        <a:p>
          <a:endParaRPr lang="en-IN" sz="1100"/>
        </a:p>
      </dgm:t>
    </dgm:pt>
    <dgm:pt modelId="{71AFEBA9-5048-4047-8C7D-C47BE205A319}">
      <dgm:prSet phldrT="[Text]" custT="1"/>
      <dgm:spPr/>
      <dgm:t>
        <a:bodyPr/>
        <a:lstStyle/>
        <a:p>
          <a:r>
            <a:rPr lang="en-US" sz="1100" b="1" dirty="0"/>
            <a:t>Market Opportunity Assessment</a:t>
          </a:r>
          <a:endParaRPr lang="en-IN" sz="1100" dirty="0"/>
        </a:p>
      </dgm:t>
    </dgm:pt>
    <dgm:pt modelId="{39C3FD4F-746C-4F02-8FB0-09C11C97018C}" type="parTrans" cxnId="{FE14E46A-C3A4-4F9E-A71D-9CBA1F0AEDBB}">
      <dgm:prSet/>
      <dgm:spPr/>
      <dgm:t>
        <a:bodyPr/>
        <a:lstStyle/>
        <a:p>
          <a:endParaRPr lang="en-IN" sz="1100"/>
        </a:p>
      </dgm:t>
    </dgm:pt>
    <dgm:pt modelId="{B5A804D0-2CB6-4C5F-9303-8F48F423BADB}" type="sibTrans" cxnId="{FE14E46A-C3A4-4F9E-A71D-9CBA1F0AEDBB}">
      <dgm:prSet/>
      <dgm:spPr/>
      <dgm:t>
        <a:bodyPr/>
        <a:lstStyle/>
        <a:p>
          <a:endParaRPr lang="en-IN" sz="1100"/>
        </a:p>
      </dgm:t>
    </dgm:pt>
    <dgm:pt modelId="{716B9098-ABAE-46E0-8104-B4993FA97F5B}">
      <dgm:prSet custT="1"/>
      <dgm:spPr/>
      <dgm:t>
        <a:bodyPr/>
        <a:lstStyle/>
        <a:p>
          <a:r>
            <a:rPr lang="en-US" sz="1000" b="1" i="0"/>
            <a:t>Product Proposition Analysis &amp; Competitive Analysis</a:t>
          </a:r>
          <a:endParaRPr lang="en-IN" sz="1000" i="0" dirty="0"/>
        </a:p>
      </dgm:t>
    </dgm:pt>
    <dgm:pt modelId="{7C6AEAB0-0201-4434-90F1-8F2DFED8E76B}" type="parTrans" cxnId="{667E5C35-2840-42CD-94CA-28E60E7C4466}">
      <dgm:prSet/>
      <dgm:spPr/>
      <dgm:t>
        <a:bodyPr/>
        <a:lstStyle/>
        <a:p>
          <a:endParaRPr lang="en-IN" sz="1100"/>
        </a:p>
      </dgm:t>
    </dgm:pt>
    <dgm:pt modelId="{AFF5B31C-3026-473D-B641-464578A4B6F1}" type="sibTrans" cxnId="{667E5C35-2840-42CD-94CA-28E60E7C4466}">
      <dgm:prSet/>
      <dgm:spPr/>
      <dgm:t>
        <a:bodyPr/>
        <a:lstStyle/>
        <a:p>
          <a:endParaRPr lang="en-IN" sz="1100"/>
        </a:p>
      </dgm:t>
    </dgm:pt>
    <dgm:pt modelId="{5D7534B0-F87C-41C1-95C2-F449BDB52521}">
      <dgm:prSet custT="1"/>
      <dgm:spPr>
        <a:solidFill>
          <a:srgbClr val="800000"/>
        </a:solidFill>
      </dgm:spPr>
      <dgm:t>
        <a:bodyPr/>
        <a:lstStyle/>
        <a:p>
          <a:r>
            <a:rPr lang="en-US" sz="1100" b="1" dirty="0"/>
            <a:t>Value Proposition</a:t>
          </a:r>
          <a:endParaRPr lang="en-IN" sz="1100" dirty="0"/>
        </a:p>
      </dgm:t>
    </dgm:pt>
    <dgm:pt modelId="{E13E6E35-8354-422D-AC10-6355700B2CAE}" type="parTrans" cxnId="{E9A8EEEC-B21E-4CC1-A2AF-DB357E4A42D0}">
      <dgm:prSet/>
      <dgm:spPr/>
      <dgm:t>
        <a:bodyPr/>
        <a:lstStyle/>
        <a:p>
          <a:endParaRPr lang="en-IN" sz="1100"/>
        </a:p>
      </dgm:t>
    </dgm:pt>
    <dgm:pt modelId="{ED5ED345-B201-4B85-9797-A8BBA979A7DA}" type="sibTrans" cxnId="{E9A8EEEC-B21E-4CC1-A2AF-DB357E4A42D0}">
      <dgm:prSet/>
      <dgm:spPr/>
      <dgm:t>
        <a:bodyPr/>
        <a:lstStyle/>
        <a:p>
          <a:endParaRPr lang="en-IN" sz="1100"/>
        </a:p>
      </dgm:t>
    </dgm:pt>
    <dgm:pt modelId="{AA5B2B8B-FB21-4016-8724-44DD39A1CCCE}">
      <dgm:prSet custT="1"/>
      <dgm:spPr/>
      <dgm:t>
        <a:bodyPr/>
        <a:lstStyle/>
        <a:p>
          <a:r>
            <a:rPr lang="en-IN" sz="1100" b="1" dirty="0"/>
            <a:t>Go-To-Market Strategy</a:t>
          </a:r>
          <a:endParaRPr lang="en-IN" sz="1100" dirty="0"/>
        </a:p>
      </dgm:t>
    </dgm:pt>
    <dgm:pt modelId="{AA0DBE40-FD3F-4D5E-B7E4-0620882241C0}" type="parTrans" cxnId="{D4A32430-4A6F-4CAD-8C80-8A87EB1925C9}">
      <dgm:prSet/>
      <dgm:spPr/>
      <dgm:t>
        <a:bodyPr/>
        <a:lstStyle/>
        <a:p>
          <a:endParaRPr lang="en-IN" sz="1100"/>
        </a:p>
      </dgm:t>
    </dgm:pt>
    <dgm:pt modelId="{D584B0BD-4AAE-4A59-AF0F-83ADCA0A234B}" type="sibTrans" cxnId="{D4A32430-4A6F-4CAD-8C80-8A87EB1925C9}">
      <dgm:prSet/>
      <dgm:spPr/>
      <dgm:t>
        <a:bodyPr/>
        <a:lstStyle/>
        <a:p>
          <a:endParaRPr lang="en-IN" sz="1100"/>
        </a:p>
      </dgm:t>
    </dgm:pt>
    <dgm:pt modelId="{A084D510-1627-484C-9C84-5BCCD5858972}">
      <dgm:prSet custT="1"/>
      <dgm:spPr/>
      <dgm:t>
        <a:bodyPr/>
        <a:lstStyle/>
        <a:p>
          <a:r>
            <a:rPr lang="en-US" sz="1100" b="1" dirty="0"/>
            <a:t>Implementation Strategy</a:t>
          </a:r>
          <a:endParaRPr lang="en-IN" sz="1100" b="1" dirty="0"/>
        </a:p>
      </dgm:t>
    </dgm:pt>
    <dgm:pt modelId="{EF368597-CC9C-4AB2-9313-1A9CC97BBE8F}" type="parTrans" cxnId="{93568FCF-8CF6-44C8-B084-45CD222E22B2}">
      <dgm:prSet/>
      <dgm:spPr/>
      <dgm:t>
        <a:bodyPr/>
        <a:lstStyle/>
        <a:p>
          <a:endParaRPr lang="en-IN" sz="1100"/>
        </a:p>
      </dgm:t>
    </dgm:pt>
    <dgm:pt modelId="{F44E17A2-81C0-4539-8D99-9ACB6EE3AD53}" type="sibTrans" cxnId="{93568FCF-8CF6-44C8-B084-45CD222E22B2}">
      <dgm:prSet/>
      <dgm:spPr/>
      <dgm:t>
        <a:bodyPr/>
        <a:lstStyle/>
        <a:p>
          <a:endParaRPr lang="en-IN" sz="1100"/>
        </a:p>
      </dgm:t>
    </dgm:pt>
    <dgm:pt modelId="{C2DFAF9E-6EFE-48F6-947B-9F4ECDA8D4B2}">
      <dgm:prSet custT="1"/>
      <dgm:spPr/>
      <dgm:t>
        <a:bodyPr/>
        <a:lstStyle/>
        <a:p>
          <a:r>
            <a:rPr lang="en-IN" sz="1100" b="1" dirty="0"/>
            <a:t>Financial Strategy</a:t>
          </a:r>
        </a:p>
      </dgm:t>
    </dgm:pt>
    <dgm:pt modelId="{057B4FFB-3F01-4617-8BD1-E57682B2FF03}" type="parTrans" cxnId="{5EC6CE7A-607F-4936-824E-546EB9B5A32E}">
      <dgm:prSet/>
      <dgm:spPr/>
      <dgm:t>
        <a:bodyPr/>
        <a:lstStyle/>
        <a:p>
          <a:endParaRPr lang="en-IN" sz="1100"/>
        </a:p>
      </dgm:t>
    </dgm:pt>
    <dgm:pt modelId="{93DA85AB-FB8A-4EA6-886A-11028882017C}" type="sibTrans" cxnId="{5EC6CE7A-607F-4936-824E-546EB9B5A32E}">
      <dgm:prSet/>
      <dgm:spPr/>
      <dgm:t>
        <a:bodyPr/>
        <a:lstStyle/>
        <a:p>
          <a:endParaRPr lang="en-IN" sz="1100"/>
        </a:p>
      </dgm:t>
    </dgm:pt>
    <dgm:pt modelId="{A3F1A8C0-C9D0-4539-A013-F3A7D3D5C52F}">
      <dgm:prSet custT="1"/>
      <dgm:spPr/>
      <dgm:t>
        <a:bodyPr/>
        <a:lstStyle/>
        <a:p>
          <a:r>
            <a:rPr lang="en-IN" sz="1100" dirty="0"/>
            <a:t>Agenda</a:t>
          </a:r>
        </a:p>
      </dgm:t>
    </dgm:pt>
    <dgm:pt modelId="{5D1B2949-6E31-4C05-A02A-2142D2246842}" type="parTrans" cxnId="{F9292148-7016-450B-A53F-96C14B867D15}">
      <dgm:prSet/>
      <dgm:spPr/>
      <dgm:t>
        <a:bodyPr/>
        <a:lstStyle/>
        <a:p>
          <a:endParaRPr lang="en-IN"/>
        </a:p>
      </dgm:t>
    </dgm:pt>
    <dgm:pt modelId="{2D8333E8-6DB5-4536-A062-DC3F055E622E}" type="sibTrans" cxnId="{F9292148-7016-450B-A53F-96C14B867D15}">
      <dgm:prSet/>
      <dgm:spPr/>
      <dgm:t>
        <a:bodyPr/>
        <a:lstStyle/>
        <a:p>
          <a:endParaRPr lang="en-IN"/>
        </a:p>
      </dgm:t>
    </dgm:pt>
    <dgm:pt modelId="{9A016427-E8BC-495C-A4A1-0FD05EBD8746}" type="pres">
      <dgm:prSet presAssocID="{51144834-852F-428D-A5C8-06546B10479A}" presName="Name0" presStyleCnt="0">
        <dgm:presLayoutVars>
          <dgm:dir/>
          <dgm:resizeHandles val="exact"/>
        </dgm:presLayoutVars>
      </dgm:prSet>
      <dgm:spPr/>
    </dgm:pt>
    <dgm:pt modelId="{A67A5D04-3534-4639-A743-F9E36F0CF6CF}" type="pres">
      <dgm:prSet presAssocID="{A3F1A8C0-C9D0-4539-A013-F3A7D3D5C52F}" presName="parTxOnly" presStyleLbl="node1" presStyleIdx="0" presStyleCnt="8">
        <dgm:presLayoutVars>
          <dgm:bulletEnabled val="1"/>
        </dgm:presLayoutVars>
      </dgm:prSet>
      <dgm:spPr/>
    </dgm:pt>
    <dgm:pt modelId="{8C0BD1C5-C6B1-429D-BAF1-9D98EA5C538D}" type="pres">
      <dgm:prSet presAssocID="{2D8333E8-6DB5-4536-A062-DC3F055E622E}" presName="parSpace" presStyleCnt="0"/>
      <dgm:spPr/>
    </dgm:pt>
    <dgm:pt modelId="{A064DA2F-2286-4371-91D5-B8D44B1754C1}" type="pres">
      <dgm:prSet presAssocID="{F59BB0D4-5187-4FA0-A713-08A1B0F9066D}" presName="parTxOnly" presStyleLbl="node1" presStyleIdx="1" presStyleCnt="8">
        <dgm:presLayoutVars>
          <dgm:bulletEnabled val="1"/>
        </dgm:presLayoutVars>
      </dgm:prSet>
      <dgm:spPr/>
    </dgm:pt>
    <dgm:pt modelId="{B32036CC-5D74-44FF-A6F0-C9705D1B41EB}" type="pres">
      <dgm:prSet presAssocID="{1B699729-4258-434C-BDC9-53F80A02DBC8}" presName="parSpace" presStyleCnt="0"/>
      <dgm:spPr/>
    </dgm:pt>
    <dgm:pt modelId="{652A7636-79F8-428B-83D9-1562358DBA06}" type="pres">
      <dgm:prSet presAssocID="{71AFEBA9-5048-4047-8C7D-C47BE205A319}" presName="parTxOnly" presStyleLbl="node1" presStyleIdx="2" presStyleCnt="8">
        <dgm:presLayoutVars>
          <dgm:bulletEnabled val="1"/>
        </dgm:presLayoutVars>
      </dgm:prSet>
      <dgm:spPr/>
    </dgm:pt>
    <dgm:pt modelId="{69EAC8F0-A280-4FDE-A28B-90526B410577}" type="pres">
      <dgm:prSet presAssocID="{B5A804D0-2CB6-4C5F-9303-8F48F423BADB}" presName="parSpace" presStyleCnt="0"/>
      <dgm:spPr/>
    </dgm:pt>
    <dgm:pt modelId="{07749D3F-6FC7-42F7-A198-39B5F67A71A2}" type="pres">
      <dgm:prSet presAssocID="{716B9098-ABAE-46E0-8104-B4993FA97F5B}" presName="parTxOnly" presStyleLbl="node1" presStyleIdx="3" presStyleCnt="8">
        <dgm:presLayoutVars>
          <dgm:bulletEnabled val="1"/>
        </dgm:presLayoutVars>
      </dgm:prSet>
      <dgm:spPr/>
    </dgm:pt>
    <dgm:pt modelId="{34399F0D-6A2C-4B85-AF4A-8AB456E3A174}" type="pres">
      <dgm:prSet presAssocID="{AFF5B31C-3026-473D-B641-464578A4B6F1}" presName="parSpace" presStyleCnt="0"/>
      <dgm:spPr/>
    </dgm:pt>
    <dgm:pt modelId="{CA0968CD-AB73-4361-8FE6-C44ECDEDBF6E}" type="pres">
      <dgm:prSet presAssocID="{5D7534B0-F87C-41C1-95C2-F449BDB52521}" presName="parTxOnly" presStyleLbl="node1" presStyleIdx="4" presStyleCnt="8" custLinFactNeighborY="-5328">
        <dgm:presLayoutVars>
          <dgm:bulletEnabled val="1"/>
        </dgm:presLayoutVars>
      </dgm:prSet>
      <dgm:spPr/>
    </dgm:pt>
    <dgm:pt modelId="{F42082FE-2A5C-4194-BDAE-8E70C11073D5}" type="pres">
      <dgm:prSet presAssocID="{ED5ED345-B201-4B85-9797-A8BBA979A7DA}" presName="parSpace" presStyleCnt="0"/>
      <dgm:spPr/>
    </dgm:pt>
    <dgm:pt modelId="{E2AA6EE1-2F2A-4963-94B4-FB636EC714E9}" type="pres">
      <dgm:prSet presAssocID="{AA5B2B8B-FB21-4016-8724-44DD39A1CCCE}" presName="parTxOnly" presStyleLbl="node1" presStyleIdx="5" presStyleCnt="8">
        <dgm:presLayoutVars>
          <dgm:bulletEnabled val="1"/>
        </dgm:presLayoutVars>
      </dgm:prSet>
      <dgm:spPr/>
    </dgm:pt>
    <dgm:pt modelId="{8CA060AC-D28C-4C45-A110-A8FF7CC69F26}" type="pres">
      <dgm:prSet presAssocID="{D584B0BD-4AAE-4A59-AF0F-83ADCA0A234B}" presName="parSpace" presStyleCnt="0"/>
      <dgm:spPr/>
    </dgm:pt>
    <dgm:pt modelId="{36D38A19-69B6-4471-A1B1-532355075856}" type="pres">
      <dgm:prSet presAssocID="{C2DFAF9E-6EFE-48F6-947B-9F4ECDA8D4B2}" presName="parTxOnly" presStyleLbl="node1" presStyleIdx="6" presStyleCnt="8">
        <dgm:presLayoutVars>
          <dgm:bulletEnabled val="1"/>
        </dgm:presLayoutVars>
      </dgm:prSet>
      <dgm:spPr/>
    </dgm:pt>
    <dgm:pt modelId="{8AC27BE5-C714-4DFC-8ABB-6C46CF201DD8}" type="pres">
      <dgm:prSet presAssocID="{93DA85AB-FB8A-4EA6-886A-11028882017C}" presName="parSpace" presStyleCnt="0"/>
      <dgm:spPr/>
    </dgm:pt>
    <dgm:pt modelId="{D47CD1A7-5DF5-478F-8055-6B0AAF7C1C04}" type="pres">
      <dgm:prSet presAssocID="{A084D510-1627-484C-9C84-5BCCD5858972}" presName="parTxOnly" presStyleLbl="node1" presStyleIdx="7" presStyleCnt="8">
        <dgm:presLayoutVars>
          <dgm:bulletEnabled val="1"/>
        </dgm:presLayoutVars>
      </dgm:prSet>
      <dgm:spPr/>
    </dgm:pt>
  </dgm:ptLst>
  <dgm:cxnLst>
    <dgm:cxn modelId="{D4469409-9C44-4AE6-962F-25A29044CB07}" type="presOf" srcId="{5D7534B0-F87C-41C1-95C2-F449BDB52521}" destId="{CA0968CD-AB73-4361-8FE6-C44ECDEDBF6E}" srcOrd="0" destOrd="0" presId="urn:microsoft.com/office/officeart/2005/8/layout/hChevron3"/>
    <dgm:cxn modelId="{6FD0A22D-683E-4579-84A8-8DC2D8FE6F46}" type="presOf" srcId="{AA5B2B8B-FB21-4016-8724-44DD39A1CCCE}" destId="{E2AA6EE1-2F2A-4963-94B4-FB636EC714E9}" srcOrd="0" destOrd="0" presId="urn:microsoft.com/office/officeart/2005/8/layout/hChevron3"/>
    <dgm:cxn modelId="{D4A32430-4A6F-4CAD-8C80-8A87EB1925C9}" srcId="{51144834-852F-428D-A5C8-06546B10479A}" destId="{AA5B2B8B-FB21-4016-8724-44DD39A1CCCE}" srcOrd="5" destOrd="0" parTransId="{AA0DBE40-FD3F-4D5E-B7E4-0620882241C0}" sibTransId="{D584B0BD-4AAE-4A59-AF0F-83ADCA0A234B}"/>
    <dgm:cxn modelId="{F040FA34-DBAC-4E71-8F3A-D6C06586A4D4}" srcId="{51144834-852F-428D-A5C8-06546B10479A}" destId="{F59BB0D4-5187-4FA0-A713-08A1B0F9066D}" srcOrd="1" destOrd="0" parTransId="{E5B88032-90DE-48CE-822E-663C63B1CC30}" sibTransId="{1B699729-4258-434C-BDC9-53F80A02DBC8}"/>
    <dgm:cxn modelId="{667E5C35-2840-42CD-94CA-28E60E7C4466}" srcId="{51144834-852F-428D-A5C8-06546B10479A}" destId="{716B9098-ABAE-46E0-8104-B4993FA97F5B}" srcOrd="3" destOrd="0" parTransId="{7C6AEAB0-0201-4434-90F1-8F2DFED8E76B}" sibTransId="{AFF5B31C-3026-473D-B641-464578A4B6F1}"/>
    <dgm:cxn modelId="{F9292148-7016-450B-A53F-96C14B867D15}" srcId="{51144834-852F-428D-A5C8-06546B10479A}" destId="{A3F1A8C0-C9D0-4539-A013-F3A7D3D5C52F}" srcOrd="0" destOrd="0" parTransId="{5D1B2949-6E31-4C05-A02A-2142D2246842}" sibTransId="{2D8333E8-6DB5-4536-A062-DC3F055E622E}"/>
    <dgm:cxn modelId="{FE14E46A-C3A4-4F9E-A71D-9CBA1F0AEDBB}" srcId="{51144834-852F-428D-A5C8-06546B10479A}" destId="{71AFEBA9-5048-4047-8C7D-C47BE205A319}" srcOrd="2" destOrd="0" parTransId="{39C3FD4F-746C-4F02-8FB0-09C11C97018C}" sibTransId="{B5A804D0-2CB6-4C5F-9303-8F48F423BADB}"/>
    <dgm:cxn modelId="{2ADB7556-8B3D-4626-B3EC-03501EC3776C}" type="presOf" srcId="{A3F1A8C0-C9D0-4539-A013-F3A7D3D5C52F}" destId="{A67A5D04-3534-4639-A743-F9E36F0CF6CF}" srcOrd="0" destOrd="0" presId="urn:microsoft.com/office/officeart/2005/8/layout/hChevron3"/>
    <dgm:cxn modelId="{ECEF0F77-10CE-4DC1-A23C-1F9FB0EFF8D5}" type="presOf" srcId="{A084D510-1627-484C-9C84-5BCCD5858972}" destId="{D47CD1A7-5DF5-478F-8055-6B0AAF7C1C04}" srcOrd="0" destOrd="0" presId="urn:microsoft.com/office/officeart/2005/8/layout/hChevron3"/>
    <dgm:cxn modelId="{5EC6CE7A-607F-4936-824E-546EB9B5A32E}" srcId="{51144834-852F-428D-A5C8-06546B10479A}" destId="{C2DFAF9E-6EFE-48F6-947B-9F4ECDA8D4B2}" srcOrd="6" destOrd="0" parTransId="{057B4FFB-3F01-4617-8BD1-E57682B2FF03}" sibTransId="{93DA85AB-FB8A-4EA6-886A-11028882017C}"/>
    <dgm:cxn modelId="{63B3819E-45C6-48A2-8FA4-F373FBC44266}" type="presOf" srcId="{71AFEBA9-5048-4047-8C7D-C47BE205A319}" destId="{652A7636-79F8-428B-83D9-1562358DBA06}" srcOrd="0" destOrd="0" presId="urn:microsoft.com/office/officeart/2005/8/layout/hChevron3"/>
    <dgm:cxn modelId="{62CA34A5-F6FE-41F2-9200-AED635EF57D8}" type="presOf" srcId="{F59BB0D4-5187-4FA0-A713-08A1B0F9066D}" destId="{A064DA2F-2286-4371-91D5-B8D44B1754C1}" srcOrd="0" destOrd="0" presId="urn:microsoft.com/office/officeart/2005/8/layout/hChevron3"/>
    <dgm:cxn modelId="{C08431C6-2563-4224-98F8-2A0656B21BD7}" type="presOf" srcId="{51144834-852F-428D-A5C8-06546B10479A}" destId="{9A016427-E8BC-495C-A4A1-0FD05EBD8746}" srcOrd="0" destOrd="0" presId="urn:microsoft.com/office/officeart/2005/8/layout/hChevron3"/>
    <dgm:cxn modelId="{93568FCF-8CF6-44C8-B084-45CD222E22B2}" srcId="{51144834-852F-428D-A5C8-06546B10479A}" destId="{A084D510-1627-484C-9C84-5BCCD5858972}" srcOrd="7" destOrd="0" parTransId="{EF368597-CC9C-4AB2-9313-1A9CC97BBE8F}" sibTransId="{F44E17A2-81C0-4539-8D99-9ACB6EE3AD53}"/>
    <dgm:cxn modelId="{E9A8EEEC-B21E-4CC1-A2AF-DB357E4A42D0}" srcId="{51144834-852F-428D-A5C8-06546B10479A}" destId="{5D7534B0-F87C-41C1-95C2-F449BDB52521}" srcOrd="4" destOrd="0" parTransId="{E13E6E35-8354-422D-AC10-6355700B2CAE}" sibTransId="{ED5ED345-B201-4B85-9797-A8BBA979A7DA}"/>
    <dgm:cxn modelId="{54BBE4EF-20CF-4508-A35A-7F3BC3AC8BFB}" type="presOf" srcId="{716B9098-ABAE-46E0-8104-B4993FA97F5B}" destId="{07749D3F-6FC7-42F7-A198-39B5F67A71A2}" srcOrd="0" destOrd="0" presId="urn:microsoft.com/office/officeart/2005/8/layout/hChevron3"/>
    <dgm:cxn modelId="{1DAD31F4-2089-4ACD-8E0A-40AFCC5BAE20}" type="presOf" srcId="{C2DFAF9E-6EFE-48F6-947B-9F4ECDA8D4B2}" destId="{36D38A19-69B6-4471-A1B1-532355075856}" srcOrd="0" destOrd="0" presId="urn:microsoft.com/office/officeart/2005/8/layout/hChevron3"/>
    <dgm:cxn modelId="{88D285DB-62FD-48E9-BF76-03E9104AD63E}" type="presParOf" srcId="{9A016427-E8BC-495C-A4A1-0FD05EBD8746}" destId="{A67A5D04-3534-4639-A743-F9E36F0CF6CF}" srcOrd="0" destOrd="0" presId="urn:microsoft.com/office/officeart/2005/8/layout/hChevron3"/>
    <dgm:cxn modelId="{31C81944-80BA-4C9F-9117-8F7FEDA2FAE0}" type="presParOf" srcId="{9A016427-E8BC-495C-A4A1-0FD05EBD8746}" destId="{8C0BD1C5-C6B1-429D-BAF1-9D98EA5C538D}" srcOrd="1" destOrd="0" presId="urn:microsoft.com/office/officeart/2005/8/layout/hChevron3"/>
    <dgm:cxn modelId="{773D2D84-0D0F-48EA-925F-77B15371A8E8}" type="presParOf" srcId="{9A016427-E8BC-495C-A4A1-0FD05EBD8746}" destId="{A064DA2F-2286-4371-91D5-B8D44B1754C1}" srcOrd="2" destOrd="0" presId="urn:microsoft.com/office/officeart/2005/8/layout/hChevron3"/>
    <dgm:cxn modelId="{BE7C0E7B-C316-4D57-8C16-43F0E39B7E6C}" type="presParOf" srcId="{9A016427-E8BC-495C-A4A1-0FD05EBD8746}" destId="{B32036CC-5D74-44FF-A6F0-C9705D1B41EB}" srcOrd="3" destOrd="0" presId="urn:microsoft.com/office/officeart/2005/8/layout/hChevron3"/>
    <dgm:cxn modelId="{C3563134-9EEC-4D47-877A-43CECE1DC773}" type="presParOf" srcId="{9A016427-E8BC-495C-A4A1-0FD05EBD8746}" destId="{652A7636-79F8-428B-83D9-1562358DBA06}" srcOrd="4" destOrd="0" presId="urn:microsoft.com/office/officeart/2005/8/layout/hChevron3"/>
    <dgm:cxn modelId="{4BB639DF-470D-4DC9-A4AC-3EF375DB7136}" type="presParOf" srcId="{9A016427-E8BC-495C-A4A1-0FD05EBD8746}" destId="{69EAC8F0-A280-4FDE-A28B-90526B410577}" srcOrd="5" destOrd="0" presId="urn:microsoft.com/office/officeart/2005/8/layout/hChevron3"/>
    <dgm:cxn modelId="{70DB798D-8DC1-4A3D-BA1F-788D35994931}" type="presParOf" srcId="{9A016427-E8BC-495C-A4A1-0FD05EBD8746}" destId="{07749D3F-6FC7-42F7-A198-39B5F67A71A2}" srcOrd="6" destOrd="0" presId="urn:microsoft.com/office/officeart/2005/8/layout/hChevron3"/>
    <dgm:cxn modelId="{33A3B57F-3C96-4740-98E3-78346738D953}" type="presParOf" srcId="{9A016427-E8BC-495C-A4A1-0FD05EBD8746}" destId="{34399F0D-6A2C-4B85-AF4A-8AB456E3A174}" srcOrd="7" destOrd="0" presId="urn:microsoft.com/office/officeart/2005/8/layout/hChevron3"/>
    <dgm:cxn modelId="{25826135-BE65-4ECB-9803-3422E5953C5B}" type="presParOf" srcId="{9A016427-E8BC-495C-A4A1-0FD05EBD8746}" destId="{CA0968CD-AB73-4361-8FE6-C44ECDEDBF6E}" srcOrd="8" destOrd="0" presId="urn:microsoft.com/office/officeart/2005/8/layout/hChevron3"/>
    <dgm:cxn modelId="{71BF2372-CF90-4396-AAEF-0B9C067C6942}" type="presParOf" srcId="{9A016427-E8BC-495C-A4A1-0FD05EBD8746}" destId="{F42082FE-2A5C-4194-BDAE-8E70C11073D5}" srcOrd="9" destOrd="0" presId="urn:microsoft.com/office/officeart/2005/8/layout/hChevron3"/>
    <dgm:cxn modelId="{03935D97-71E4-46FD-9DB8-EA9504C67B41}" type="presParOf" srcId="{9A016427-E8BC-495C-A4A1-0FD05EBD8746}" destId="{E2AA6EE1-2F2A-4963-94B4-FB636EC714E9}" srcOrd="10" destOrd="0" presId="urn:microsoft.com/office/officeart/2005/8/layout/hChevron3"/>
    <dgm:cxn modelId="{7832F666-6BA3-4C35-B051-75B340FB3725}" type="presParOf" srcId="{9A016427-E8BC-495C-A4A1-0FD05EBD8746}" destId="{8CA060AC-D28C-4C45-A110-A8FF7CC69F26}" srcOrd="11" destOrd="0" presId="urn:microsoft.com/office/officeart/2005/8/layout/hChevron3"/>
    <dgm:cxn modelId="{C788D2D2-8D6F-4379-94F4-8FF1FAF48D63}" type="presParOf" srcId="{9A016427-E8BC-495C-A4A1-0FD05EBD8746}" destId="{36D38A19-69B6-4471-A1B1-532355075856}" srcOrd="12" destOrd="0" presId="urn:microsoft.com/office/officeart/2005/8/layout/hChevron3"/>
    <dgm:cxn modelId="{7B4865CE-E725-4CF7-ADDC-FD2BB916F739}" type="presParOf" srcId="{9A016427-E8BC-495C-A4A1-0FD05EBD8746}" destId="{8AC27BE5-C714-4DFC-8ABB-6C46CF201DD8}" srcOrd="13" destOrd="0" presId="urn:microsoft.com/office/officeart/2005/8/layout/hChevron3"/>
    <dgm:cxn modelId="{E987BC7A-9EFB-47AD-B9AF-7B0CBFEAF761}" type="presParOf" srcId="{9A016427-E8BC-495C-A4A1-0FD05EBD8746}" destId="{D47CD1A7-5DF5-478F-8055-6B0AAF7C1C04}" srcOrd="14" destOrd="0" presId="urn:microsoft.com/office/officeart/2005/8/layout/hChevron3"/>
  </dgm:cxnLst>
  <dgm:bg>
    <a:solidFill>
      <a:schemeClr val="accent3">
        <a:lumMod val="20000"/>
        <a:lumOff val="80000"/>
      </a:schemeClr>
    </a:solidFill>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13.xml><?xml version="1.0" encoding="utf-8"?>
<dgm:dataModel xmlns:dgm="http://schemas.openxmlformats.org/drawingml/2006/diagram" xmlns:a="http://schemas.openxmlformats.org/drawingml/2006/main">
  <dgm:ptLst>
    <dgm:pt modelId="{51144834-852F-428D-A5C8-06546B10479A}" type="doc">
      <dgm:prSet loTypeId="urn:microsoft.com/office/officeart/2005/8/layout/hChevron3" loCatId="process" qsTypeId="urn:microsoft.com/office/officeart/2005/8/quickstyle/simple4" qsCatId="simple" csTypeId="urn:microsoft.com/office/officeart/2005/8/colors/colorful3" csCatId="colorful" phldr="1"/>
      <dgm:spPr/>
    </dgm:pt>
    <dgm:pt modelId="{F59BB0D4-5187-4FA0-A713-08A1B0F9066D}">
      <dgm:prSet phldrT="[Text]" custT="1"/>
      <dgm:spPr/>
      <dgm:t>
        <a:bodyPr/>
        <a:lstStyle/>
        <a:p>
          <a:r>
            <a:rPr lang="en-US" sz="1100" b="1" dirty="0"/>
            <a:t>Objective</a:t>
          </a:r>
          <a:endParaRPr lang="en-IN" sz="1100" dirty="0"/>
        </a:p>
      </dgm:t>
    </dgm:pt>
    <dgm:pt modelId="{E5B88032-90DE-48CE-822E-663C63B1CC30}" type="parTrans" cxnId="{F040FA34-DBAC-4E71-8F3A-D6C06586A4D4}">
      <dgm:prSet/>
      <dgm:spPr/>
      <dgm:t>
        <a:bodyPr/>
        <a:lstStyle/>
        <a:p>
          <a:endParaRPr lang="en-IN" sz="1100"/>
        </a:p>
      </dgm:t>
    </dgm:pt>
    <dgm:pt modelId="{1B699729-4258-434C-BDC9-53F80A02DBC8}" type="sibTrans" cxnId="{F040FA34-DBAC-4E71-8F3A-D6C06586A4D4}">
      <dgm:prSet/>
      <dgm:spPr/>
      <dgm:t>
        <a:bodyPr/>
        <a:lstStyle/>
        <a:p>
          <a:endParaRPr lang="en-IN" sz="1100"/>
        </a:p>
      </dgm:t>
    </dgm:pt>
    <dgm:pt modelId="{71AFEBA9-5048-4047-8C7D-C47BE205A319}">
      <dgm:prSet phldrT="[Text]" custT="1"/>
      <dgm:spPr/>
      <dgm:t>
        <a:bodyPr/>
        <a:lstStyle/>
        <a:p>
          <a:r>
            <a:rPr lang="en-US" sz="1100" b="1" dirty="0"/>
            <a:t>Market Opportunity Assessment</a:t>
          </a:r>
          <a:endParaRPr lang="en-IN" sz="1100" dirty="0"/>
        </a:p>
      </dgm:t>
    </dgm:pt>
    <dgm:pt modelId="{39C3FD4F-746C-4F02-8FB0-09C11C97018C}" type="parTrans" cxnId="{FE14E46A-C3A4-4F9E-A71D-9CBA1F0AEDBB}">
      <dgm:prSet/>
      <dgm:spPr/>
      <dgm:t>
        <a:bodyPr/>
        <a:lstStyle/>
        <a:p>
          <a:endParaRPr lang="en-IN" sz="1100"/>
        </a:p>
      </dgm:t>
    </dgm:pt>
    <dgm:pt modelId="{B5A804D0-2CB6-4C5F-9303-8F48F423BADB}" type="sibTrans" cxnId="{FE14E46A-C3A4-4F9E-A71D-9CBA1F0AEDBB}">
      <dgm:prSet/>
      <dgm:spPr/>
      <dgm:t>
        <a:bodyPr/>
        <a:lstStyle/>
        <a:p>
          <a:endParaRPr lang="en-IN" sz="1100"/>
        </a:p>
      </dgm:t>
    </dgm:pt>
    <dgm:pt modelId="{716B9098-ABAE-46E0-8104-B4993FA97F5B}">
      <dgm:prSet custT="1"/>
      <dgm:spPr/>
      <dgm:t>
        <a:bodyPr/>
        <a:lstStyle/>
        <a:p>
          <a:r>
            <a:rPr lang="en-US" sz="1000" b="1" i="0"/>
            <a:t>Product Proposition Analysis &amp; Competitive Analysis</a:t>
          </a:r>
          <a:endParaRPr lang="en-IN" sz="1000" i="0" dirty="0"/>
        </a:p>
      </dgm:t>
    </dgm:pt>
    <dgm:pt modelId="{7C6AEAB0-0201-4434-90F1-8F2DFED8E76B}" type="parTrans" cxnId="{667E5C35-2840-42CD-94CA-28E60E7C4466}">
      <dgm:prSet/>
      <dgm:spPr/>
      <dgm:t>
        <a:bodyPr/>
        <a:lstStyle/>
        <a:p>
          <a:endParaRPr lang="en-IN" sz="1100"/>
        </a:p>
      </dgm:t>
    </dgm:pt>
    <dgm:pt modelId="{AFF5B31C-3026-473D-B641-464578A4B6F1}" type="sibTrans" cxnId="{667E5C35-2840-42CD-94CA-28E60E7C4466}">
      <dgm:prSet/>
      <dgm:spPr/>
      <dgm:t>
        <a:bodyPr/>
        <a:lstStyle/>
        <a:p>
          <a:endParaRPr lang="en-IN" sz="1100"/>
        </a:p>
      </dgm:t>
    </dgm:pt>
    <dgm:pt modelId="{5D7534B0-F87C-41C1-95C2-F449BDB52521}">
      <dgm:prSet custT="1"/>
      <dgm:spPr/>
      <dgm:t>
        <a:bodyPr/>
        <a:lstStyle/>
        <a:p>
          <a:r>
            <a:rPr lang="en-US" sz="1100" b="1" dirty="0"/>
            <a:t>Value Proposition</a:t>
          </a:r>
          <a:endParaRPr lang="en-IN" sz="1100" dirty="0"/>
        </a:p>
      </dgm:t>
    </dgm:pt>
    <dgm:pt modelId="{E13E6E35-8354-422D-AC10-6355700B2CAE}" type="parTrans" cxnId="{E9A8EEEC-B21E-4CC1-A2AF-DB357E4A42D0}">
      <dgm:prSet/>
      <dgm:spPr/>
      <dgm:t>
        <a:bodyPr/>
        <a:lstStyle/>
        <a:p>
          <a:endParaRPr lang="en-IN" sz="1100"/>
        </a:p>
      </dgm:t>
    </dgm:pt>
    <dgm:pt modelId="{ED5ED345-B201-4B85-9797-A8BBA979A7DA}" type="sibTrans" cxnId="{E9A8EEEC-B21E-4CC1-A2AF-DB357E4A42D0}">
      <dgm:prSet/>
      <dgm:spPr/>
      <dgm:t>
        <a:bodyPr/>
        <a:lstStyle/>
        <a:p>
          <a:endParaRPr lang="en-IN" sz="1100"/>
        </a:p>
      </dgm:t>
    </dgm:pt>
    <dgm:pt modelId="{AA5B2B8B-FB21-4016-8724-44DD39A1CCCE}">
      <dgm:prSet custT="1"/>
      <dgm:spPr>
        <a:solidFill>
          <a:srgbClr val="800000"/>
        </a:solidFill>
      </dgm:spPr>
      <dgm:t>
        <a:bodyPr/>
        <a:lstStyle/>
        <a:p>
          <a:r>
            <a:rPr lang="en-IN" sz="1100" b="1" dirty="0"/>
            <a:t>Go-To-Market Strategy</a:t>
          </a:r>
          <a:endParaRPr lang="en-IN" sz="1100" dirty="0"/>
        </a:p>
      </dgm:t>
    </dgm:pt>
    <dgm:pt modelId="{AA0DBE40-FD3F-4D5E-B7E4-0620882241C0}" type="parTrans" cxnId="{D4A32430-4A6F-4CAD-8C80-8A87EB1925C9}">
      <dgm:prSet/>
      <dgm:spPr/>
      <dgm:t>
        <a:bodyPr/>
        <a:lstStyle/>
        <a:p>
          <a:endParaRPr lang="en-IN" sz="1100"/>
        </a:p>
      </dgm:t>
    </dgm:pt>
    <dgm:pt modelId="{D584B0BD-4AAE-4A59-AF0F-83ADCA0A234B}" type="sibTrans" cxnId="{D4A32430-4A6F-4CAD-8C80-8A87EB1925C9}">
      <dgm:prSet/>
      <dgm:spPr/>
      <dgm:t>
        <a:bodyPr/>
        <a:lstStyle/>
        <a:p>
          <a:endParaRPr lang="en-IN" sz="1100"/>
        </a:p>
      </dgm:t>
    </dgm:pt>
    <dgm:pt modelId="{A084D510-1627-484C-9C84-5BCCD5858972}">
      <dgm:prSet custT="1"/>
      <dgm:spPr/>
      <dgm:t>
        <a:bodyPr/>
        <a:lstStyle/>
        <a:p>
          <a:r>
            <a:rPr lang="en-US" sz="1100" b="1" dirty="0"/>
            <a:t>Implementation Strategy</a:t>
          </a:r>
          <a:endParaRPr lang="en-IN" sz="1100" b="1" dirty="0"/>
        </a:p>
      </dgm:t>
    </dgm:pt>
    <dgm:pt modelId="{EF368597-CC9C-4AB2-9313-1A9CC97BBE8F}" type="parTrans" cxnId="{93568FCF-8CF6-44C8-B084-45CD222E22B2}">
      <dgm:prSet/>
      <dgm:spPr/>
      <dgm:t>
        <a:bodyPr/>
        <a:lstStyle/>
        <a:p>
          <a:endParaRPr lang="en-IN" sz="1100"/>
        </a:p>
      </dgm:t>
    </dgm:pt>
    <dgm:pt modelId="{F44E17A2-81C0-4539-8D99-9ACB6EE3AD53}" type="sibTrans" cxnId="{93568FCF-8CF6-44C8-B084-45CD222E22B2}">
      <dgm:prSet/>
      <dgm:spPr/>
      <dgm:t>
        <a:bodyPr/>
        <a:lstStyle/>
        <a:p>
          <a:endParaRPr lang="en-IN" sz="1100"/>
        </a:p>
      </dgm:t>
    </dgm:pt>
    <dgm:pt modelId="{C2DFAF9E-6EFE-48F6-947B-9F4ECDA8D4B2}">
      <dgm:prSet custT="1"/>
      <dgm:spPr/>
      <dgm:t>
        <a:bodyPr/>
        <a:lstStyle/>
        <a:p>
          <a:r>
            <a:rPr lang="en-IN" sz="1100" b="1" dirty="0"/>
            <a:t>Financial Strategy</a:t>
          </a:r>
        </a:p>
      </dgm:t>
    </dgm:pt>
    <dgm:pt modelId="{057B4FFB-3F01-4617-8BD1-E57682B2FF03}" type="parTrans" cxnId="{5EC6CE7A-607F-4936-824E-546EB9B5A32E}">
      <dgm:prSet/>
      <dgm:spPr/>
      <dgm:t>
        <a:bodyPr/>
        <a:lstStyle/>
        <a:p>
          <a:endParaRPr lang="en-IN" sz="1100"/>
        </a:p>
      </dgm:t>
    </dgm:pt>
    <dgm:pt modelId="{93DA85AB-FB8A-4EA6-886A-11028882017C}" type="sibTrans" cxnId="{5EC6CE7A-607F-4936-824E-546EB9B5A32E}">
      <dgm:prSet/>
      <dgm:spPr/>
      <dgm:t>
        <a:bodyPr/>
        <a:lstStyle/>
        <a:p>
          <a:endParaRPr lang="en-IN" sz="1100"/>
        </a:p>
      </dgm:t>
    </dgm:pt>
    <dgm:pt modelId="{A3F1A8C0-C9D0-4539-A013-F3A7D3D5C52F}">
      <dgm:prSet custT="1"/>
      <dgm:spPr/>
      <dgm:t>
        <a:bodyPr/>
        <a:lstStyle/>
        <a:p>
          <a:r>
            <a:rPr lang="en-IN" sz="1100" dirty="0"/>
            <a:t>Agenda</a:t>
          </a:r>
        </a:p>
      </dgm:t>
    </dgm:pt>
    <dgm:pt modelId="{5D1B2949-6E31-4C05-A02A-2142D2246842}" type="parTrans" cxnId="{F9292148-7016-450B-A53F-96C14B867D15}">
      <dgm:prSet/>
      <dgm:spPr/>
      <dgm:t>
        <a:bodyPr/>
        <a:lstStyle/>
        <a:p>
          <a:endParaRPr lang="en-IN"/>
        </a:p>
      </dgm:t>
    </dgm:pt>
    <dgm:pt modelId="{2D8333E8-6DB5-4536-A062-DC3F055E622E}" type="sibTrans" cxnId="{F9292148-7016-450B-A53F-96C14B867D15}">
      <dgm:prSet/>
      <dgm:spPr/>
      <dgm:t>
        <a:bodyPr/>
        <a:lstStyle/>
        <a:p>
          <a:endParaRPr lang="en-IN"/>
        </a:p>
      </dgm:t>
    </dgm:pt>
    <dgm:pt modelId="{9A016427-E8BC-495C-A4A1-0FD05EBD8746}" type="pres">
      <dgm:prSet presAssocID="{51144834-852F-428D-A5C8-06546B10479A}" presName="Name0" presStyleCnt="0">
        <dgm:presLayoutVars>
          <dgm:dir/>
          <dgm:resizeHandles val="exact"/>
        </dgm:presLayoutVars>
      </dgm:prSet>
      <dgm:spPr/>
    </dgm:pt>
    <dgm:pt modelId="{A67A5D04-3534-4639-A743-F9E36F0CF6CF}" type="pres">
      <dgm:prSet presAssocID="{A3F1A8C0-C9D0-4539-A013-F3A7D3D5C52F}" presName="parTxOnly" presStyleLbl="node1" presStyleIdx="0" presStyleCnt="8">
        <dgm:presLayoutVars>
          <dgm:bulletEnabled val="1"/>
        </dgm:presLayoutVars>
      </dgm:prSet>
      <dgm:spPr/>
    </dgm:pt>
    <dgm:pt modelId="{8C0BD1C5-C6B1-429D-BAF1-9D98EA5C538D}" type="pres">
      <dgm:prSet presAssocID="{2D8333E8-6DB5-4536-A062-DC3F055E622E}" presName="parSpace" presStyleCnt="0"/>
      <dgm:spPr/>
    </dgm:pt>
    <dgm:pt modelId="{A064DA2F-2286-4371-91D5-B8D44B1754C1}" type="pres">
      <dgm:prSet presAssocID="{F59BB0D4-5187-4FA0-A713-08A1B0F9066D}" presName="parTxOnly" presStyleLbl="node1" presStyleIdx="1" presStyleCnt="8">
        <dgm:presLayoutVars>
          <dgm:bulletEnabled val="1"/>
        </dgm:presLayoutVars>
      </dgm:prSet>
      <dgm:spPr/>
    </dgm:pt>
    <dgm:pt modelId="{B32036CC-5D74-44FF-A6F0-C9705D1B41EB}" type="pres">
      <dgm:prSet presAssocID="{1B699729-4258-434C-BDC9-53F80A02DBC8}" presName="parSpace" presStyleCnt="0"/>
      <dgm:spPr/>
    </dgm:pt>
    <dgm:pt modelId="{652A7636-79F8-428B-83D9-1562358DBA06}" type="pres">
      <dgm:prSet presAssocID="{71AFEBA9-5048-4047-8C7D-C47BE205A319}" presName="parTxOnly" presStyleLbl="node1" presStyleIdx="2" presStyleCnt="8">
        <dgm:presLayoutVars>
          <dgm:bulletEnabled val="1"/>
        </dgm:presLayoutVars>
      </dgm:prSet>
      <dgm:spPr/>
    </dgm:pt>
    <dgm:pt modelId="{69EAC8F0-A280-4FDE-A28B-90526B410577}" type="pres">
      <dgm:prSet presAssocID="{B5A804D0-2CB6-4C5F-9303-8F48F423BADB}" presName="parSpace" presStyleCnt="0"/>
      <dgm:spPr/>
    </dgm:pt>
    <dgm:pt modelId="{07749D3F-6FC7-42F7-A198-39B5F67A71A2}" type="pres">
      <dgm:prSet presAssocID="{716B9098-ABAE-46E0-8104-B4993FA97F5B}" presName="parTxOnly" presStyleLbl="node1" presStyleIdx="3" presStyleCnt="8">
        <dgm:presLayoutVars>
          <dgm:bulletEnabled val="1"/>
        </dgm:presLayoutVars>
      </dgm:prSet>
      <dgm:spPr/>
    </dgm:pt>
    <dgm:pt modelId="{34399F0D-6A2C-4B85-AF4A-8AB456E3A174}" type="pres">
      <dgm:prSet presAssocID="{AFF5B31C-3026-473D-B641-464578A4B6F1}" presName="parSpace" presStyleCnt="0"/>
      <dgm:spPr/>
    </dgm:pt>
    <dgm:pt modelId="{CA0968CD-AB73-4361-8FE6-C44ECDEDBF6E}" type="pres">
      <dgm:prSet presAssocID="{5D7534B0-F87C-41C1-95C2-F449BDB52521}" presName="parTxOnly" presStyleLbl="node1" presStyleIdx="4" presStyleCnt="8">
        <dgm:presLayoutVars>
          <dgm:bulletEnabled val="1"/>
        </dgm:presLayoutVars>
      </dgm:prSet>
      <dgm:spPr/>
    </dgm:pt>
    <dgm:pt modelId="{F42082FE-2A5C-4194-BDAE-8E70C11073D5}" type="pres">
      <dgm:prSet presAssocID="{ED5ED345-B201-4B85-9797-A8BBA979A7DA}" presName="parSpace" presStyleCnt="0"/>
      <dgm:spPr/>
    </dgm:pt>
    <dgm:pt modelId="{E2AA6EE1-2F2A-4963-94B4-FB636EC714E9}" type="pres">
      <dgm:prSet presAssocID="{AA5B2B8B-FB21-4016-8724-44DD39A1CCCE}" presName="parTxOnly" presStyleLbl="node1" presStyleIdx="5" presStyleCnt="8" custLinFactNeighborY="-5504">
        <dgm:presLayoutVars>
          <dgm:bulletEnabled val="1"/>
        </dgm:presLayoutVars>
      </dgm:prSet>
      <dgm:spPr/>
    </dgm:pt>
    <dgm:pt modelId="{8CA060AC-D28C-4C45-A110-A8FF7CC69F26}" type="pres">
      <dgm:prSet presAssocID="{D584B0BD-4AAE-4A59-AF0F-83ADCA0A234B}" presName="parSpace" presStyleCnt="0"/>
      <dgm:spPr/>
    </dgm:pt>
    <dgm:pt modelId="{36D38A19-69B6-4471-A1B1-532355075856}" type="pres">
      <dgm:prSet presAssocID="{C2DFAF9E-6EFE-48F6-947B-9F4ECDA8D4B2}" presName="parTxOnly" presStyleLbl="node1" presStyleIdx="6" presStyleCnt="8">
        <dgm:presLayoutVars>
          <dgm:bulletEnabled val="1"/>
        </dgm:presLayoutVars>
      </dgm:prSet>
      <dgm:spPr/>
    </dgm:pt>
    <dgm:pt modelId="{8AC27BE5-C714-4DFC-8ABB-6C46CF201DD8}" type="pres">
      <dgm:prSet presAssocID="{93DA85AB-FB8A-4EA6-886A-11028882017C}" presName="parSpace" presStyleCnt="0"/>
      <dgm:spPr/>
    </dgm:pt>
    <dgm:pt modelId="{D47CD1A7-5DF5-478F-8055-6B0AAF7C1C04}" type="pres">
      <dgm:prSet presAssocID="{A084D510-1627-484C-9C84-5BCCD5858972}" presName="parTxOnly" presStyleLbl="node1" presStyleIdx="7" presStyleCnt="8">
        <dgm:presLayoutVars>
          <dgm:bulletEnabled val="1"/>
        </dgm:presLayoutVars>
      </dgm:prSet>
      <dgm:spPr/>
    </dgm:pt>
  </dgm:ptLst>
  <dgm:cxnLst>
    <dgm:cxn modelId="{D4A32430-4A6F-4CAD-8C80-8A87EB1925C9}" srcId="{51144834-852F-428D-A5C8-06546B10479A}" destId="{AA5B2B8B-FB21-4016-8724-44DD39A1CCCE}" srcOrd="5" destOrd="0" parTransId="{AA0DBE40-FD3F-4D5E-B7E4-0620882241C0}" sibTransId="{D584B0BD-4AAE-4A59-AF0F-83ADCA0A234B}"/>
    <dgm:cxn modelId="{F040FA34-DBAC-4E71-8F3A-D6C06586A4D4}" srcId="{51144834-852F-428D-A5C8-06546B10479A}" destId="{F59BB0D4-5187-4FA0-A713-08A1B0F9066D}" srcOrd="1" destOrd="0" parTransId="{E5B88032-90DE-48CE-822E-663C63B1CC30}" sibTransId="{1B699729-4258-434C-BDC9-53F80A02DBC8}"/>
    <dgm:cxn modelId="{667E5C35-2840-42CD-94CA-28E60E7C4466}" srcId="{51144834-852F-428D-A5C8-06546B10479A}" destId="{716B9098-ABAE-46E0-8104-B4993FA97F5B}" srcOrd="3" destOrd="0" parTransId="{7C6AEAB0-0201-4434-90F1-8F2DFED8E76B}" sibTransId="{AFF5B31C-3026-473D-B641-464578A4B6F1}"/>
    <dgm:cxn modelId="{943B4841-1DB8-49D3-BF72-F6ABBB1BADCB}" type="presOf" srcId="{716B9098-ABAE-46E0-8104-B4993FA97F5B}" destId="{07749D3F-6FC7-42F7-A198-39B5F67A71A2}" srcOrd="0" destOrd="0" presId="urn:microsoft.com/office/officeart/2005/8/layout/hChevron3"/>
    <dgm:cxn modelId="{ECAB7745-84D6-40D5-9358-AD620CD4EDEB}" type="presOf" srcId="{51144834-852F-428D-A5C8-06546B10479A}" destId="{9A016427-E8BC-495C-A4A1-0FD05EBD8746}" srcOrd="0" destOrd="0" presId="urn:microsoft.com/office/officeart/2005/8/layout/hChevron3"/>
    <dgm:cxn modelId="{6056FA66-14B4-4982-97B6-844ECDAF9BBE}" type="presOf" srcId="{5D7534B0-F87C-41C1-95C2-F449BDB52521}" destId="{CA0968CD-AB73-4361-8FE6-C44ECDEDBF6E}" srcOrd="0" destOrd="0" presId="urn:microsoft.com/office/officeart/2005/8/layout/hChevron3"/>
    <dgm:cxn modelId="{F9292148-7016-450B-A53F-96C14B867D15}" srcId="{51144834-852F-428D-A5C8-06546B10479A}" destId="{A3F1A8C0-C9D0-4539-A013-F3A7D3D5C52F}" srcOrd="0" destOrd="0" parTransId="{5D1B2949-6E31-4C05-A02A-2142D2246842}" sibTransId="{2D8333E8-6DB5-4536-A062-DC3F055E622E}"/>
    <dgm:cxn modelId="{FE14E46A-C3A4-4F9E-A71D-9CBA1F0AEDBB}" srcId="{51144834-852F-428D-A5C8-06546B10479A}" destId="{71AFEBA9-5048-4047-8C7D-C47BE205A319}" srcOrd="2" destOrd="0" parTransId="{39C3FD4F-746C-4F02-8FB0-09C11C97018C}" sibTransId="{B5A804D0-2CB6-4C5F-9303-8F48F423BADB}"/>
    <dgm:cxn modelId="{01A9A76D-E815-4716-9DB7-B144E5EA6673}" type="presOf" srcId="{AA5B2B8B-FB21-4016-8724-44DD39A1CCCE}" destId="{E2AA6EE1-2F2A-4963-94B4-FB636EC714E9}" srcOrd="0" destOrd="0" presId="urn:microsoft.com/office/officeart/2005/8/layout/hChevron3"/>
    <dgm:cxn modelId="{5EC6CE7A-607F-4936-824E-546EB9B5A32E}" srcId="{51144834-852F-428D-A5C8-06546B10479A}" destId="{C2DFAF9E-6EFE-48F6-947B-9F4ECDA8D4B2}" srcOrd="6" destOrd="0" parTransId="{057B4FFB-3F01-4617-8BD1-E57682B2FF03}" sibTransId="{93DA85AB-FB8A-4EA6-886A-11028882017C}"/>
    <dgm:cxn modelId="{23E65E88-77C5-4D94-8E4F-675B7378FBBE}" type="presOf" srcId="{C2DFAF9E-6EFE-48F6-947B-9F4ECDA8D4B2}" destId="{36D38A19-69B6-4471-A1B1-532355075856}" srcOrd="0" destOrd="0" presId="urn:microsoft.com/office/officeart/2005/8/layout/hChevron3"/>
    <dgm:cxn modelId="{A00AE49C-FBDD-4E52-90BC-06656D997637}" type="presOf" srcId="{71AFEBA9-5048-4047-8C7D-C47BE205A319}" destId="{652A7636-79F8-428B-83D9-1562358DBA06}" srcOrd="0" destOrd="0" presId="urn:microsoft.com/office/officeart/2005/8/layout/hChevron3"/>
    <dgm:cxn modelId="{93568FCF-8CF6-44C8-B084-45CD222E22B2}" srcId="{51144834-852F-428D-A5C8-06546B10479A}" destId="{A084D510-1627-484C-9C84-5BCCD5858972}" srcOrd="7" destOrd="0" parTransId="{EF368597-CC9C-4AB2-9313-1A9CC97BBE8F}" sibTransId="{F44E17A2-81C0-4539-8D99-9ACB6EE3AD53}"/>
    <dgm:cxn modelId="{BD7F4AD6-CD37-4C60-B28A-25BE6BEA5011}" type="presOf" srcId="{F59BB0D4-5187-4FA0-A713-08A1B0F9066D}" destId="{A064DA2F-2286-4371-91D5-B8D44B1754C1}" srcOrd="0" destOrd="0" presId="urn:microsoft.com/office/officeart/2005/8/layout/hChevron3"/>
    <dgm:cxn modelId="{90AEDED8-7521-43AE-92AB-78D3E9AB638F}" type="presOf" srcId="{A3F1A8C0-C9D0-4539-A013-F3A7D3D5C52F}" destId="{A67A5D04-3534-4639-A743-F9E36F0CF6CF}" srcOrd="0" destOrd="0" presId="urn:microsoft.com/office/officeart/2005/8/layout/hChevron3"/>
    <dgm:cxn modelId="{77A206EC-4A6A-4C6E-96F5-2C44F332A8BF}" type="presOf" srcId="{A084D510-1627-484C-9C84-5BCCD5858972}" destId="{D47CD1A7-5DF5-478F-8055-6B0AAF7C1C04}" srcOrd="0" destOrd="0" presId="urn:microsoft.com/office/officeart/2005/8/layout/hChevron3"/>
    <dgm:cxn modelId="{E9A8EEEC-B21E-4CC1-A2AF-DB357E4A42D0}" srcId="{51144834-852F-428D-A5C8-06546B10479A}" destId="{5D7534B0-F87C-41C1-95C2-F449BDB52521}" srcOrd="4" destOrd="0" parTransId="{E13E6E35-8354-422D-AC10-6355700B2CAE}" sibTransId="{ED5ED345-B201-4B85-9797-A8BBA979A7DA}"/>
    <dgm:cxn modelId="{2901E288-754A-47F9-9369-90813FE58FCC}" type="presParOf" srcId="{9A016427-E8BC-495C-A4A1-0FD05EBD8746}" destId="{A67A5D04-3534-4639-A743-F9E36F0CF6CF}" srcOrd="0" destOrd="0" presId="urn:microsoft.com/office/officeart/2005/8/layout/hChevron3"/>
    <dgm:cxn modelId="{CAB0E83E-7B25-4B51-A75A-F9D110558724}" type="presParOf" srcId="{9A016427-E8BC-495C-A4A1-0FD05EBD8746}" destId="{8C0BD1C5-C6B1-429D-BAF1-9D98EA5C538D}" srcOrd="1" destOrd="0" presId="urn:microsoft.com/office/officeart/2005/8/layout/hChevron3"/>
    <dgm:cxn modelId="{E64FEC38-F501-4995-B1B0-C45438AB070F}" type="presParOf" srcId="{9A016427-E8BC-495C-A4A1-0FD05EBD8746}" destId="{A064DA2F-2286-4371-91D5-B8D44B1754C1}" srcOrd="2" destOrd="0" presId="urn:microsoft.com/office/officeart/2005/8/layout/hChevron3"/>
    <dgm:cxn modelId="{4463A1BF-6241-4A2C-B589-460BB592A56F}" type="presParOf" srcId="{9A016427-E8BC-495C-A4A1-0FD05EBD8746}" destId="{B32036CC-5D74-44FF-A6F0-C9705D1B41EB}" srcOrd="3" destOrd="0" presId="urn:microsoft.com/office/officeart/2005/8/layout/hChevron3"/>
    <dgm:cxn modelId="{76176C69-40C8-4197-AE51-5B0F6D55583D}" type="presParOf" srcId="{9A016427-E8BC-495C-A4A1-0FD05EBD8746}" destId="{652A7636-79F8-428B-83D9-1562358DBA06}" srcOrd="4" destOrd="0" presId="urn:microsoft.com/office/officeart/2005/8/layout/hChevron3"/>
    <dgm:cxn modelId="{6DAAD1B4-C885-40C0-890B-4715AB2F8312}" type="presParOf" srcId="{9A016427-E8BC-495C-A4A1-0FD05EBD8746}" destId="{69EAC8F0-A280-4FDE-A28B-90526B410577}" srcOrd="5" destOrd="0" presId="urn:microsoft.com/office/officeart/2005/8/layout/hChevron3"/>
    <dgm:cxn modelId="{E41E05DA-734A-490A-BA1F-66F65521B7AA}" type="presParOf" srcId="{9A016427-E8BC-495C-A4A1-0FD05EBD8746}" destId="{07749D3F-6FC7-42F7-A198-39B5F67A71A2}" srcOrd="6" destOrd="0" presId="urn:microsoft.com/office/officeart/2005/8/layout/hChevron3"/>
    <dgm:cxn modelId="{5A7B1D25-4C88-4EA3-A35B-32DFC7E5E778}" type="presParOf" srcId="{9A016427-E8BC-495C-A4A1-0FD05EBD8746}" destId="{34399F0D-6A2C-4B85-AF4A-8AB456E3A174}" srcOrd="7" destOrd="0" presId="urn:microsoft.com/office/officeart/2005/8/layout/hChevron3"/>
    <dgm:cxn modelId="{7ABE37A8-7D69-4246-9282-40198950CABA}" type="presParOf" srcId="{9A016427-E8BC-495C-A4A1-0FD05EBD8746}" destId="{CA0968CD-AB73-4361-8FE6-C44ECDEDBF6E}" srcOrd="8" destOrd="0" presId="urn:microsoft.com/office/officeart/2005/8/layout/hChevron3"/>
    <dgm:cxn modelId="{D0C67DDD-C07D-4BAC-B7D2-28F36CD1A8B5}" type="presParOf" srcId="{9A016427-E8BC-495C-A4A1-0FD05EBD8746}" destId="{F42082FE-2A5C-4194-BDAE-8E70C11073D5}" srcOrd="9" destOrd="0" presId="urn:microsoft.com/office/officeart/2005/8/layout/hChevron3"/>
    <dgm:cxn modelId="{CAE6A454-B830-43CA-B3A1-1A92FB162441}" type="presParOf" srcId="{9A016427-E8BC-495C-A4A1-0FD05EBD8746}" destId="{E2AA6EE1-2F2A-4963-94B4-FB636EC714E9}" srcOrd="10" destOrd="0" presId="urn:microsoft.com/office/officeart/2005/8/layout/hChevron3"/>
    <dgm:cxn modelId="{B48C1E25-0245-46EC-B2DB-53A7513327CC}" type="presParOf" srcId="{9A016427-E8BC-495C-A4A1-0FD05EBD8746}" destId="{8CA060AC-D28C-4C45-A110-A8FF7CC69F26}" srcOrd="11" destOrd="0" presId="urn:microsoft.com/office/officeart/2005/8/layout/hChevron3"/>
    <dgm:cxn modelId="{9F6574C0-CC54-48FC-85DC-806625FB7A06}" type="presParOf" srcId="{9A016427-E8BC-495C-A4A1-0FD05EBD8746}" destId="{36D38A19-69B6-4471-A1B1-532355075856}" srcOrd="12" destOrd="0" presId="urn:microsoft.com/office/officeart/2005/8/layout/hChevron3"/>
    <dgm:cxn modelId="{D55A18F7-737C-486A-822C-7279EE9B21EB}" type="presParOf" srcId="{9A016427-E8BC-495C-A4A1-0FD05EBD8746}" destId="{8AC27BE5-C714-4DFC-8ABB-6C46CF201DD8}" srcOrd="13" destOrd="0" presId="urn:microsoft.com/office/officeart/2005/8/layout/hChevron3"/>
    <dgm:cxn modelId="{C8E48438-ABEA-465B-80AC-7E4FB434A076}" type="presParOf" srcId="{9A016427-E8BC-495C-A4A1-0FD05EBD8746}" destId="{D47CD1A7-5DF5-478F-8055-6B0AAF7C1C04}" srcOrd="14" destOrd="0" presId="urn:microsoft.com/office/officeart/2005/8/layout/hChevron3"/>
  </dgm:cxnLst>
  <dgm:bg>
    <a:solidFill>
      <a:schemeClr val="accent3">
        <a:lumMod val="20000"/>
        <a:lumOff val="80000"/>
      </a:schemeClr>
    </a:solid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51144834-852F-428D-A5C8-06546B10479A}" type="doc">
      <dgm:prSet loTypeId="urn:microsoft.com/office/officeart/2005/8/layout/hChevron3" loCatId="process" qsTypeId="urn:microsoft.com/office/officeart/2005/8/quickstyle/simple4" qsCatId="simple" csTypeId="urn:microsoft.com/office/officeart/2005/8/colors/colorful3" csCatId="colorful" phldr="1"/>
      <dgm:spPr/>
    </dgm:pt>
    <dgm:pt modelId="{F59BB0D4-5187-4FA0-A713-08A1B0F9066D}">
      <dgm:prSet phldrT="[Text]" custT="1"/>
      <dgm:spPr/>
      <dgm:t>
        <a:bodyPr/>
        <a:lstStyle/>
        <a:p>
          <a:r>
            <a:rPr lang="en-US" sz="1100" b="1" dirty="0"/>
            <a:t>Objective</a:t>
          </a:r>
          <a:endParaRPr lang="en-IN" sz="1100" dirty="0"/>
        </a:p>
      </dgm:t>
    </dgm:pt>
    <dgm:pt modelId="{E5B88032-90DE-48CE-822E-663C63B1CC30}" type="parTrans" cxnId="{F040FA34-DBAC-4E71-8F3A-D6C06586A4D4}">
      <dgm:prSet/>
      <dgm:spPr/>
      <dgm:t>
        <a:bodyPr/>
        <a:lstStyle/>
        <a:p>
          <a:endParaRPr lang="en-IN" sz="1100"/>
        </a:p>
      </dgm:t>
    </dgm:pt>
    <dgm:pt modelId="{1B699729-4258-434C-BDC9-53F80A02DBC8}" type="sibTrans" cxnId="{F040FA34-DBAC-4E71-8F3A-D6C06586A4D4}">
      <dgm:prSet/>
      <dgm:spPr/>
      <dgm:t>
        <a:bodyPr/>
        <a:lstStyle/>
        <a:p>
          <a:endParaRPr lang="en-IN" sz="1100"/>
        </a:p>
      </dgm:t>
    </dgm:pt>
    <dgm:pt modelId="{71AFEBA9-5048-4047-8C7D-C47BE205A319}">
      <dgm:prSet phldrT="[Text]" custT="1"/>
      <dgm:spPr/>
      <dgm:t>
        <a:bodyPr/>
        <a:lstStyle/>
        <a:p>
          <a:r>
            <a:rPr lang="en-US" sz="1100" b="1" dirty="0"/>
            <a:t>Market Opportunity Assessment</a:t>
          </a:r>
          <a:endParaRPr lang="en-IN" sz="1100" dirty="0"/>
        </a:p>
      </dgm:t>
    </dgm:pt>
    <dgm:pt modelId="{39C3FD4F-746C-4F02-8FB0-09C11C97018C}" type="parTrans" cxnId="{FE14E46A-C3A4-4F9E-A71D-9CBA1F0AEDBB}">
      <dgm:prSet/>
      <dgm:spPr/>
      <dgm:t>
        <a:bodyPr/>
        <a:lstStyle/>
        <a:p>
          <a:endParaRPr lang="en-IN" sz="1100"/>
        </a:p>
      </dgm:t>
    </dgm:pt>
    <dgm:pt modelId="{B5A804D0-2CB6-4C5F-9303-8F48F423BADB}" type="sibTrans" cxnId="{FE14E46A-C3A4-4F9E-A71D-9CBA1F0AEDBB}">
      <dgm:prSet/>
      <dgm:spPr/>
      <dgm:t>
        <a:bodyPr/>
        <a:lstStyle/>
        <a:p>
          <a:endParaRPr lang="en-IN" sz="1100"/>
        </a:p>
      </dgm:t>
    </dgm:pt>
    <dgm:pt modelId="{716B9098-ABAE-46E0-8104-B4993FA97F5B}">
      <dgm:prSet custT="1"/>
      <dgm:spPr/>
      <dgm:t>
        <a:bodyPr/>
        <a:lstStyle/>
        <a:p>
          <a:r>
            <a:rPr lang="en-US" sz="1000" b="1" i="0"/>
            <a:t>Product Proposition Analysis &amp; Competitive Analysis</a:t>
          </a:r>
          <a:endParaRPr lang="en-IN" sz="1000" i="0" dirty="0"/>
        </a:p>
      </dgm:t>
    </dgm:pt>
    <dgm:pt modelId="{7C6AEAB0-0201-4434-90F1-8F2DFED8E76B}" type="parTrans" cxnId="{667E5C35-2840-42CD-94CA-28E60E7C4466}">
      <dgm:prSet/>
      <dgm:spPr/>
      <dgm:t>
        <a:bodyPr/>
        <a:lstStyle/>
        <a:p>
          <a:endParaRPr lang="en-IN" sz="1100"/>
        </a:p>
      </dgm:t>
    </dgm:pt>
    <dgm:pt modelId="{AFF5B31C-3026-473D-B641-464578A4B6F1}" type="sibTrans" cxnId="{667E5C35-2840-42CD-94CA-28E60E7C4466}">
      <dgm:prSet/>
      <dgm:spPr/>
      <dgm:t>
        <a:bodyPr/>
        <a:lstStyle/>
        <a:p>
          <a:endParaRPr lang="en-IN" sz="1100"/>
        </a:p>
      </dgm:t>
    </dgm:pt>
    <dgm:pt modelId="{5D7534B0-F87C-41C1-95C2-F449BDB52521}">
      <dgm:prSet custT="1"/>
      <dgm:spPr/>
      <dgm:t>
        <a:bodyPr/>
        <a:lstStyle/>
        <a:p>
          <a:r>
            <a:rPr lang="en-US" sz="1100" b="1" dirty="0"/>
            <a:t>Value Proposition</a:t>
          </a:r>
          <a:endParaRPr lang="en-IN" sz="1100" dirty="0"/>
        </a:p>
      </dgm:t>
    </dgm:pt>
    <dgm:pt modelId="{E13E6E35-8354-422D-AC10-6355700B2CAE}" type="parTrans" cxnId="{E9A8EEEC-B21E-4CC1-A2AF-DB357E4A42D0}">
      <dgm:prSet/>
      <dgm:spPr/>
      <dgm:t>
        <a:bodyPr/>
        <a:lstStyle/>
        <a:p>
          <a:endParaRPr lang="en-IN" sz="1100"/>
        </a:p>
      </dgm:t>
    </dgm:pt>
    <dgm:pt modelId="{ED5ED345-B201-4B85-9797-A8BBA979A7DA}" type="sibTrans" cxnId="{E9A8EEEC-B21E-4CC1-A2AF-DB357E4A42D0}">
      <dgm:prSet/>
      <dgm:spPr/>
      <dgm:t>
        <a:bodyPr/>
        <a:lstStyle/>
        <a:p>
          <a:endParaRPr lang="en-IN" sz="1100"/>
        </a:p>
      </dgm:t>
    </dgm:pt>
    <dgm:pt modelId="{AA5B2B8B-FB21-4016-8724-44DD39A1CCCE}">
      <dgm:prSet custT="1"/>
      <dgm:spPr>
        <a:solidFill>
          <a:srgbClr val="800000"/>
        </a:solidFill>
      </dgm:spPr>
      <dgm:t>
        <a:bodyPr/>
        <a:lstStyle/>
        <a:p>
          <a:r>
            <a:rPr lang="en-IN" sz="1100" b="1" dirty="0"/>
            <a:t>Go-To-Market Strategy</a:t>
          </a:r>
          <a:endParaRPr lang="en-IN" sz="1100" dirty="0"/>
        </a:p>
      </dgm:t>
    </dgm:pt>
    <dgm:pt modelId="{AA0DBE40-FD3F-4D5E-B7E4-0620882241C0}" type="parTrans" cxnId="{D4A32430-4A6F-4CAD-8C80-8A87EB1925C9}">
      <dgm:prSet/>
      <dgm:spPr/>
      <dgm:t>
        <a:bodyPr/>
        <a:lstStyle/>
        <a:p>
          <a:endParaRPr lang="en-IN" sz="1100"/>
        </a:p>
      </dgm:t>
    </dgm:pt>
    <dgm:pt modelId="{D584B0BD-4AAE-4A59-AF0F-83ADCA0A234B}" type="sibTrans" cxnId="{D4A32430-4A6F-4CAD-8C80-8A87EB1925C9}">
      <dgm:prSet/>
      <dgm:spPr/>
      <dgm:t>
        <a:bodyPr/>
        <a:lstStyle/>
        <a:p>
          <a:endParaRPr lang="en-IN" sz="1100"/>
        </a:p>
      </dgm:t>
    </dgm:pt>
    <dgm:pt modelId="{A084D510-1627-484C-9C84-5BCCD5858972}">
      <dgm:prSet custT="1"/>
      <dgm:spPr/>
      <dgm:t>
        <a:bodyPr/>
        <a:lstStyle/>
        <a:p>
          <a:r>
            <a:rPr lang="en-US" sz="1100" b="1" dirty="0"/>
            <a:t>Implementation Strategy</a:t>
          </a:r>
          <a:endParaRPr lang="en-IN" sz="1100" b="1" dirty="0"/>
        </a:p>
      </dgm:t>
    </dgm:pt>
    <dgm:pt modelId="{EF368597-CC9C-4AB2-9313-1A9CC97BBE8F}" type="parTrans" cxnId="{93568FCF-8CF6-44C8-B084-45CD222E22B2}">
      <dgm:prSet/>
      <dgm:spPr/>
      <dgm:t>
        <a:bodyPr/>
        <a:lstStyle/>
        <a:p>
          <a:endParaRPr lang="en-IN" sz="1100"/>
        </a:p>
      </dgm:t>
    </dgm:pt>
    <dgm:pt modelId="{F44E17A2-81C0-4539-8D99-9ACB6EE3AD53}" type="sibTrans" cxnId="{93568FCF-8CF6-44C8-B084-45CD222E22B2}">
      <dgm:prSet/>
      <dgm:spPr/>
      <dgm:t>
        <a:bodyPr/>
        <a:lstStyle/>
        <a:p>
          <a:endParaRPr lang="en-IN" sz="1100"/>
        </a:p>
      </dgm:t>
    </dgm:pt>
    <dgm:pt modelId="{C2DFAF9E-6EFE-48F6-947B-9F4ECDA8D4B2}">
      <dgm:prSet custT="1"/>
      <dgm:spPr/>
      <dgm:t>
        <a:bodyPr/>
        <a:lstStyle/>
        <a:p>
          <a:r>
            <a:rPr lang="en-IN" sz="1100" b="1" dirty="0"/>
            <a:t>Financial Strategy</a:t>
          </a:r>
        </a:p>
      </dgm:t>
    </dgm:pt>
    <dgm:pt modelId="{057B4FFB-3F01-4617-8BD1-E57682B2FF03}" type="parTrans" cxnId="{5EC6CE7A-607F-4936-824E-546EB9B5A32E}">
      <dgm:prSet/>
      <dgm:spPr/>
      <dgm:t>
        <a:bodyPr/>
        <a:lstStyle/>
        <a:p>
          <a:endParaRPr lang="en-IN" sz="1100"/>
        </a:p>
      </dgm:t>
    </dgm:pt>
    <dgm:pt modelId="{93DA85AB-FB8A-4EA6-886A-11028882017C}" type="sibTrans" cxnId="{5EC6CE7A-607F-4936-824E-546EB9B5A32E}">
      <dgm:prSet/>
      <dgm:spPr/>
      <dgm:t>
        <a:bodyPr/>
        <a:lstStyle/>
        <a:p>
          <a:endParaRPr lang="en-IN" sz="1100"/>
        </a:p>
      </dgm:t>
    </dgm:pt>
    <dgm:pt modelId="{A3F1A8C0-C9D0-4539-A013-F3A7D3D5C52F}">
      <dgm:prSet custT="1"/>
      <dgm:spPr/>
      <dgm:t>
        <a:bodyPr/>
        <a:lstStyle/>
        <a:p>
          <a:r>
            <a:rPr lang="en-IN" sz="1100" dirty="0"/>
            <a:t>Agenda</a:t>
          </a:r>
        </a:p>
      </dgm:t>
    </dgm:pt>
    <dgm:pt modelId="{5D1B2949-6E31-4C05-A02A-2142D2246842}" type="parTrans" cxnId="{F9292148-7016-450B-A53F-96C14B867D15}">
      <dgm:prSet/>
      <dgm:spPr/>
      <dgm:t>
        <a:bodyPr/>
        <a:lstStyle/>
        <a:p>
          <a:endParaRPr lang="en-IN"/>
        </a:p>
      </dgm:t>
    </dgm:pt>
    <dgm:pt modelId="{2D8333E8-6DB5-4536-A062-DC3F055E622E}" type="sibTrans" cxnId="{F9292148-7016-450B-A53F-96C14B867D15}">
      <dgm:prSet/>
      <dgm:spPr/>
      <dgm:t>
        <a:bodyPr/>
        <a:lstStyle/>
        <a:p>
          <a:endParaRPr lang="en-IN"/>
        </a:p>
      </dgm:t>
    </dgm:pt>
    <dgm:pt modelId="{9A016427-E8BC-495C-A4A1-0FD05EBD8746}" type="pres">
      <dgm:prSet presAssocID="{51144834-852F-428D-A5C8-06546B10479A}" presName="Name0" presStyleCnt="0">
        <dgm:presLayoutVars>
          <dgm:dir/>
          <dgm:resizeHandles val="exact"/>
        </dgm:presLayoutVars>
      </dgm:prSet>
      <dgm:spPr/>
    </dgm:pt>
    <dgm:pt modelId="{A67A5D04-3534-4639-A743-F9E36F0CF6CF}" type="pres">
      <dgm:prSet presAssocID="{A3F1A8C0-C9D0-4539-A013-F3A7D3D5C52F}" presName="parTxOnly" presStyleLbl="node1" presStyleIdx="0" presStyleCnt="8">
        <dgm:presLayoutVars>
          <dgm:bulletEnabled val="1"/>
        </dgm:presLayoutVars>
      </dgm:prSet>
      <dgm:spPr/>
    </dgm:pt>
    <dgm:pt modelId="{8C0BD1C5-C6B1-429D-BAF1-9D98EA5C538D}" type="pres">
      <dgm:prSet presAssocID="{2D8333E8-6DB5-4536-A062-DC3F055E622E}" presName="parSpace" presStyleCnt="0"/>
      <dgm:spPr/>
    </dgm:pt>
    <dgm:pt modelId="{A064DA2F-2286-4371-91D5-B8D44B1754C1}" type="pres">
      <dgm:prSet presAssocID="{F59BB0D4-5187-4FA0-A713-08A1B0F9066D}" presName="parTxOnly" presStyleLbl="node1" presStyleIdx="1" presStyleCnt="8">
        <dgm:presLayoutVars>
          <dgm:bulletEnabled val="1"/>
        </dgm:presLayoutVars>
      </dgm:prSet>
      <dgm:spPr/>
    </dgm:pt>
    <dgm:pt modelId="{B32036CC-5D74-44FF-A6F0-C9705D1B41EB}" type="pres">
      <dgm:prSet presAssocID="{1B699729-4258-434C-BDC9-53F80A02DBC8}" presName="parSpace" presStyleCnt="0"/>
      <dgm:spPr/>
    </dgm:pt>
    <dgm:pt modelId="{652A7636-79F8-428B-83D9-1562358DBA06}" type="pres">
      <dgm:prSet presAssocID="{71AFEBA9-5048-4047-8C7D-C47BE205A319}" presName="parTxOnly" presStyleLbl="node1" presStyleIdx="2" presStyleCnt="8">
        <dgm:presLayoutVars>
          <dgm:bulletEnabled val="1"/>
        </dgm:presLayoutVars>
      </dgm:prSet>
      <dgm:spPr/>
    </dgm:pt>
    <dgm:pt modelId="{69EAC8F0-A280-4FDE-A28B-90526B410577}" type="pres">
      <dgm:prSet presAssocID="{B5A804D0-2CB6-4C5F-9303-8F48F423BADB}" presName="parSpace" presStyleCnt="0"/>
      <dgm:spPr/>
    </dgm:pt>
    <dgm:pt modelId="{07749D3F-6FC7-42F7-A198-39B5F67A71A2}" type="pres">
      <dgm:prSet presAssocID="{716B9098-ABAE-46E0-8104-B4993FA97F5B}" presName="parTxOnly" presStyleLbl="node1" presStyleIdx="3" presStyleCnt="8">
        <dgm:presLayoutVars>
          <dgm:bulletEnabled val="1"/>
        </dgm:presLayoutVars>
      </dgm:prSet>
      <dgm:spPr/>
    </dgm:pt>
    <dgm:pt modelId="{34399F0D-6A2C-4B85-AF4A-8AB456E3A174}" type="pres">
      <dgm:prSet presAssocID="{AFF5B31C-3026-473D-B641-464578A4B6F1}" presName="parSpace" presStyleCnt="0"/>
      <dgm:spPr/>
    </dgm:pt>
    <dgm:pt modelId="{CA0968CD-AB73-4361-8FE6-C44ECDEDBF6E}" type="pres">
      <dgm:prSet presAssocID="{5D7534B0-F87C-41C1-95C2-F449BDB52521}" presName="parTxOnly" presStyleLbl="node1" presStyleIdx="4" presStyleCnt="8">
        <dgm:presLayoutVars>
          <dgm:bulletEnabled val="1"/>
        </dgm:presLayoutVars>
      </dgm:prSet>
      <dgm:spPr/>
    </dgm:pt>
    <dgm:pt modelId="{F42082FE-2A5C-4194-BDAE-8E70C11073D5}" type="pres">
      <dgm:prSet presAssocID="{ED5ED345-B201-4B85-9797-A8BBA979A7DA}" presName="parSpace" presStyleCnt="0"/>
      <dgm:spPr/>
    </dgm:pt>
    <dgm:pt modelId="{E2AA6EE1-2F2A-4963-94B4-FB636EC714E9}" type="pres">
      <dgm:prSet presAssocID="{AA5B2B8B-FB21-4016-8724-44DD39A1CCCE}" presName="parTxOnly" presStyleLbl="node1" presStyleIdx="5" presStyleCnt="8" custLinFactNeighborY="-5504">
        <dgm:presLayoutVars>
          <dgm:bulletEnabled val="1"/>
        </dgm:presLayoutVars>
      </dgm:prSet>
      <dgm:spPr/>
    </dgm:pt>
    <dgm:pt modelId="{8CA060AC-D28C-4C45-A110-A8FF7CC69F26}" type="pres">
      <dgm:prSet presAssocID="{D584B0BD-4AAE-4A59-AF0F-83ADCA0A234B}" presName="parSpace" presStyleCnt="0"/>
      <dgm:spPr/>
    </dgm:pt>
    <dgm:pt modelId="{36D38A19-69B6-4471-A1B1-532355075856}" type="pres">
      <dgm:prSet presAssocID="{C2DFAF9E-6EFE-48F6-947B-9F4ECDA8D4B2}" presName="parTxOnly" presStyleLbl="node1" presStyleIdx="6" presStyleCnt="8">
        <dgm:presLayoutVars>
          <dgm:bulletEnabled val="1"/>
        </dgm:presLayoutVars>
      </dgm:prSet>
      <dgm:spPr/>
    </dgm:pt>
    <dgm:pt modelId="{8AC27BE5-C714-4DFC-8ABB-6C46CF201DD8}" type="pres">
      <dgm:prSet presAssocID="{93DA85AB-FB8A-4EA6-886A-11028882017C}" presName="parSpace" presStyleCnt="0"/>
      <dgm:spPr/>
    </dgm:pt>
    <dgm:pt modelId="{D47CD1A7-5DF5-478F-8055-6B0AAF7C1C04}" type="pres">
      <dgm:prSet presAssocID="{A084D510-1627-484C-9C84-5BCCD5858972}" presName="parTxOnly" presStyleLbl="node1" presStyleIdx="7" presStyleCnt="8">
        <dgm:presLayoutVars>
          <dgm:bulletEnabled val="1"/>
        </dgm:presLayoutVars>
      </dgm:prSet>
      <dgm:spPr/>
    </dgm:pt>
  </dgm:ptLst>
  <dgm:cxnLst>
    <dgm:cxn modelId="{D4A32430-4A6F-4CAD-8C80-8A87EB1925C9}" srcId="{51144834-852F-428D-A5C8-06546B10479A}" destId="{AA5B2B8B-FB21-4016-8724-44DD39A1CCCE}" srcOrd="5" destOrd="0" parTransId="{AA0DBE40-FD3F-4D5E-B7E4-0620882241C0}" sibTransId="{D584B0BD-4AAE-4A59-AF0F-83ADCA0A234B}"/>
    <dgm:cxn modelId="{F040FA34-DBAC-4E71-8F3A-D6C06586A4D4}" srcId="{51144834-852F-428D-A5C8-06546B10479A}" destId="{F59BB0D4-5187-4FA0-A713-08A1B0F9066D}" srcOrd="1" destOrd="0" parTransId="{E5B88032-90DE-48CE-822E-663C63B1CC30}" sibTransId="{1B699729-4258-434C-BDC9-53F80A02DBC8}"/>
    <dgm:cxn modelId="{667E5C35-2840-42CD-94CA-28E60E7C4466}" srcId="{51144834-852F-428D-A5C8-06546B10479A}" destId="{716B9098-ABAE-46E0-8104-B4993FA97F5B}" srcOrd="3" destOrd="0" parTransId="{7C6AEAB0-0201-4434-90F1-8F2DFED8E76B}" sibTransId="{AFF5B31C-3026-473D-B641-464578A4B6F1}"/>
    <dgm:cxn modelId="{943B4841-1DB8-49D3-BF72-F6ABBB1BADCB}" type="presOf" srcId="{716B9098-ABAE-46E0-8104-B4993FA97F5B}" destId="{07749D3F-6FC7-42F7-A198-39B5F67A71A2}" srcOrd="0" destOrd="0" presId="urn:microsoft.com/office/officeart/2005/8/layout/hChevron3"/>
    <dgm:cxn modelId="{ECAB7745-84D6-40D5-9358-AD620CD4EDEB}" type="presOf" srcId="{51144834-852F-428D-A5C8-06546B10479A}" destId="{9A016427-E8BC-495C-A4A1-0FD05EBD8746}" srcOrd="0" destOrd="0" presId="urn:microsoft.com/office/officeart/2005/8/layout/hChevron3"/>
    <dgm:cxn modelId="{6056FA66-14B4-4982-97B6-844ECDAF9BBE}" type="presOf" srcId="{5D7534B0-F87C-41C1-95C2-F449BDB52521}" destId="{CA0968CD-AB73-4361-8FE6-C44ECDEDBF6E}" srcOrd="0" destOrd="0" presId="urn:microsoft.com/office/officeart/2005/8/layout/hChevron3"/>
    <dgm:cxn modelId="{F9292148-7016-450B-A53F-96C14B867D15}" srcId="{51144834-852F-428D-A5C8-06546B10479A}" destId="{A3F1A8C0-C9D0-4539-A013-F3A7D3D5C52F}" srcOrd="0" destOrd="0" parTransId="{5D1B2949-6E31-4C05-A02A-2142D2246842}" sibTransId="{2D8333E8-6DB5-4536-A062-DC3F055E622E}"/>
    <dgm:cxn modelId="{FE14E46A-C3A4-4F9E-A71D-9CBA1F0AEDBB}" srcId="{51144834-852F-428D-A5C8-06546B10479A}" destId="{71AFEBA9-5048-4047-8C7D-C47BE205A319}" srcOrd="2" destOrd="0" parTransId="{39C3FD4F-746C-4F02-8FB0-09C11C97018C}" sibTransId="{B5A804D0-2CB6-4C5F-9303-8F48F423BADB}"/>
    <dgm:cxn modelId="{01A9A76D-E815-4716-9DB7-B144E5EA6673}" type="presOf" srcId="{AA5B2B8B-FB21-4016-8724-44DD39A1CCCE}" destId="{E2AA6EE1-2F2A-4963-94B4-FB636EC714E9}" srcOrd="0" destOrd="0" presId="urn:microsoft.com/office/officeart/2005/8/layout/hChevron3"/>
    <dgm:cxn modelId="{5EC6CE7A-607F-4936-824E-546EB9B5A32E}" srcId="{51144834-852F-428D-A5C8-06546B10479A}" destId="{C2DFAF9E-6EFE-48F6-947B-9F4ECDA8D4B2}" srcOrd="6" destOrd="0" parTransId="{057B4FFB-3F01-4617-8BD1-E57682B2FF03}" sibTransId="{93DA85AB-FB8A-4EA6-886A-11028882017C}"/>
    <dgm:cxn modelId="{23E65E88-77C5-4D94-8E4F-675B7378FBBE}" type="presOf" srcId="{C2DFAF9E-6EFE-48F6-947B-9F4ECDA8D4B2}" destId="{36D38A19-69B6-4471-A1B1-532355075856}" srcOrd="0" destOrd="0" presId="urn:microsoft.com/office/officeart/2005/8/layout/hChevron3"/>
    <dgm:cxn modelId="{A00AE49C-FBDD-4E52-90BC-06656D997637}" type="presOf" srcId="{71AFEBA9-5048-4047-8C7D-C47BE205A319}" destId="{652A7636-79F8-428B-83D9-1562358DBA06}" srcOrd="0" destOrd="0" presId="urn:microsoft.com/office/officeart/2005/8/layout/hChevron3"/>
    <dgm:cxn modelId="{93568FCF-8CF6-44C8-B084-45CD222E22B2}" srcId="{51144834-852F-428D-A5C8-06546B10479A}" destId="{A084D510-1627-484C-9C84-5BCCD5858972}" srcOrd="7" destOrd="0" parTransId="{EF368597-CC9C-4AB2-9313-1A9CC97BBE8F}" sibTransId="{F44E17A2-81C0-4539-8D99-9ACB6EE3AD53}"/>
    <dgm:cxn modelId="{BD7F4AD6-CD37-4C60-B28A-25BE6BEA5011}" type="presOf" srcId="{F59BB0D4-5187-4FA0-A713-08A1B0F9066D}" destId="{A064DA2F-2286-4371-91D5-B8D44B1754C1}" srcOrd="0" destOrd="0" presId="urn:microsoft.com/office/officeart/2005/8/layout/hChevron3"/>
    <dgm:cxn modelId="{90AEDED8-7521-43AE-92AB-78D3E9AB638F}" type="presOf" srcId="{A3F1A8C0-C9D0-4539-A013-F3A7D3D5C52F}" destId="{A67A5D04-3534-4639-A743-F9E36F0CF6CF}" srcOrd="0" destOrd="0" presId="urn:microsoft.com/office/officeart/2005/8/layout/hChevron3"/>
    <dgm:cxn modelId="{77A206EC-4A6A-4C6E-96F5-2C44F332A8BF}" type="presOf" srcId="{A084D510-1627-484C-9C84-5BCCD5858972}" destId="{D47CD1A7-5DF5-478F-8055-6B0AAF7C1C04}" srcOrd="0" destOrd="0" presId="urn:microsoft.com/office/officeart/2005/8/layout/hChevron3"/>
    <dgm:cxn modelId="{E9A8EEEC-B21E-4CC1-A2AF-DB357E4A42D0}" srcId="{51144834-852F-428D-A5C8-06546B10479A}" destId="{5D7534B0-F87C-41C1-95C2-F449BDB52521}" srcOrd="4" destOrd="0" parTransId="{E13E6E35-8354-422D-AC10-6355700B2CAE}" sibTransId="{ED5ED345-B201-4B85-9797-A8BBA979A7DA}"/>
    <dgm:cxn modelId="{2901E288-754A-47F9-9369-90813FE58FCC}" type="presParOf" srcId="{9A016427-E8BC-495C-A4A1-0FD05EBD8746}" destId="{A67A5D04-3534-4639-A743-F9E36F0CF6CF}" srcOrd="0" destOrd="0" presId="urn:microsoft.com/office/officeart/2005/8/layout/hChevron3"/>
    <dgm:cxn modelId="{CAB0E83E-7B25-4B51-A75A-F9D110558724}" type="presParOf" srcId="{9A016427-E8BC-495C-A4A1-0FD05EBD8746}" destId="{8C0BD1C5-C6B1-429D-BAF1-9D98EA5C538D}" srcOrd="1" destOrd="0" presId="urn:microsoft.com/office/officeart/2005/8/layout/hChevron3"/>
    <dgm:cxn modelId="{E64FEC38-F501-4995-B1B0-C45438AB070F}" type="presParOf" srcId="{9A016427-E8BC-495C-A4A1-0FD05EBD8746}" destId="{A064DA2F-2286-4371-91D5-B8D44B1754C1}" srcOrd="2" destOrd="0" presId="urn:microsoft.com/office/officeart/2005/8/layout/hChevron3"/>
    <dgm:cxn modelId="{4463A1BF-6241-4A2C-B589-460BB592A56F}" type="presParOf" srcId="{9A016427-E8BC-495C-A4A1-0FD05EBD8746}" destId="{B32036CC-5D74-44FF-A6F0-C9705D1B41EB}" srcOrd="3" destOrd="0" presId="urn:microsoft.com/office/officeart/2005/8/layout/hChevron3"/>
    <dgm:cxn modelId="{76176C69-40C8-4197-AE51-5B0F6D55583D}" type="presParOf" srcId="{9A016427-E8BC-495C-A4A1-0FD05EBD8746}" destId="{652A7636-79F8-428B-83D9-1562358DBA06}" srcOrd="4" destOrd="0" presId="urn:microsoft.com/office/officeart/2005/8/layout/hChevron3"/>
    <dgm:cxn modelId="{6DAAD1B4-C885-40C0-890B-4715AB2F8312}" type="presParOf" srcId="{9A016427-E8BC-495C-A4A1-0FD05EBD8746}" destId="{69EAC8F0-A280-4FDE-A28B-90526B410577}" srcOrd="5" destOrd="0" presId="urn:microsoft.com/office/officeart/2005/8/layout/hChevron3"/>
    <dgm:cxn modelId="{E41E05DA-734A-490A-BA1F-66F65521B7AA}" type="presParOf" srcId="{9A016427-E8BC-495C-A4A1-0FD05EBD8746}" destId="{07749D3F-6FC7-42F7-A198-39B5F67A71A2}" srcOrd="6" destOrd="0" presId="urn:microsoft.com/office/officeart/2005/8/layout/hChevron3"/>
    <dgm:cxn modelId="{5A7B1D25-4C88-4EA3-A35B-32DFC7E5E778}" type="presParOf" srcId="{9A016427-E8BC-495C-A4A1-0FD05EBD8746}" destId="{34399F0D-6A2C-4B85-AF4A-8AB456E3A174}" srcOrd="7" destOrd="0" presId="urn:microsoft.com/office/officeart/2005/8/layout/hChevron3"/>
    <dgm:cxn modelId="{7ABE37A8-7D69-4246-9282-40198950CABA}" type="presParOf" srcId="{9A016427-E8BC-495C-A4A1-0FD05EBD8746}" destId="{CA0968CD-AB73-4361-8FE6-C44ECDEDBF6E}" srcOrd="8" destOrd="0" presId="urn:microsoft.com/office/officeart/2005/8/layout/hChevron3"/>
    <dgm:cxn modelId="{D0C67DDD-C07D-4BAC-B7D2-28F36CD1A8B5}" type="presParOf" srcId="{9A016427-E8BC-495C-A4A1-0FD05EBD8746}" destId="{F42082FE-2A5C-4194-BDAE-8E70C11073D5}" srcOrd="9" destOrd="0" presId="urn:microsoft.com/office/officeart/2005/8/layout/hChevron3"/>
    <dgm:cxn modelId="{CAE6A454-B830-43CA-B3A1-1A92FB162441}" type="presParOf" srcId="{9A016427-E8BC-495C-A4A1-0FD05EBD8746}" destId="{E2AA6EE1-2F2A-4963-94B4-FB636EC714E9}" srcOrd="10" destOrd="0" presId="urn:microsoft.com/office/officeart/2005/8/layout/hChevron3"/>
    <dgm:cxn modelId="{B48C1E25-0245-46EC-B2DB-53A7513327CC}" type="presParOf" srcId="{9A016427-E8BC-495C-A4A1-0FD05EBD8746}" destId="{8CA060AC-D28C-4C45-A110-A8FF7CC69F26}" srcOrd="11" destOrd="0" presId="urn:microsoft.com/office/officeart/2005/8/layout/hChevron3"/>
    <dgm:cxn modelId="{9F6574C0-CC54-48FC-85DC-806625FB7A06}" type="presParOf" srcId="{9A016427-E8BC-495C-A4A1-0FD05EBD8746}" destId="{36D38A19-69B6-4471-A1B1-532355075856}" srcOrd="12" destOrd="0" presId="urn:microsoft.com/office/officeart/2005/8/layout/hChevron3"/>
    <dgm:cxn modelId="{D55A18F7-737C-486A-822C-7279EE9B21EB}" type="presParOf" srcId="{9A016427-E8BC-495C-A4A1-0FD05EBD8746}" destId="{8AC27BE5-C714-4DFC-8ABB-6C46CF201DD8}" srcOrd="13" destOrd="0" presId="urn:microsoft.com/office/officeart/2005/8/layout/hChevron3"/>
    <dgm:cxn modelId="{C8E48438-ABEA-465B-80AC-7E4FB434A076}" type="presParOf" srcId="{9A016427-E8BC-495C-A4A1-0FD05EBD8746}" destId="{D47CD1A7-5DF5-478F-8055-6B0AAF7C1C04}" srcOrd="14" destOrd="0" presId="urn:microsoft.com/office/officeart/2005/8/layout/hChevron3"/>
  </dgm:cxnLst>
  <dgm:bg>
    <a:solidFill>
      <a:schemeClr val="accent3">
        <a:lumMod val="20000"/>
        <a:lumOff val="80000"/>
      </a:schemeClr>
    </a:solidFill>
  </dgm:bg>
  <dgm:whole/>
  <dgm:extLst>
    <a:ext uri="http://schemas.microsoft.com/office/drawing/2008/diagram">
      <dsp:dataModelExt xmlns:dsp="http://schemas.microsoft.com/office/drawing/2008/diagram" relId="rId12"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51144834-852F-428D-A5C8-06546B10479A}" type="doc">
      <dgm:prSet loTypeId="urn:microsoft.com/office/officeart/2005/8/layout/hChevron3" loCatId="process" qsTypeId="urn:microsoft.com/office/officeart/2005/8/quickstyle/simple4" qsCatId="simple" csTypeId="urn:microsoft.com/office/officeart/2005/8/colors/colorful3" csCatId="colorful" phldr="1"/>
      <dgm:spPr/>
    </dgm:pt>
    <dgm:pt modelId="{F59BB0D4-5187-4FA0-A713-08A1B0F9066D}">
      <dgm:prSet phldrT="[Text]" custT="1"/>
      <dgm:spPr/>
      <dgm:t>
        <a:bodyPr/>
        <a:lstStyle/>
        <a:p>
          <a:r>
            <a:rPr lang="en-US" sz="1100" b="1" dirty="0"/>
            <a:t>Objective</a:t>
          </a:r>
          <a:endParaRPr lang="en-IN" sz="1100" dirty="0"/>
        </a:p>
      </dgm:t>
    </dgm:pt>
    <dgm:pt modelId="{E5B88032-90DE-48CE-822E-663C63B1CC30}" type="parTrans" cxnId="{F040FA34-DBAC-4E71-8F3A-D6C06586A4D4}">
      <dgm:prSet/>
      <dgm:spPr/>
      <dgm:t>
        <a:bodyPr/>
        <a:lstStyle/>
        <a:p>
          <a:endParaRPr lang="en-IN" sz="1100"/>
        </a:p>
      </dgm:t>
    </dgm:pt>
    <dgm:pt modelId="{1B699729-4258-434C-BDC9-53F80A02DBC8}" type="sibTrans" cxnId="{F040FA34-DBAC-4E71-8F3A-D6C06586A4D4}">
      <dgm:prSet/>
      <dgm:spPr/>
      <dgm:t>
        <a:bodyPr/>
        <a:lstStyle/>
        <a:p>
          <a:endParaRPr lang="en-IN" sz="1100"/>
        </a:p>
      </dgm:t>
    </dgm:pt>
    <dgm:pt modelId="{71AFEBA9-5048-4047-8C7D-C47BE205A319}">
      <dgm:prSet phldrT="[Text]" custT="1"/>
      <dgm:spPr/>
      <dgm:t>
        <a:bodyPr/>
        <a:lstStyle/>
        <a:p>
          <a:r>
            <a:rPr lang="en-US" sz="1100" b="1" dirty="0"/>
            <a:t>Market Opportunity Assessment</a:t>
          </a:r>
          <a:endParaRPr lang="en-IN" sz="1100" dirty="0"/>
        </a:p>
      </dgm:t>
    </dgm:pt>
    <dgm:pt modelId="{39C3FD4F-746C-4F02-8FB0-09C11C97018C}" type="parTrans" cxnId="{FE14E46A-C3A4-4F9E-A71D-9CBA1F0AEDBB}">
      <dgm:prSet/>
      <dgm:spPr/>
      <dgm:t>
        <a:bodyPr/>
        <a:lstStyle/>
        <a:p>
          <a:endParaRPr lang="en-IN" sz="1100"/>
        </a:p>
      </dgm:t>
    </dgm:pt>
    <dgm:pt modelId="{B5A804D0-2CB6-4C5F-9303-8F48F423BADB}" type="sibTrans" cxnId="{FE14E46A-C3A4-4F9E-A71D-9CBA1F0AEDBB}">
      <dgm:prSet/>
      <dgm:spPr/>
      <dgm:t>
        <a:bodyPr/>
        <a:lstStyle/>
        <a:p>
          <a:endParaRPr lang="en-IN" sz="1100"/>
        </a:p>
      </dgm:t>
    </dgm:pt>
    <dgm:pt modelId="{716B9098-ABAE-46E0-8104-B4993FA97F5B}">
      <dgm:prSet custT="1"/>
      <dgm:spPr/>
      <dgm:t>
        <a:bodyPr/>
        <a:lstStyle/>
        <a:p>
          <a:r>
            <a:rPr lang="en-US" sz="1000" b="1" i="0"/>
            <a:t>Product Proposition Analysis &amp; Competitive Analysis</a:t>
          </a:r>
          <a:endParaRPr lang="en-IN" sz="1000" i="0" dirty="0"/>
        </a:p>
      </dgm:t>
    </dgm:pt>
    <dgm:pt modelId="{7C6AEAB0-0201-4434-90F1-8F2DFED8E76B}" type="parTrans" cxnId="{667E5C35-2840-42CD-94CA-28E60E7C4466}">
      <dgm:prSet/>
      <dgm:spPr/>
      <dgm:t>
        <a:bodyPr/>
        <a:lstStyle/>
        <a:p>
          <a:endParaRPr lang="en-IN" sz="1100"/>
        </a:p>
      </dgm:t>
    </dgm:pt>
    <dgm:pt modelId="{AFF5B31C-3026-473D-B641-464578A4B6F1}" type="sibTrans" cxnId="{667E5C35-2840-42CD-94CA-28E60E7C4466}">
      <dgm:prSet/>
      <dgm:spPr/>
      <dgm:t>
        <a:bodyPr/>
        <a:lstStyle/>
        <a:p>
          <a:endParaRPr lang="en-IN" sz="1100"/>
        </a:p>
      </dgm:t>
    </dgm:pt>
    <dgm:pt modelId="{5D7534B0-F87C-41C1-95C2-F449BDB52521}">
      <dgm:prSet custT="1"/>
      <dgm:spPr/>
      <dgm:t>
        <a:bodyPr/>
        <a:lstStyle/>
        <a:p>
          <a:r>
            <a:rPr lang="en-US" sz="1100" b="1" dirty="0"/>
            <a:t>Value Proposition</a:t>
          </a:r>
          <a:endParaRPr lang="en-IN" sz="1100" dirty="0"/>
        </a:p>
      </dgm:t>
    </dgm:pt>
    <dgm:pt modelId="{E13E6E35-8354-422D-AC10-6355700B2CAE}" type="parTrans" cxnId="{E9A8EEEC-B21E-4CC1-A2AF-DB357E4A42D0}">
      <dgm:prSet/>
      <dgm:spPr/>
      <dgm:t>
        <a:bodyPr/>
        <a:lstStyle/>
        <a:p>
          <a:endParaRPr lang="en-IN" sz="1100"/>
        </a:p>
      </dgm:t>
    </dgm:pt>
    <dgm:pt modelId="{ED5ED345-B201-4B85-9797-A8BBA979A7DA}" type="sibTrans" cxnId="{E9A8EEEC-B21E-4CC1-A2AF-DB357E4A42D0}">
      <dgm:prSet/>
      <dgm:spPr/>
      <dgm:t>
        <a:bodyPr/>
        <a:lstStyle/>
        <a:p>
          <a:endParaRPr lang="en-IN" sz="1100"/>
        </a:p>
      </dgm:t>
    </dgm:pt>
    <dgm:pt modelId="{AA5B2B8B-FB21-4016-8724-44DD39A1CCCE}">
      <dgm:prSet custT="1"/>
      <dgm:spPr>
        <a:solidFill>
          <a:srgbClr val="800000"/>
        </a:solidFill>
      </dgm:spPr>
      <dgm:t>
        <a:bodyPr/>
        <a:lstStyle/>
        <a:p>
          <a:r>
            <a:rPr lang="en-IN" sz="1100" b="1" dirty="0"/>
            <a:t>Go-To-Market Strategy</a:t>
          </a:r>
          <a:endParaRPr lang="en-IN" sz="1100" dirty="0"/>
        </a:p>
      </dgm:t>
    </dgm:pt>
    <dgm:pt modelId="{AA0DBE40-FD3F-4D5E-B7E4-0620882241C0}" type="parTrans" cxnId="{D4A32430-4A6F-4CAD-8C80-8A87EB1925C9}">
      <dgm:prSet/>
      <dgm:spPr/>
      <dgm:t>
        <a:bodyPr/>
        <a:lstStyle/>
        <a:p>
          <a:endParaRPr lang="en-IN" sz="1100"/>
        </a:p>
      </dgm:t>
    </dgm:pt>
    <dgm:pt modelId="{D584B0BD-4AAE-4A59-AF0F-83ADCA0A234B}" type="sibTrans" cxnId="{D4A32430-4A6F-4CAD-8C80-8A87EB1925C9}">
      <dgm:prSet/>
      <dgm:spPr/>
      <dgm:t>
        <a:bodyPr/>
        <a:lstStyle/>
        <a:p>
          <a:endParaRPr lang="en-IN" sz="1100"/>
        </a:p>
      </dgm:t>
    </dgm:pt>
    <dgm:pt modelId="{A084D510-1627-484C-9C84-5BCCD5858972}">
      <dgm:prSet custT="1"/>
      <dgm:spPr/>
      <dgm:t>
        <a:bodyPr/>
        <a:lstStyle/>
        <a:p>
          <a:r>
            <a:rPr lang="en-US" sz="1100" b="1" dirty="0"/>
            <a:t>Implementation Strategy</a:t>
          </a:r>
          <a:endParaRPr lang="en-IN" sz="1100" b="1" dirty="0"/>
        </a:p>
      </dgm:t>
    </dgm:pt>
    <dgm:pt modelId="{EF368597-CC9C-4AB2-9313-1A9CC97BBE8F}" type="parTrans" cxnId="{93568FCF-8CF6-44C8-B084-45CD222E22B2}">
      <dgm:prSet/>
      <dgm:spPr/>
      <dgm:t>
        <a:bodyPr/>
        <a:lstStyle/>
        <a:p>
          <a:endParaRPr lang="en-IN" sz="1100"/>
        </a:p>
      </dgm:t>
    </dgm:pt>
    <dgm:pt modelId="{F44E17A2-81C0-4539-8D99-9ACB6EE3AD53}" type="sibTrans" cxnId="{93568FCF-8CF6-44C8-B084-45CD222E22B2}">
      <dgm:prSet/>
      <dgm:spPr/>
      <dgm:t>
        <a:bodyPr/>
        <a:lstStyle/>
        <a:p>
          <a:endParaRPr lang="en-IN" sz="1100"/>
        </a:p>
      </dgm:t>
    </dgm:pt>
    <dgm:pt modelId="{C2DFAF9E-6EFE-48F6-947B-9F4ECDA8D4B2}">
      <dgm:prSet custT="1"/>
      <dgm:spPr/>
      <dgm:t>
        <a:bodyPr/>
        <a:lstStyle/>
        <a:p>
          <a:r>
            <a:rPr lang="en-IN" sz="1100" b="1" dirty="0"/>
            <a:t>Financial Strategy</a:t>
          </a:r>
        </a:p>
      </dgm:t>
    </dgm:pt>
    <dgm:pt modelId="{057B4FFB-3F01-4617-8BD1-E57682B2FF03}" type="parTrans" cxnId="{5EC6CE7A-607F-4936-824E-546EB9B5A32E}">
      <dgm:prSet/>
      <dgm:spPr/>
      <dgm:t>
        <a:bodyPr/>
        <a:lstStyle/>
        <a:p>
          <a:endParaRPr lang="en-IN" sz="1100"/>
        </a:p>
      </dgm:t>
    </dgm:pt>
    <dgm:pt modelId="{93DA85AB-FB8A-4EA6-886A-11028882017C}" type="sibTrans" cxnId="{5EC6CE7A-607F-4936-824E-546EB9B5A32E}">
      <dgm:prSet/>
      <dgm:spPr/>
      <dgm:t>
        <a:bodyPr/>
        <a:lstStyle/>
        <a:p>
          <a:endParaRPr lang="en-IN" sz="1100"/>
        </a:p>
      </dgm:t>
    </dgm:pt>
    <dgm:pt modelId="{A3F1A8C0-C9D0-4539-A013-F3A7D3D5C52F}">
      <dgm:prSet custT="1"/>
      <dgm:spPr/>
      <dgm:t>
        <a:bodyPr/>
        <a:lstStyle/>
        <a:p>
          <a:r>
            <a:rPr lang="en-IN" sz="1100" dirty="0"/>
            <a:t>Agenda</a:t>
          </a:r>
        </a:p>
      </dgm:t>
    </dgm:pt>
    <dgm:pt modelId="{5D1B2949-6E31-4C05-A02A-2142D2246842}" type="parTrans" cxnId="{F9292148-7016-450B-A53F-96C14B867D15}">
      <dgm:prSet/>
      <dgm:spPr/>
      <dgm:t>
        <a:bodyPr/>
        <a:lstStyle/>
        <a:p>
          <a:endParaRPr lang="en-IN"/>
        </a:p>
      </dgm:t>
    </dgm:pt>
    <dgm:pt modelId="{2D8333E8-6DB5-4536-A062-DC3F055E622E}" type="sibTrans" cxnId="{F9292148-7016-450B-A53F-96C14B867D15}">
      <dgm:prSet/>
      <dgm:spPr/>
      <dgm:t>
        <a:bodyPr/>
        <a:lstStyle/>
        <a:p>
          <a:endParaRPr lang="en-IN"/>
        </a:p>
      </dgm:t>
    </dgm:pt>
    <dgm:pt modelId="{9A016427-E8BC-495C-A4A1-0FD05EBD8746}" type="pres">
      <dgm:prSet presAssocID="{51144834-852F-428D-A5C8-06546B10479A}" presName="Name0" presStyleCnt="0">
        <dgm:presLayoutVars>
          <dgm:dir/>
          <dgm:resizeHandles val="exact"/>
        </dgm:presLayoutVars>
      </dgm:prSet>
      <dgm:spPr/>
    </dgm:pt>
    <dgm:pt modelId="{A67A5D04-3534-4639-A743-F9E36F0CF6CF}" type="pres">
      <dgm:prSet presAssocID="{A3F1A8C0-C9D0-4539-A013-F3A7D3D5C52F}" presName="parTxOnly" presStyleLbl="node1" presStyleIdx="0" presStyleCnt="8">
        <dgm:presLayoutVars>
          <dgm:bulletEnabled val="1"/>
        </dgm:presLayoutVars>
      </dgm:prSet>
      <dgm:spPr/>
    </dgm:pt>
    <dgm:pt modelId="{8C0BD1C5-C6B1-429D-BAF1-9D98EA5C538D}" type="pres">
      <dgm:prSet presAssocID="{2D8333E8-6DB5-4536-A062-DC3F055E622E}" presName="parSpace" presStyleCnt="0"/>
      <dgm:spPr/>
    </dgm:pt>
    <dgm:pt modelId="{A064DA2F-2286-4371-91D5-B8D44B1754C1}" type="pres">
      <dgm:prSet presAssocID="{F59BB0D4-5187-4FA0-A713-08A1B0F9066D}" presName="parTxOnly" presStyleLbl="node1" presStyleIdx="1" presStyleCnt="8">
        <dgm:presLayoutVars>
          <dgm:bulletEnabled val="1"/>
        </dgm:presLayoutVars>
      </dgm:prSet>
      <dgm:spPr/>
    </dgm:pt>
    <dgm:pt modelId="{B32036CC-5D74-44FF-A6F0-C9705D1B41EB}" type="pres">
      <dgm:prSet presAssocID="{1B699729-4258-434C-BDC9-53F80A02DBC8}" presName="parSpace" presStyleCnt="0"/>
      <dgm:spPr/>
    </dgm:pt>
    <dgm:pt modelId="{652A7636-79F8-428B-83D9-1562358DBA06}" type="pres">
      <dgm:prSet presAssocID="{71AFEBA9-5048-4047-8C7D-C47BE205A319}" presName="parTxOnly" presStyleLbl="node1" presStyleIdx="2" presStyleCnt="8">
        <dgm:presLayoutVars>
          <dgm:bulletEnabled val="1"/>
        </dgm:presLayoutVars>
      </dgm:prSet>
      <dgm:spPr/>
    </dgm:pt>
    <dgm:pt modelId="{69EAC8F0-A280-4FDE-A28B-90526B410577}" type="pres">
      <dgm:prSet presAssocID="{B5A804D0-2CB6-4C5F-9303-8F48F423BADB}" presName="parSpace" presStyleCnt="0"/>
      <dgm:spPr/>
    </dgm:pt>
    <dgm:pt modelId="{07749D3F-6FC7-42F7-A198-39B5F67A71A2}" type="pres">
      <dgm:prSet presAssocID="{716B9098-ABAE-46E0-8104-B4993FA97F5B}" presName="parTxOnly" presStyleLbl="node1" presStyleIdx="3" presStyleCnt="8">
        <dgm:presLayoutVars>
          <dgm:bulletEnabled val="1"/>
        </dgm:presLayoutVars>
      </dgm:prSet>
      <dgm:spPr/>
    </dgm:pt>
    <dgm:pt modelId="{34399F0D-6A2C-4B85-AF4A-8AB456E3A174}" type="pres">
      <dgm:prSet presAssocID="{AFF5B31C-3026-473D-B641-464578A4B6F1}" presName="parSpace" presStyleCnt="0"/>
      <dgm:spPr/>
    </dgm:pt>
    <dgm:pt modelId="{CA0968CD-AB73-4361-8FE6-C44ECDEDBF6E}" type="pres">
      <dgm:prSet presAssocID="{5D7534B0-F87C-41C1-95C2-F449BDB52521}" presName="parTxOnly" presStyleLbl="node1" presStyleIdx="4" presStyleCnt="8">
        <dgm:presLayoutVars>
          <dgm:bulletEnabled val="1"/>
        </dgm:presLayoutVars>
      </dgm:prSet>
      <dgm:spPr/>
    </dgm:pt>
    <dgm:pt modelId="{F42082FE-2A5C-4194-BDAE-8E70C11073D5}" type="pres">
      <dgm:prSet presAssocID="{ED5ED345-B201-4B85-9797-A8BBA979A7DA}" presName="parSpace" presStyleCnt="0"/>
      <dgm:spPr/>
    </dgm:pt>
    <dgm:pt modelId="{E2AA6EE1-2F2A-4963-94B4-FB636EC714E9}" type="pres">
      <dgm:prSet presAssocID="{AA5B2B8B-FB21-4016-8724-44DD39A1CCCE}" presName="parTxOnly" presStyleLbl="node1" presStyleIdx="5" presStyleCnt="8" custLinFactNeighborY="-5504">
        <dgm:presLayoutVars>
          <dgm:bulletEnabled val="1"/>
        </dgm:presLayoutVars>
      </dgm:prSet>
      <dgm:spPr/>
    </dgm:pt>
    <dgm:pt modelId="{8CA060AC-D28C-4C45-A110-A8FF7CC69F26}" type="pres">
      <dgm:prSet presAssocID="{D584B0BD-4AAE-4A59-AF0F-83ADCA0A234B}" presName="parSpace" presStyleCnt="0"/>
      <dgm:spPr/>
    </dgm:pt>
    <dgm:pt modelId="{36D38A19-69B6-4471-A1B1-532355075856}" type="pres">
      <dgm:prSet presAssocID="{C2DFAF9E-6EFE-48F6-947B-9F4ECDA8D4B2}" presName="parTxOnly" presStyleLbl="node1" presStyleIdx="6" presStyleCnt="8">
        <dgm:presLayoutVars>
          <dgm:bulletEnabled val="1"/>
        </dgm:presLayoutVars>
      </dgm:prSet>
      <dgm:spPr/>
    </dgm:pt>
    <dgm:pt modelId="{8AC27BE5-C714-4DFC-8ABB-6C46CF201DD8}" type="pres">
      <dgm:prSet presAssocID="{93DA85AB-FB8A-4EA6-886A-11028882017C}" presName="parSpace" presStyleCnt="0"/>
      <dgm:spPr/>
    </dgm:pt>
    <dgm:pt modelId="{D47CD1A7-5DF5-478F-8055-6B0AAF7C1C04}" type="pres">
      <dgm:prSet presAssocID="{A084D510-1627-484C-9C84-5BCCD5858972}" presName="parTxOnly" presStyleLbl="node1" presStyleIdx="7" presStyleCnt="8">
        <dgm:presLayoutVars>
          <dgm:bulletEnabled val="1"/>
        </dgm:presLayoutVars>
      </dgm:prSet>
      <dgm:spPr/>
    </dgm:pt>
  </dgm:ptLst>
  <dgm:cxnLst>
    <dgm:cxn modelId="{D4A32430-4A6F-4CAD-8C80-8A87EB1925C9}" srcId="{51144834-852F-428D-A5C8-06546B10479A}" destId="{AA5B2B8B-FB21-4016-8724-44DD39A1CCCE}" srcOrd="5" destOrd="0" parTransId="{AA0DBE40-FD3F-4D5E-B7E4-0620882241C0}" sibTransId="{D584B0BD-4AAE-4A59-AF0F-83ADCA0A234B}"/>
    <dgm:cxn modelId="{F040FA34-DBAC-4E71-8F3A-D6C06586A4D4}" srcId="{51144834-852F-428D-A5C8-06546B10479A}" destId="{F59BB0D4-5187-4FA0-A713-08A1B0F9066D}" srcOrd="1" destOrd="0" parTransId="{E5B88032-90DE-48CE-822E-663C63B1CC30}" sibTransId="{1B699729-4258-434C-BDC9-53F80A02DBC8}"/>
    <dgm:cxn modelId="{667E5C35-2840-42CD-94CA-28E60E7C4466}" srcId="{51144834-852F-428D-A5C8-06546B10479A}" destId="{716B9098-ABAE-46E0-8104-B4993FA97F5B}" srcOrd="3" destOrd="0" parTransId="{7C6AEAB0-0201-4434-90F1-8F2DFED8E76B}" sibTransId="{AFF5B31C-3026-473D-B641-464578A4B6F1}"/>
    <dgm:cxn modelId="{943B4841-1DB8-49D3-BF72-F6ABBB1BADCB}" type="presOf" srcId="{716B9098-ABAE-46E0-8104-B4993FA97F5B}" destId="{07749D3F-6FC7-42F7-A198-39B5F67A71A2}" srcOrd="0" destOrd="0" presId="urn:microsoft.com/office/officeart/2005/8/layout/hChevron3"/>
    <dgm:cxn modelId="{ECAB7745-84D6-40D5-9358-AD620CD4EDEB}" type="presOf" srcId="{51144834-852F-428D-A5C8-06546B10479A}" destId="{9A016427-E8BC-495C-A4A1-0FD05EBD8746}" srcOrd="0" destOrd="0" presId="urn:microsoft.com/office/officeart/2005/8/layout/hChevron3"/>
    <dgm:cxn modelId="{6056FA66-14B4-4982-97B6-844ECDAF9BBE}" type="presOf" srcId="{5D7534B0-F87C-41C1-95C2-F449BDB52521}" destId="{CA0968CD-AB73-4361-8FE6-C44ECDEDBF6E}" srcOrd="0" destOrd="0" presId="urn:microsoft.com/office/officeart/2005/8/layout/hChevron3"/>
    <dgm:cxn modelId="{F9292148-7016-450B-A53F-96C14B867D15}" srcId="{51144834-852F-428D-A5C8-06546B10479A}" destId="{A3F1A8C0-C9D0-4539-A013-F3A7D3D5C52F}" srcOrd="0" destOrd="0" parTransId="{5D1B2949-6E31-4C05-A02A-2142D2246842}" sibTransId="{2D8333E8-6DB5-4536-A062-DC3F055E622E}"/>
    <dgm:cxn modelId="{FE14E46A-C3A4-4F9E-A71D-9CBA1F0AEDBB}" srcId="{51144834-852F-428D-A5C8-06546B10479A}" destId="{71AFEBA9-5048-4047-8C7D-C47BE205A319}" srcOrd="2" destOrd="0" parTransId="{39C3FD4F-746C-4F02-8FB0-09C11C97018C}" sibTransId="{B5A804D0-2CB6-4C5F-9303-8F48F423BADB}"/>
    <dgm:cxn modelId="{01A9A76D-E815-4716-9DB7-B144E5EA6673}" type="presOf" srcId="{AA5B2B8B-FB21-4016-8724-44DD39A1CCCE}" destId="{E2AA6EE1-2F2A-4963-94B4-FB636EC714E9}" srcOrd="0" destOrd="0" presId="urn:microsoft.com/office/officeart/2005/8/layout/hChevron3"/>
    <dgm:cxn modelId="{5EC6CE7A-607F-4936-824E-546EB9B5A32E}" srcId="{51144834-852F-428D-A5C8-06546B10479A}" destId="{C2DFAF9E-6EFE-48F6-947B-9F4ECDA8D4B2}" srcOrd="6" destOrd="0" parTransId="{057B4FFB-3F01-4617-8BD1-E57682B2FF03}" sibTransId="{93DA85AB-FB8A-4EA6-886A-11028882017C}"/>
    <dgm:cxn modelId="{23E65E88-77C5-4D94-8E4F-675B7378FBBE}" type="presOf" srcId="{C2DFAF9E-6EFE-48F6-947B-9F4ECDA8D4B2}" destId="{36D38A19-69B6-4471-A1B1-532355075856}" srcOrd="0" destOrd="0" presId="urn:microsoft.com/office/officeart/2005/8/layout/hChevron3"/>
    <dgm:cxn modelId="{A00AE49C-FBDD-4E52-90BC-06656D997637}" type="presOf" srcId="{71AFEBA9-5048-4047-8C7D-C47BE205A319}" destId="{652A7636-79F8-428B-83D9-1562358DBA06}" srcOrd="0" destOrd="0" presId="urn:microsoft.com/office/officeart/2005/8/layout/hChevron3"/>
    <dgm:cxn modelId="{93568FCF-8CF6-44C8-B084-45CD222E22B2}" srcId="{51144834-852F-428D-A5C8-06546B10479A}" destId="{A084D510-1627-484C-9C84-5BCCD5858972}" srcOrd="7" destOrd="0" parTransId="{EF368597-CC9C-4AB2-9313-1A9CC97BBE8F}" sibTransId="{F44E17A2-81C0-4539-8D99-9ACB6EE3AD53}"/>
    <dgm:cxn modelId="{BD7F4AD6-CD37-4C60-B28A-25BE6BEA5011}" type="presOf" srcId="{F59BB0D4-5187-4FA0-A713-08A1B0F9066D}" destId="{A064DA2F-2286-4371-91D5-B8D44B1754C1}" srcOrd="0" destOrd="0" presId="urn:microsoft.com/office/officeart/2005/8/layout/hChevron3"/>
    <dgm:cxn modelId="{90AEDED8-7521-43AE-92AB-78D3E9AB638F}" type="presOf" srcId="{A3F1A8C0-C9D0-4539-A013-F3A7D3D5C52F}" destId="{A67A5D04-3534-4639-A743-F9E36F0CF6CF}" srcOrd="0" destOrd="0" presId="urn:microsoft.com/office/officeart/2005/8/layout/hChevron3"/>
    <dgm:cxn modelId="{77A206EC-4A6A-4C6E-96F5-2C44F332A8BF}" type="presOf" srcId="{A084D510-1627-484C-9C84-5BCCD5858972}" destId="{D47CD1A7-5DF5-478F-8055-6B0AAF7C1C04}" srcOrd="0" destOrd="0" presId="urn:microsoft.com/office/officeart/2005/8/layout/hChevron3"/>
    <dgm:cxn modelId="{E9A8EEEC-B21E-4CC1-A2AF-DB357E4A42D0}" srcId="{51144834-852F-428D-A5C8-06546B10479A}" destId="{5D7534B0-F87C-41C1-95C2-F449BDB52521}" srcOrd="4" destOrd="0" parTransId="{E13E6E35-8354-422D-AC10-6355700B2CAE}" sibTransId="{ED5ED345-B201-4B85-9797-A8BBA979A7DA}"/>
    <dgm:cxn modelId="{2901E288-754A-47F9-9369-90813FE58FCC}" type="presParOf" srcId="{9A016427-E8BC-495C-A4A1-0FD05EBD8746}" destId="{A67A5D04-3534-4639-A743-F9E36F0CF6CF}" srcOrd="0" destOrd="0" presId="urn:microsoft.com/office/officeart/2005/8/layout/hChevron3"/>
    <dgm:cxn modelId="{CAB0E83E-7B25-4B51-A75A-F9D110558724}" type="presParOf" srcId="{9A016427-E8BC-495C-A4A1-0FD05EBD8746}" destId="{8C0BD1C5-C6B1-429D-BAF1-9D98EA5C538D}" srcOrd="1" destOrd="0" presId="urn:microsoft.com/office/officeart/2005/8/layout/hChevron3"/>
    <dgm:cxn modelId="{E64FEC38-F501-4995-B1B0-C45438AB070F}" type="presParOf" srcId="{9A016427-E8BC-495C-A4A1-0FD05EBD8746}" destId="{A064DA2F-2286-4371-91D5-B8D44B1754C1}" srcOrd="2" destOrd="0" presId="urn:microsoft.com/office/officeart/2005/8/layout/hChevron3"/>
    <dgm:cxn modelId="{4463A1BF-6241-4A2C-B589-460BB592A56F}" type="presParOf" srcId="{9A016427-E8BC-495C-A4A1-0FD05EBD8746}" destId="{B32036CC-5D74-44FF-A6F0-C9705D1B41EB}" srcOrd="3" destOrd="0" presId="urn:microsoft.com/office/officeart/2005/8/layout/hChevron3"/>
    <dgm:cxn modelId="{76176C69-40C8-4197-AE51-5B0F6D55583D}" type="presParOf" srcId="{9A016427-E8BC-495C-A4A1-0FD05EBD8746}" destId="{652A7636-79F8-428B-83D9-1562358DBA06}" srcOrd="4" destOrd="0" presId="urn:microsoft.com/office/officeart/2005/8/layout/hChevron3"/>
    <dgm:cxn modelId="{6DAAD1B4-C885-40C0-890B-4715AB2F8312}" type="presParOf" srcId="{9A016427-E8BC-495C-A4A1-0FD05EBD8746}" destId="{69EAC8F0-A280-4FDE-A28B-90526B410577}" srcOrd="5" destOrd="0" presId="urn:microsoft.com/office/officeart/2005/8/layout/hChevron3"/>
    <dgm:cxn modelId="{E41E05DA-734A-490A-BA1F-66F65521B7AA}" type="presParOf" srcId="{9A016427-E8BC-495C-A4A1-0FD05EBD8746}" destId="{07749D3F-6FC7-42F7-A198-39B5F67A71A2}" srcOrd="6" destOrd="0" presId="urn:microsoft.com/office/officeart/2005/8/layout/hChevron3"/>
    <dgm:cxn modelId="{5A7B1D25-4C88-4EA3-A35B-32DFC7E5E778}" type="presParOf" srcId="{9A016427-E8BC-495C-A4A1-0FD05EBD8746}" destId="{34399F0D-6A2C-4B85-AF4A-8AB456E3A174}" srcOrd="7" destOrd="0" presId="urn:microsoft.com/office/officeart/2005/8/layout/hChevron3"/>
    <dgm:cxn modelId="{7ABE37A8-7D69-4246-9282-40198950CABA}" type="presParOf" srcId="{9A016427-E8BC-495C-A4A1-0FD05EBD8746}" destId="{CA0968CD-AB73-4361-8FE6-C44ECDEDBF6E}" srcOrd="8" destOrd="0" presId="urn:microsoft.com/office/officeart/2005/8/layout/hChevron3"/>
    <dgm:cxn modelId="{D0C67DDD-C07D-4BAC-B7D2-28F36CD1A8B5}" type="presParOf" srcId="{9A016427-E8BC-495C-A4A1-0FD05EBD8746}" destId="{F42082FE-2A5C-4194-BDAE-8E70C11073D5}" srcOrd="9" destOrd="0" presId="urn:microsoft.com/office/officeart/2005/8/layout/hChevron3"/>
    <dgm:cxn modelId="{CAE6A454-B830-43CA-B3A1-1A92FB162441}" type="presParOf" srcId="{9A016427-E8BC-495C-A4A1-0FD05EBD8746}" destId="{E2AA6EE1-2F2A-4963-94B4-FB636EC714E9}" srcOrd="10" destOrd="0" presId="urn:microsoft.com/office/officeart/2005/8/layout/hChevron3"/>
    <dgm:cxn modelId="{B48C1E25-0245-46EC-B2DB-53A7513327CC}" type="presParOf" srcId="{9A016427-E8BC-495C-A4A1-0FD05EBD8746}" destId="{8CA060AC-D28C-4C45-A110-A8FF7CC69F26}" srcOrd="11" destOrd="0" presId="urn:microsoft.com/office/officeart/2005/8/layout/hChevron3"/>
    <dgm:cxn modelId="{9F6574C0-CC54-48FC-85DC-806625FB7A06}" type="presParOf" srcId="{9A016427-E8BC-495C-A4A1-0FD05EBD8746}" destId="{36D38A19-69B6-4471-A1B1-532355075856}" srcOrd="12" destOrd="0" presId="urn:microsoft.com/office/officeart/2005/8/layout/hChevron3"/>
    <dgm:cxn modelId="{D55A18F7-737C-486A-822C-7279EE9B21EB}" type="presParOf" srcId="{9A016427-E8BC-495C-A4A1-0FD05EBD8746}" destId="{8AC27BE5-C714-4DFC-8ABB-6C46CF201DD8}" srcOrd="13" destOrd="0" presId="urn:microsoft.com/office/officeart/2005/8/layout/hChevron3"/>
    <dgm:cxn modelId="{C8E48438-ABEA-465B-80AC-7E4FB434A076}" type="presParOf" srcId="{9A016427-E8BC-495C-A4A1-0FD05EBD8746}" destId="{D47CD1A7-5DF5-478F-8055-6B0AAF7C1C04}" srcOrd="14" destOrd="0" presId="urn:microsoft.com/office/officeart/2005/8/layout/hChevron3"/>
  </dgm:cxnLst>
  <dgm:bg>
    <a:solidFill>
      <a:schemeClr val="accent3">
        <a:lumMod val="20000"/>
        <a:lumOff val="80000"/>
      </a:schemeClr>
    </a:solidFill>
  </dgm:bg>
  <dgm:whole/>
  <dgm:extLst>
    <a:ext uri="http://schemas.microsoft.com/office/drawing/2008/diagram">
      <dsp:dataModelExt xmlns:dsp="http://schemas.microsoft.com/office/drawing/2008/diagram" relId="rId11"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51144834-852F-428D-A5C8-06546B10479A}" type="doc">
      <dgm:prSet loTypeId="urn:microsoft.com/office/officeart/2005/8/layout/hChevron3" loCatId="process" qsTypeId="urn:microsoft.com/office/officeart/2005/8/quickstyle/simple4" qsCatId="simple" csTypeId="urn:microsoft.com/office/officeart/2005/8/colors/colorful3" csCatId="colorful" phldr="1"/>
      <dgm:spPr/>
    </dgm:pt>
    <dgm:pt modelId="{F59BB0D4-5187-4FA0-A713-08A1B0F9066D}">
      <dgm:prSet phldrT="[Text]" custT="1"/>
      <dgm:spPr/>
      <dgm:t>
        <a:bodyPr/>
        <a:lstStyle/>
        <a:p>
          <a:r>
            <a:rPr lang="en-US" sz="1100" b="1" dirty="0"/>
            <a:t>Objective</a:t>
          </a:r>
          <a:endParaRPr lang="en-IN" sz="1100" dirty="0"/>
        </a:p>
      </dgm:t>
    </dgm:pt>
    <dgm:pt modelId="{E5B88032-90DE-48CE-822E-663C63B1CC30}" type="parTrans" cxnId="{F040FA34-DBAC-4E71-8F3A-D6C06586A4D4}">
      <dgm:prSet/>
      <dgm:spPr/>
      <dgm:t>
        <a:bodyPr/>
        <a:lstStyle/>
        <a:p>
          <a:endParaRPr lang="en-IN" sz="1100"/>
        </a:p>
      </dgm:t>
    </dgm:pt>
    <dgm:pt modelId="{1B699729-4258-434C-BDC9-53F80A02DBC8}" type="sibTrans" cxnId="{F040FA34-DBAC-4E71-8F3A-D6C06586A4D4}">
      <dgm:prSet/>
      <dgm:spPr/>
      <dgm:t>
        <a:bodyPr/>
        <a:lstStyle/>
        <a:p>
          <a:endParaRPr lang="en-IN" sz="1100"/>
        </a:p>
      </dgm:t>
    </dgm:pt>
    <dgm:pt modelId="{71AFEBA9-5048-4047-8C7D-C47BE205A319}">
      <dgm:prSet phldrT="[Text]" custT="1"/>
      <dgm:spPr/>
      <dgm:t>
        <a:bodyPr/>
        <a:lstStyle/>
        <a:p>
          <a:r>
            <a:rPr lang="en-US" sz="1100" b="1" dirty="0"/>
            <a:t>Market Opportunity Assessment</a:t>
          </a:r>
          <a:endParaRPr lang="en-IN" sz="1100" dirty="0"/>
        </a:p>
      </dgm:t>
    </dgm:pt>
    <dgm:pt modelId="{39C3FD4F-746C-4F02-8FB0-09C11C97018C}" type="parTrans" cxnId="{FE14E46A-C3A4-4F9E-A71D-9CBA1F0AEDBB}">
      <dgm:prSet/>
      <dgm:spPr/>
      <dgm:t>
        <a:bodyPr/>
        <a:lstStyle/>
        <a:p>
          <a:endParaRPr lang="en-IN" sz="1100"/>
        </a:p>
      </dgm:t>
    </dgm:pt>
    <dgm:pt modelId="{B5A804D0-2CB6-4C5F-9303-8F48F423BADB}" type="sibTrans" cxnId="{FE14E46A-C3A4-4F9E-A71D-9CBA1F0AEDBB}">
      <dgm:prSet/>
      <dgm:spPr/>
      <dgm:t>
        <a:bodyPr/>
        <a:lstStyle/>
        <a:p>
          <a:endParaRPr lang="en-IN" sz="1100"/>
        </a:p>
      </dgm:t>
    </dgm:pt>
    <dgm:pt modelId="{716B9098-ABAE-46E0-8104-B4993FA97F5B}">
      <dgm:prSet custT="1"/>
      <dgm:spPr/>
      <dgm:t>
        <a:bodyPr/>
        <a:lstStyle/>
        <a:p>
          <a:r>
            <a:rPr lang="en-US" sz="1000" b="1" i="0"/>
            <a:t>Product Proposition Analysis &amp; Competitive Analysis</a:t>
          </a:r>
          <a:endParaRPr lang="en-IN" sz="1000" i="0" dirty="0"/>
        </a:p>
      </dgm:t>
    </dgm:pt>
    <dgm:pt modelId="{7C6AEAB0-0201-4434-90F1-8F2DFED8E76B}" type="parTrans" cxnId="{667E5C35-2840-42CD-94CA-28E60E7C4466}">
      <dgm:prSet/>
      <dgm:spPr/>
      <dgm:t>
        <a:bodyPr/>
        <a:lstStyle/>
        <a:p>
          <a:endParaRPr lang="en-IN" sz="1100"/>
        </a:p>
      </dgm:t>
    </dgm:pt>
    <dgm:pt modelId="{AFF5B31C-3026-473D-B641-464578A4B6F1}" type="sibTrans" cxnId="{667E5C35-2840-42CD-94CA-28E60E7C4466}">
      <dgm:prSet/>
      <dgm:spPr/>
      <dgm:t>
        <a:bodyPr/>
        <a:lstStyle/>
        <a:p>
          <a:endParaRPr lang="en-IN" sz="1100"/>
        </a:p>
      </dgm:t>
    </dgm:pt>
    <dgm:pt modelId="{5D7534B0-F87C-41C1-95C2-F449BDB52521}">
      <dgm:prSet custT="1"/>
      <dgm:spPr/>
      <dgm:t>
        <a:bodyPr/>
        <a:lstStyle/>
        <a:p>
          <a:r>
            <a:rPr lang="en-US" sz="1100" b="1" dirty="0"/>
            <a:t>Value Proposition</a:t>
          </a:r>
          <a:endParaRPr lang="en-IN" sz="1100" dirty="0"/>
        </a:p>
      </dgm:t>
    </dgm:pt>
    <dgm:pt modelId="{E13E6E35-8354-422D-AC10-6355700B2CAE}" type="parTrans" cxnId="{E9A8EEEC-B21E-4CC1-A2AF-DB357E4A42D0}">
      <dgm:prSet/>
      <dgm:spPr/>
      <dgm:t>
        <a:bodyPr/>
        <a:lstStyle/>
        <a:p>
          <a:endParaRPr lang="en-IN" sz="1100"/>
        </a:p>
      </dgm:t>
    </dgm:pt>
    <dgm:pt modelId="{ED5ED345-B201-4B85-9797-A8BBA979A7DA}" type="sibTrans" cxnId="{E9A8EEEC-B21E-4CC1-A2AF-DB357E4A42D0}">
      <dgm:prSet/>
      <dgm:spPr/>
      <dgm:t>
        <a:bodyPr/>
        <a:lstStyle/>
        <a:p>
          <a:endParaRPr lang="en-IN" sz="1100"/>
        </a:p>
      </dgm:t>
    </dgm:pt>
    <dgm:pt modelId="{AA5B2B8B-FB21-4016-8724-44DD39A1CCCE}">
      <dgm:prSet custT="1"/>
      <dgm:spPr>
        <a:solidFill>
          <a:srgbClr val="B14600"/>
        </a:solidFill>
      </dgm:spPr>
      <dgm:t>
        <a:bodyPr/>
        <a:lstStyle/>
        <a:p>
          <a:r>
            <a:rPr lang="en-IN" sz="1100" b="1" dirty="0"/>
            <a:t>Go-To-Market Strategy</a:t>
          </a:r>
          <a:endParaRPr lang="en-IN" sz="1100" dirty="0"/>
        </a:p>
      </dgm:t>
    </dgm:pt>
    <dgm:pt modelId="{AA0DBE40-FD3F-4D5E-B7E4-0620882241C0}" type="parTrans" cxnId="{D4A32430-4A6F-4CAD-8C80-8A87EB1925C9}">
      <dgm:prSet/>
      <dgm:spPr/>
      <dgm:t>
        <a:bodyPr/>
        <a:lstStyle/>
        <a:p>
          <a:endParaRPr lang="en-IN" sz="1100"/>
        </a:p>
      </dgm:t>
    </dgm:pt>
    <dgm:pt modelId="{D584B0BD-4AAE-4A59-AF0F-83ADCA0A234B}" type="sibTrans" cxnId="{D4A32430-4A6F-4CAD-8C80-8A87EB1925C9}">
      <dgm:prSet/>
      <dgm:spPr/>
      <dgm:t>
        <a:bodyPr/>
        <a:lstStyle/>
        <a:p>
          <a:endParaRPr lang="en-IN" sz="1100"/>
        </a:p>
      </dgm:t>
    </dgm:pt>
    <dgm:pt modelId="{A084D510-1627-484C-9C84-5BCCD5858972}">
      <dgm:prSet custT="1"/>
      <dgm:spPr>
        <a:solidFill>
          <a:srgbClr val="B62C00"/>
        </a:solidFill>
      </dgm:spPr>
      <dgm:t>
        <a:bodyPr/>
        <a:lstStyle/>
        <a:p>
          <a:r>
            <a:rPr lang="en-US" sz="1100" b="1" dirty="0"/>
            <a:t>Implementation Strategy</a:t>
          </a:r>
          <a:endParaRPr lang="en-IN" sz="1100" b="1" dirty="0"/>
        </a:p>
      </dgm:t>
    </dgm:pt>
    <dgm:pt modelId="{EF368597-CC9C-4AB2-9313-1A9CC97BBE8F}" type="parTrans" cxnId="{93568FCF-8CF6-44C8-B084-45CD222E22B2}">
      <dgm:prSet/>
      <dgm:spPr/>
      <dgm:t>
        <a:bodyPr/>
        <a:lstStyle/>
        <a:p>
          <a:endParaRPr lang="en-IN" sz="1100"/>
        </a:p>
      </dgm:t>
    </dgm:pt>
    <dgm:pt modelId="{F44E17A2-81C0-4539-8D99-9ACB6EE3AD53}" type="sibTrans" cxnId="{93568FCF-8CF6-44C8-B084-45CD222E22B2}">
      <dgm:prSet/>
      <dgm:spPr/>
      <dgm:t>
        <a:bodyPr/>
        <a:lstStyle/>
        <a:p>
          <a:endParaRPr lang="en-IN" sz="1100"/>
        </a:p>
      </dgm:t>
    </dgm:pt>
    <dgm:pt modelId="{C2DFAF9E-6EFE-48F6-947B-9F4ECDA8D4B2}">
      <dgm:prSet custT="1"/>
      <dgm:spPr>
        <a:solidFill>
          <a:srgbClr val="800000"/>
        </a:solidFill>
      </dgm:spPr>
      <dgm:t>
        <a:bodyPr/>
        <a:lstStyle/>
        <a:p>
          <a:r>
            <a:rPr lang="en-IN" sz="1100" b="1" dirty="0"/>
            <a:t>Financial Strategy</a:t>
          </a:r>
        </a:p>
      </dgm:t>
    </dgm:pt>
    <dgm:pt modelId="{057B4FFB-3F01-4617-8BD1-E57682B2FF03}" type="parTrans" cxnId="{5EC6CE7A-607F-4936-824E-546EB9B5A32E}">
      <dgm:prSet/>
      <dgm:spPr/>
      <dgm:t>
        <a:bodyPr/>
        <a:lstStyle/>
        <a:p>
          <a:endParaRPr lang="en-IN" sz="1100"/>
        </a:p>
      </dgm:t>
    </dgm:pt>
    <dgm:pt modelId="{93DA85AB-FB8A-4EA6-886A-11028882017C}" type="sibTrans" cxnId="{5EC6CE7A-607F-4936-824E-546EB9B5A32E}">
      <dgm:prSet/>
      <dgm:spPr/>
      <dgm:t>
        <a:bodyPr/>
        <a:lstStyle/>
        <a:p>
          <a:endParaRPr lang="en-IN" sz="1100"/>
        </a:p>
      </dgm:t>
    </dgm:pt>
    <dgm:pt modelId="{A3F1A8C0-C9D0-4539-A013-F3A7D3D5C52F}">
      <dgm:prSet custT="1"/>
      <dgm:spPr/>
      <dgm:t>
        <a:bodyPr/>
        <a:lstStyle/>
        <a:p>
          <a:r>
            <a:rPr lang="en-IN" sz="1100" dirty="0"/>
            <a:t>Agenda</a:t>
          </a:r>
        </a:p>
      </dgm:t>
    </dgm:pt>
    <dgm:pt modelId="{5D1B2949-6E31-4C05-A02A-2142D2246842}" type="parTrans" cxnId="{F9292148-7016-450B-A53F-96C14B867D15}">
      <dgm:prSet/>
      <dgm:spPr/>
      <dgm:t>
        <a:bodyPr/>
        <a:lstStyle/>
        <a:p>
          <a:endParaRPr lang="en-IN"/>
        </a:p>
      </dgm:t>
    </dgm:pt>
    <dgm:pt modelId="{2D8333E8-6DB5-4536-A062-DC3F055E622E}" type="sibTrans" cxnId="{F9292148-7016-450B-A53F-96C14B867D15}">
      <dgm:prSet/>
      <dgm:spPr/>
      <dgm:t>
        <a:bodyPr/>
        <a:lstStyle/>
        <a:p>
          <a:endParaRPr lang="en-IN"/>
        </a:p>
      </dgm:t>
    </dgm:pt>
    <dgm:pt modelId="{9A016427-E8BC-495C-A4A1-0FD05EBD8746}" type="pres">
      <dgm:prSet presAssocID="{51144834-852F-428D-A5C8-06546B10479A}" presName="Name0" presStyleCnt="0">
        <dgm:presLayoutVars>
          <dgm:dir/>
          <dgm:resizeHandles val="exact"/>
        </dgm:presLayoutVars>
      </dgm:prSet>
      <dgm:spPr/>
    </dgm:pt>
    <dgm:pt modelId="{A67A5D04-3534-4639-A743-F9E36F0CF6CF}" type="pres">
      <dgm:prSet presAssocID="{A3F1A8C0-C9D0-4539-A013-F3A7D3D5C52F}" presName="parTxOnly" presStyleLbl="node1" presStyleIdx="0" presStyleCnt="8">
        <dgm:presLayoutVars>
          <dgm:bulletEnabled val="1"/>
        </dgm:presLayoutVars>
      </dgm:prSet>
      <dgm:spPr/>
    </dgm:pt>
    <dgm:pt modelId="{8C0BD1C5-C6B1-429D-BAF1-9D98EA5C538D}" type="pres">
      <dgm:prSet presAssocID="{2D8333E8-6DB5-4536-A062-DC3F055E622E}" presName="parSpace" presStyleCnt="0"/>
      <dgm:spPr/>
    </dgm:pt>
    <dgm:pt modelId="{A064DA2F-2286-4371-91D5-B8D44B1754C1}" type="pres">
      <dgm:prSet presAssocID="{F59BB0D4-5187-4FA0-A713-08A1B0F9066D}" presName="parTxOnly" presStyleLbl="node1" presStyleIdx="1" presStyleCnt="8">
        <dgm:presLayoutVars>
          <dgm:bulletEnabled val="1"/>
        </dgm:presLayoutVars>
      </dgm:prSet>
      <dgm:spPr/>
    </dgm:pt>
    <dgm:pt modelId="{B32036CC-5D74-44FF-A6F0-C9705D1B41EB}" type="pres">
      <dgm:prSet presAssocID="{1B699729-4258-434C-BDC9-53F80A02DBC8}" presName="parSpace" presStyleCnt="0"/>
      <dgm:spPr/>
    </dgm:pt>
    <dgm:pt modelId="{652A7636-79F8-428B-83D9-1562358DBA06}" type="pres">
      <dgm:prSet presAssocID="{71AFEBA9-5048-4047-8C7D-C47BE205A319}" presName="parTxOnly" presStyleLbl="node1" presStyleIdx="2" presStyleCnt="8">
        <dgm:presLayoutVars>
          <dgm:bulletEnabled val="1"/>
        </dgm:presLayoutVars>
      </dgm:prSet>
      <dgm:spPr/>
    </dgm:pt>
    <dgm:pt modelId="{69EAC8F0-A280-4FDE-A28B-90526B410577}" type="pres">
      <dgm:prSet presAssocID="{B5A804D0-2CB6-4C5F-9303-8F48F423BADB}" presName="parSpace" presStyleCnt="0"/>
      <dgm:spPr/>
    </dgm:pt>
    <dgm:pt modelId="{07749D3F-6FC7-42F7-A198-39B5F67A71A2}" type="pres">
      <dgm:prSet presAssocID="{716B9098-ABAE-46E0-8104-B4993FA97F5B}" presName="parTxOnly" presStyleLbl="node1" presStyleIdx="3" presStyleCnt="8">
        <dgm:presLayoutVars>
          <dgm:bulletEnabled val="1"/>
        </dgm:presLayoutVars>
      </dgm:prSet>
      <dgm:spPr/>
    </dgm:pt>
    <dgm:pt modelId="{34399F0D-6A2C-4B85-AF4A-8AB456E3A174}" type="pres">
      <dgm:prSet presAssocID="{AFF5B31C-3026-473D-B641-464578A4B6F1}" presName="parSpace" presStyleCnt="0"/>
      <dgm:spPr/>
    </dgm:pt>
    <dgm:pt modelId="{CA0968CD-AB73-4361-8FE6-C44ECDEDBF6E}" type="pres">
      <dgm:prSet presAssocID="{5D7534B0-F87C-41C1-95C2-F449BDB52521}" presName="parTxOnly" presStyleLbl="node1" presStyleIdx="4" presStyleCnt="8">
        <dgm:presLayoutVars>
          <dgm:bulletEnabled val="1"/>
        </dgm:presLayoutVars>
      </dgm:prSet>
      <dgm:spPr/>
    </dgm:pt>
    <dgm:pt modelId="{F42082FE-2A5C-4194-BDAE-8E70C11073D5}" type="pres">
      <dgm:prSet presAssocID="{ED5ED345-B201-4B85-9797-A8BBA979A7DA}" presName="parSpace" presStyleCnt="0"/>
      <dgm:spPr/>
    </dgm:pt>
    <dgm:pt modelId="{E2AA6EE1-2F2A-4963-94B4-FB636EC714E9}" type="pres">
      <dgm:prSet presAssocID="{AA5B2B8B-FB21-4016-8724-44DD39A1CCCE}" presName="parTxOnly" presStyleLbl="node1" presStyleIdx="5" presStyleCnt="8" custLinFactNeighborX="618" custLinFactNeighborY="-117">
        <dgm:presLayoutVars>
          <dgm:bulletEnabled val="1"/>
        </dgm:presLayoutVars>
      </dgm:prSet>
      <dgm:spPr/>
    </dgm:pt>
    <dgm:pt modelId="{8CA060AC-D28C-4C45-A110-A8FF7CC69F26}" type="pres">
      <dgm:prSet presAssocID="{D584B0BD-4AAE-4A59-AF0F-83ADCA0A234B}" presName="parSpace" presStyleCnt="0"/>
      <dgm:spPr/>
    </dgm:pt>
    <dgm:pt modelId="{36D38A19-69B6-4471-A1B1-532355075856}" type="pres">
      <dgm:prSet presAssocID="{C2DFAF9E-6EFE-48F6-947B-9F4ECDA8D4B2}" presName="parTxOnly" presStyleLbl="node1" presStyleIdx="6" presStyleCnt="8" custLinFactNeighborX="0" custLinFactNeighborY="-5384">
        <dgm:presLayoutVars>
          <dgm:bulletEnabled val="1"/>
        </dgm:presLayoutVars>
      </dgm:prSet>
      <dgm:spPr/>
    </dgm:pt>
    <dgm:pt modelId="{8AC27BE5-C714-4DFC-8ABB-6C46CF201DD8}" type="pres">
      <dgm:prSet presAssocID="{93DA85AB-FB8A-4EA6-886A-11028882017C}" presName="parSpace" presStyleCnt="0"/>
      <dgm:spPr/>
    </dgm:pt>
    <dgm:pt modelId="{D47CD1A7-5DF5-478F-8055-6B0AAF7C1C04}" type="pres">
      <dgm:prSet presAssocID="{A084D510-1627-484C-9C84-5BCCD5858972}" presName="parTxOnly" presStyleLbl="node1" presStyleIdx="7" presStyleCnt="8">
        <dgm:presLayoutVars>
          <dgm:bulletEnabled val="1"/>
        </dgm:presLayoutVars>
      </dgm:prSet>
      <dgm:spPr/>
    </dgm:pt>
  </dgm:ptLst>
  <dgm:cxnLst>
    <dgm:cxn modelId="{D4A32430-4A6F-4CAD-8C80-8A87EB1925C9}" srcId="{51144834-852F-428D-A5C8-06546B10479A}" destId="{AA5B2B8B-FB21-4016-8724-44DD39A1CCCE}" srcOrd="5" destOrd="0" parTransId="{AA0DBE40-FD3F-4D5E-B7E4-0620882241C0}" sibTransId="{D584B0BD-4AAE-4A59-AF0F-83ADCA0A234B}"/>
    <dgm:cxn modelId="{F040FA34-DBAC-4E71-8F3A-D6C06586A4D4}" srcId="{51144834-852F-428D-A5C8-06546B10479A}" destId="{F59BB0D4-5187-4FA0-A713-08A1B0F9066D}" srcOrd="1" destOrd="0" parTransId="{E5B88032-90DE-48CE-822E-663C63B1CC30}" sibTransId="{1B699729-4258-434C-BDC9-53F80A02DBC8}"/>
    <dgm:cxn modelId="{667E5C35-2840-42CD-94CA-28E60E7C4466}" srcId="{51144834-852F-428D-A5C8-06546B10479A}" destId="{716B9098-ABAE-46E0-8104-B4993FA97F5B}" srcOrd="3" destOrd="0" parTransId="{7C6AEAB0-0201-4434-90F1-8F2DFED8E76B}" sibTransId="{AFF5B31C-3026-473D-B641-464578A4B6F1}"/>
    <dgm:cxn modelId="{943B4841-1DB8-49D3-BF72-F6ABBB1BADCB}" type="presOf" srcId="{716B9098-ABAE-46E0-8104-B4993FA97F5B}" destId="{07749D3F-6FC7-42F7-A198-39B5F67A71A2}" srcOrd="0" destOrd="0" presId="urn:microsoft.com/office/officeart/2005/8/layout/hChevron3"/>
    <dgm:cxn modelId="{ECAB7745-84D6-40D5-9358-AD620CD4EDEB}" type="presOf" srcId="{51144834-852F-428D-A5C8-06546B10479A}" destId="{9A016427-E8BC-495C-A4A1-0FD05EBD8746}" srcOrd="0" destOrd="0" presId="urn:microsoft.com/office/officeart/2005/8/layout/hChevron3"/>
    <dgm:cxn modelId="{6056FA66-14B4-4982-97B6-844ECDAF9BBE}" type="presOf" srcId="{5D7534B0-F87C-41C1-95C2-F449BDB52521}" destId="{CA0968CD-AB73-4361-8FE6-C44ECDEDBF6E}" srcOrd="0" destOrd="0" presId="urn:microsoft.com/office/officeart/2005/8/layout/hChevron3"/>
    <dgm:cxn modelId="{F9292148-7016-450B-A53F-96C14B867D15}" srcId="{51144834-852F-428D-A5C8-06546B10479A}" destId="{A3F1A8C0-C9D0-4539-A013-F3A7D3D5C52F}" srcOrd="0" destOrd="0" parTransId="{5D1B2949-6E31-4C05-A02A-2142D2246842}" sibTransId="{2D8333E8-6DB5-4536-A062-DC3F055E622E}"/>
    <dgm:cxn modelId="{FE14E46A-C3A4-4F9E-A71D-9CBA1F0AEDBB}" srcId="{51144834-852F-428D-A5C8-06546B10479A}" destId="{71AFEBA9-5048-4047-8C7D-C47BE205A319}" srcOrd="2" destOrd="0" parTransId="{39C3FD4F-746C-4F02-8FB0-09C11C97018C}" sibTransId="{B5A804D0-2CB6-4C5F-9303-8F48F423BADB}"/>
    <dgm:cxn modelId="{01A9A76D-E815-4716-9DB7-B144E5EA6673}" type="presOf" srcId="{AA5B2B8B-FB21-4016-8724-44DD39A1CCCE}" destId="{E2AA6EE1-2F2A-4963-94B4-FB636EC714E9}" srcOrd="0" destOrd="0" presId="urn:microsoft.com/office/officeart/2005/8/layout/hChevron3"/>
    <dgm:cxn modelId="{5EC6CE7A-607F-4936-824E-546EB9B5A32E}" srcId="{51144834-852F-428D-A5C8-06546B10479A}" destId="{C2DFAF9E-6EFE-48F6-947B-9F4ECDA8D4B2}" srcOrd="6" destOrd="0" parTransId="{057B4FFB-3F01-4617-8BD1-E57682B2FF03}" sibTransId="{93DA85AB-FB8A-4EA6-886A-11028882017C}"/>
    <dgm:cxn modelId="{23E65E88-77C5-4D94-8E4F-675B7378FBBE}" type="presOf" srcId="{C2DFAF9E-6EFE-48F6-947B-9F4ECDA8D4B2}" destId="{36D38A19-69B6-4471-A1B1-532355075856}" srcOrd="0" destOrd="0" presId="urn:microsoft.com/office/officeart/2005/8/layout/hChevron3"/>
    <dgm:cxn modelId="{A00AE49C-FBDD-4E52-90BC-06656D997637}" type="presOf" srcId="{71AFEBA9-5048-4047-8C7D-C47BE205A319}" destId="{652A7636-79F8-428B-83D9-1562358DBA06}" srcOrd="0" destOrd="0" presId="urn:microsoft.com/office/officeart/2005/8/layout/hChevron3"/>
    <dgm:cxn modelId="{93568FCF-8CF6-44C8-B084-45CD222E22B2}" srcId="{51144834-852F-428D-A5C8-06546B10479A}" destId="{A084D510-1627-484C-9C84-5BCCD5858972}" srcOrd="7" destOrd="0" parTransId="{EF368597-CC9C-4AB2-9313-1A9CC97BBE8F}" sibTransId="{F44E17A2-81C0-4539-8D99-9ACB6EE3AD53}"/>
    <dgm:cxn modelId="{BD7F4AD6-CD37-4C60-B28A-25BE6BEA5011}" type="presOf" srcId="{F59BB0D4-5187-4FA0-A713-08A1B0F9066D}" destId="{A064DA2F-2286-4371-91D5-B8D44B1754C1}" srcOrd="0" destOrd="0" presId="urn:microsoft.com/office/officeart/2005/8/layout/hChevron3"/>
    <dgm:cxn modelId="{90AEDED8-7521-43AE-92AB-78D3E9AB638F}" type="presOf" srcId="{A3F1A8C0-C9D0-4539-A013-F3A7D3D5C52F}" destId="{A67A5D04-3534-4639-A743-F9E36F0CF6CF}" srcOrd="0" destOrd="0" presId="urn:microsoft.com/office/officeart/2005/8/layout/hChevron3"/>
    <dgm:cxn modelId="{77A206EC-4A6A-4C6E-96F5-2C44F332A8BF}" type="presOf" srcId="{A084D510-1627-484C-9C84-5BCCD5858972}" destId="{D47CD1A7-5DF5-478F-8055-6B0AAF7C1C04}" srcOrd="0" destOrd="0" presId="urn:microsoft.com/office/officeart/2005/8/layout/hChevron3"/>
    <dgm:cxn modelId="{E9A8EEEC-B21E-4CC1-A2AF-DB357E4A42D0}" srcId="{51144834-852F-428D-A5C8-06546B10479A}" destId="{5D7534B0-F87C-41C1-95C2-F449BDB52521}" srcOrd="4" destOrd="0" parTransId="{E13E6E35-8354-422D-AC10-6355700B2CAE}" sibTransId="{ED5ED345-B201-4B85-9797-A8BBA979A7DA}"/>
    <dgm:cxn modelId="{2901E288-754A-47F9-9369-90813FE58FCC}" type="presParOf" srcId="{9A016427-E8BC-495C-A4A1-0FD05EBD8746}" destId="{A67A5D04-3534-4639-A743-F9E36F0CF6CF}" srcOrd="0" destOrd="0" presId="urn:microsoft.com/office/officeart/2005/8/layout/hChevron3"/>
    <dgm:cxn modelId="{CAB0E83E-7B25-4B51-A75A-F9D110558724}" type="presParOf" srcId="{9A016427-E8BC-495C-A4A1-0FD05EBD8746}" destId="{8C0BD1C5-C6B1-429D-BAF1-9D98EA5C538D}" srcOrd="1" destOrd="0" presId="urn:microsoft.com/office/officeart/2005/8/layout/hChevron3"/>
    <dgm:cxn modelId="{E64FEC38-F501-4995-B1B0-C45438AB070F}" type="presParOf" srcId="{9A016427-E8BC-495C-A4A1-0FD05EBD8746}" destId="{A064DA2F-2286-4371-91D5-B8D44B1754C1}" srcOrd="2" destOrd="0" presId="urn:microsoft.com/office/officeart/2005/8/layout/hChevron3"/>
    <dgm:cxn modelId="{4463A1BF-6241-4A2C-B589-460BB592A56F}" type="presParOf" srcId="{9A016427-E8BC-495C-A4A1-0FD05EBD8746}" destId="{B32036CC-5D74-44FF-A6F0-C9705D1B41EB}" srcOrd="3" destOrd="0" presId="urn:microsoft.com/office/officeart/2005/8/layout/hChevron3"/>
    <dgm:cxn modelId="{76176C69-40C8-4197-AE51-5B0F6D55583D}" type="presParOf" srcId="{9A016427-E8BC-495C-A4A1-0FD05EBD8746}" destId="{652A7636-79F8-428B-83D9-1562358DBA06}" srcOrd="4" destOrd="0" presId="urn:microsoft.com/office/officeart/2005/8/layout/hChevron3"/>
    <dgm:cxn modelId="{6DAAD1B4-C885-40C0-890B-4715AB2F8312}" type="presParOf" srcId="{9A016427-E8BC-495C-A4A1-0FD05EBD8746}" destId="{69EAC8F0-A280-4FDE-A28B-90526B410577}" srcOrd="5" destOrd="0" presId="urn:microsoft.com/office/officeart/2005/8/layout/hChevron3"/>
    <dgm:cxn modelId="{E41E05DA-734A-490A-BA1F-66F65521B7AA}" type="presParOf" srcId="{9A016427-E8BC-495C-A4A1-0FD05EBD8746}" destId="{07749D3F-6FC7-42F7-A198-39B5F67A71A2}" srcOrd="6" destOrd="0" presId="urn:microsoft.com/office/officeart/2005/8/layout/hChevron3"/>
    <dgm:cxn modelId="{5A7B1D25-4C88-4EA3-A35B-32DFC7E5E778}" type="presParOf" srcId="{9A016427-E8BC-495C-A4A1-0FD05EBD8746}" destId="{34399F0D-6A2C-4B85-AF4A-8AB456E3A174}" srcOrd="7" destOrd="0" presId="urn:microsoft.com/office/officeart/2005/8/layout/hChevron3"/>
    <dgm:cxn modelId="{7ABE37A8-7D69-4246-9282-40198950CABA}" type="presParOf" srcId="{9A016427-E8BC-495C-A4A1-0FD05EBD8746}" destId="{CA0968CD-AB73-4361-8FE6-C44ECDEDBF6E}" srcOrd="8" destOrd="0" presId="urn:microsoft.com/office/officeart/2005/8/layout/hChevron3"/>
    <dgm:cxn modelId="{D0C67DDD-C07D-4BAC-B7D2-28F36CD1A8B5}" type="presParOf" srcId="{9A016427-E8BC-495C-A4A1-0FD05EBD8746}" destId="{F42082FE-2A5C-4194-BDAE-8E70C11073D5}" srcOrd="9" destOrd="0" presId="urn:microsoft.com/office/officeart/2005/8/layout/hChevron3"/>
    <dgm:cxn modelId="{CAE6A454-B830-43CA-B3A1-1A92FB162441}" type="presParOf" srcId="{9A016427-E8BC-495C-A4A1-0FD05EBD8746}" destId="{E2AA6EE1-2F2A-4963-94B4-FB636EC714E9}" srcOrd="10" destOrd="0" presId="urn:microsoft.com/office/officeart/2005/8/layout/hChevron3"/>
    <dgm:cxn modelId="{B48C1E25-0245-46EC-B2DB-53A7513327CC}" type="presParOf" srcId="{9A016427-E8BC-495C-A4A1-0FD05EBD8746}" destId="{8CA060AC-D28C-4C45-A110-A8FF7CC69F26}" srcOrd="11" destOrd="0" presId="urn:microsoft.com/office/officeart/2005/8/layout/hChevron3"/>
    <dgm:cxn modelId="{9F6574C0-CC54-48FC-85DC-806625FB7A06}" type="presParOf" srcId="{9A016427-E8BC-495C-A4A1-0FD05EBD8746}" destId="{36D38A19-69B6-4471-A1B1-532355075856}" srcOrd="12" destOrd="0" presId="urn:microsoft.com/office/officeart/2005/8/layout/hChevron3"/>
    <dgm:cxn modelId="{D55A18F7-737C-486A-822C-7279EE9B21EB}" type="presParOf" srcId="{9A016427-E8BC-495C-A4A1-0FD05EBD8746}" destId="{8AC27BE5-C714-4DFC-8ABB-6C46CF201DD8}" srcOrd="13" destOrd="0" presId="urn:microsoft.com/office/officeart/2005/8/layout/hChevron3"/>
    <dgm:cxn modelId="{C8E48438-ABEA-465B-80AC-7E4FB434A076}" type="presParOf" srcId="{9A016427-E8BC-495C-A4A1-0FD05EBD8746}" destId="{D47CD1A7-5DF5-478F-8055-6B0AAF7C1C04}" srcOrd="14" destOrd="0" presId="urn:microsoft.com/office/officeart/2005/8/layout/hChevron3"/>
  </dgm:cxnLst>
  <dgm:bg>
    <a:solidFill>
      <a:schemeClr val="accent3">
        <a:lumMod val="20000"/>
        <a:lumOff val="80000"/>
      </a:schemeClr>
    </a:solid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51144834-852F-428D-A5C8-06546B10479A}" type="doc">
      <dgm:prSet loTypeId="urn:microsoft.com/office/officeart/2005/8/layout/hChevron3" loCatId="process" qsTypeId="urn:microsoft.com/office/officeart/2005/8/quickstyle/simple4" qsCatId="simple" csTypeId="urn:microsoft.com/office/officeart/2005/8/colors/colorful3" csCatId="colorful" phldr="1"/>
      <dgm:spPr/>
    </dgm:pt>
    <dgm:pt modelId="{F59BB0D4-5187-4FA0-A713-08A1B0F9066D}">
      <dgm:prSet phldrT="[Text]" custT="1"/>
      <dgm:spPr/>
      <dgm:t>
        <a:bodyPr/>
        <a:lstStyle/>
        <a:p>
          <a:r>
            <a:rPr lang="en-US" sz="1100" b="1" dirty="0"/>
            <a:t>Objective</a:t>
          </a:r>
          <a:endParaRPr lang="en-IN" sz="1100" dirty="0"/>
        </a:p>
      </dgm:t>
    </dgm:pt>
    <dgm:pt modelId="{E5B88032-90DE-48CE-822E-663C63B1CC30}" type="parTrans" cxnId="{F040FA34-DBAC-4E71-8F3A-D6C06586A4D4}">
      <dgm:prSet/>
      <dgm:spPr/>
      <dgm:t>
        <a:bodyPr/>
        <a:lstStyle/>
        <a:p>
          <a:endParaRPr lang="en-IN" sz="1100"/>
        </a:p>
      </dgm:t>
    </dgm:pt>
    <dgm:pt modelId="{1B699729-4258-434C-BDC9-53F80A02DBC8}" type="sibTrans" cxnId="{F040FA34-DBAC-4E71-8F3A-D6C06586A4D4}">
      <dgm:prSet/>
      <dgm:spPr/>
      <dgm:t>
        <a:bodyPr/>
        <a:lstStyle/>
        <a:p>
          <a:endParaRPr lang="en-IN" sz="1100"/>
        </a:p>
      </dgm:t>
    </dgm:pt>
    <dgm:pt modelId="{71AFEBA9-5048-4047-8C7D-C47BE205A319}">
      <dgm:prSet phldrT="[Text]" custT="1"/>
      <dgm:spPr/>
      <dgm:t>
        <a:bodyPr/>
        <a:lstStyle/>
        <a:p>
          <a:r>
            <a:rPr lang="en-US" sz="1100" b="1" dirty="0"/>
            <a:t>Market Opportunity Assessment</a:t>
          </a:r>
          <a:endParaRPr lang="en-IN" sz="1100" dirty="0"/>
        </a:p>
      </dgm:t>
    </dgm:pt>
    <dgm:pt modelId="{39C3FD4F-746C-4F02-8FB0-09C11C97018C}" type="parTrans" cxnId="{FE14E46A-C3A4-4F9E-A71D-9CBA1F0AEDBB}">
      <dgm:prSet/>
      <dgm:spPr/>
      <dgm:t>
        <a:bodyPr/>
        <a:lstStyle/>
        <a:p>
          <a:endParaRPr lang="en-IN" sz="1100"/>
        </a:p>
      </dgm:t>
    </dgm:pt>
    <dgm:pt modelId="{B5A804D0-2CB6-4C5F-9303-8F48F423BADB}" type="sibTrans" cxnId="{FE14E46A-C3A4-4F9E-A71D-9CBA1F0AEDBB}">
      <dgm:prSet/>
      <dgm:spPr/>
      <dgm:t>
        <a:bodyPr/>
        <a:lstStyle/>
        <a:p>
          <a:endParaRPr lang="en-IN" sz="1100"/>
        </a:p>
      </dgm:t>
    </dgm:pt>
    <dgm:pt modelId="{716B9098-ABAE-46E0-8104-B4993FA97F5B}">
      <dgm:prSet custT="1"/>
      <dgm:spPr/>
      <dgm:t>
        <a:bodyPr/>
        <a:lstStyle/>
        <a:p>
          <a:r>
            <a:rPr lang="en-US" sz="1000" b="1" i="0"/>
            <a:t>Product Proposition Analysis &amp; Competitive Analysis</a:t>
          </a:r>
          <a:endParaRPr lang="en-IN" sz="1000" i="0" dirty="0"/>
        </a:p>
      </dgm:t>
    </dgm:pt>
    <dgm:pt modelId="{7C6AEAB0-0201-4434-90F1-8F2DFED8E76B}" type="parTrans" cxnId="{667E5C35-2840-42CD-94CA-28E60E7C4466}">
      <dgm:prSet/>
      <dgm:spPr/>
      <dgm:t>
        <a:bodyPr/>
        <a:lstStyle/>
        <a:p>
          <a:endParaRPr lang="en-IN" sz="1100"/>
        </a:p>
      </dgm:t>
    </dgm:pt>
    <dgm:pt modelId="{AFF5B31C-3026-473D-B641-464578A4B6F1}" type="sibTrans" cxnId="{667E5C35-2840-42CD-94CA-28E60E7C4466}">
      <dgm:prSet/>
      <dgm:spPr/>
      <dgm:t>
        <a:bodyPr/>
        <a:lstStyle/>
        <a:p>
          <a:endParaRPr lang="en-IN" sz="1100"/>
        </a:p>
      </dgm:t>
    </dgm:pt>
    <dgm:pt modelId="{5D7534B0-F87C-41C1-95C2-F449BDB52521}">
      <dgm:prSet custT="1"/>
      <dgm:spPr/>
      <dgm:t>
        <a:bodyPr/>
        <a:lstStyle/>
        <a:p>
          <a:r>
            <a:rPr lang="en-US" sz="1100" b="1" dirty="0"/>
            <a:t>Value Proposition</a:t>
          </a:r>
          <a:endParaRPr lang="en-IN" sz="1100" dirty="0"/>
        </a:p>
      </dgm:t>
    </dgm:pt>
    <dgm:pt modelId="{E13E6E35-8354-422D-AC10-6355700B2CAE}" type="parTrans" cxnId="{E9A8EEEC-B21E-4CC1-A2AF-DB357E4A42D0}">
      <dgm:prSet/>
      <dgm:spPr/>
      <dgm:t>
        <a:bodyPr/>
        <a:lstStyle/>
        <a:p>
          <a:endParaRPr lang="en-IN" sz="1100"/>
        </a:p>
      </dgm:t>
    </dgm:pt>
    <dgm:pt modelId="{ED5ED345-B201-4B85-9797-A8BBA979A7DA}" type="sibTrans" cxnId="{E9A8EEEC-B21E-4CC1-A2AF-DB357E4A42D0}">
      <dgm:prSet/>
      <dgm:spPr/>
      <dgm:t>
        <a:bodyPr/>
        <a:lstStyle/>
        <a:p>
          <a:endParaRPr lang="en-IN" sz="1100"/>
        </a:p>
      </dgm:t>
    </dgm:pt>
    <dgm:pt modelId="{AA5B2B8B-FB21-4016-8724-44DD39A1CCCE}">
      <dgm:prSet custT="1"/>
      <dgm:spPr>
        <a:solidFill>
          <a:srgbClr val="B14600"/>
        </a:solidFill>
      </dgm:spPr>
      <dgm:t>
        <a:bodyPr/>
        <a:lstStyle/>
        <a:p>
          <a:r>
            <a:rPr lang="en-IN" sz="1100" b="1" dirty="0"/>
            <a:t>Go-To-Market Strategy</a:t>
          </a:r>
          <a:endParaRPr lang="en-IN" sz="1100" dirty="0"/>
        </a:p>
      </dgm:t>
    </dgm:pt>
    <dgm:pt modelId="{AA0DBE40-FD3F-4D5E-B7E4-0620882241C0}" type="parTrans" cxnId="{D4A32430-4A6F-4CAD-8C80-8A87EB1925C9}">
      <dgm:prSet/>
      <dgm:spPr/>
      <dgm:t>
        <a:bodyPr/>
        <a:lstStyle/>
        <a:p>
          <a:endParaRPr lang="en-IN" sz="1100"/>
        </a:p>
      </dgm:t>
    </dgm:pt>
    <dgm:pt modelId="{D584B0BD-4AAE-4A59-AF0F-83ADCA0A234B}" type="sibTrans" cxnId="{D4A32430-4A6F-4CAD-8C80-8A87EB1925C9}">
      <dgm:prSet/>
      <dgm:spPr/>
      <dgm:t>
        <a:bodyPr/>
        <a:lstStyle/>
        <a:p>
          <a:endParaRPr lang="en-IN" sz="1100"/>
        </a:p>
      </dgm:t>
    </dgm:pt>
    <dgm:pt modelId="{A084D510-1627-484C-9C84-5BCCD5858972}">
      <dgm:prSet custT="1"/>
      <dgm:spPr>
        <a:solidFill>
          <a:srgbClr val="B62C00"/>
        </a:solidFill>
      </dgm:spPr>
      <dgm:t>
        <a:bodyPr/>
        <a:lstStyle/>
        <a:p>
          <a:r>
            <a:rPr lang="en-US" sz="1100" b="1" dirty="0"/>
            <a:t>Implementation Strategy</a:t>
          </a:r>
          <a:endParaRPr lang="en-IN" sz="1100" b="1" dirty="0"/>
        </a:p>
      </dgm:t>
    </dgm:pt>
    <dgm:pt modelId="{EF368597-CC9C-4AB2-9313-1A9CC97BBE8F}" type="parTrans" cxnId="{93568FCF-8CF6-44C8-B084-45CD222E22B2}">
      <dgm:prSet/>
      <dgm:spPr/>
      <dgm:t>
        <a:bodyPr/>
        <a:lstStyle/>
        <a:p>
          <a:endParaRPr lang="en-IN" sz="1100"/>
        </a:p>
      </dgm:t>
    </dgm:pt>
    <dgm:pt modelId="{F44E17A2-81C0-4539-8D99-9ACB6EE3AD53}" type="sibTrans" cxnId="{93568FCF-8CF6-44C8-B084-45CD222E22B2}">
      <dgm:prSet/>
      <dgm:spPr/>
      <dgm:t>
        <a:bodyPr/>
        <a:lstStyle/>
        <a:p>
          <a:endParaRPr lang="en-IN" sz="1100"/>
        </a:p>
      </dgm:t>
    </dgm:pt>
    <dgm:pt modelId="{C2DFAF9E-6EFE-48F6-947B-9F4ECDA8D4B2}">
      <dgm:prSet custT="1"/>
      <dgm:spPr>
        <a:solidFill>
          <a:srgbClr val="800000"/>
        </a:solidFill>
      </dgm:spPr>
      <dgm:t>
        <a:bodyPr/>
        <a:lstStyle/>
        <a:p>
          <a:r>
            <a:rPr lang="en-IN" sz="1100" b="1" dirty="0"/>
            <a:t>Financial Strategy</a:t>
          </a:r>
        </a:p>
      </dgm:t>
    </dgm:pt>
    <dgm:pt modelId="{057B4FFB-3F01-4617-8BD1-E57682B2FF03}" type="parTrans" cxnId="{5EC6CE7A-607F-4936-824E-546EB9B5A32E}">
      <dgm:prSet/>
      <dgm:spPr/>
      <dgm:t>
        <a:bodyPr/>
        <a:lstStyle/>
        <a:p>
          <a:endParaRPr lang="en-IN" sz="1100"/>
        </a:p>
      </dgm:t>
    </dgm:pt>
    <dgm:pt modelId="{93DA85AB-FB8A-4EA6-886A-11028882017C}" type="sibTrans" cxnId="{5EC6CE7A-607F-4936-824E-546EB9B5A32E}">
      <dgm:prSet/>
      <dgm:spPr/>
      <dgm:t>
        <a:bodyPr/>
        <a:lstStyle/>
        <a:p>
          <a:endParaRPr lang="en-IN" sz="1100"/>
        </a:p>
      </dgm:t>
    </dgm:pt>
    <dgm:pt modelId="{A3F1A8C0-C9D0-4539-A013-F3A7D3D5C52F}">
      <dgm:prSet custT="1"/>
      <dgm:spPr/>
      <dgm:t>
        <a:bodyPr/>
        <a:lstStyle/>
        <a:p>
          <a:r>
            <a:rPr lang="en-IN" sz="1100" dirty="0"/>
            <a:t>Agenda</a:t>
          </a:r>
        </a:p>
      </dgm:t>
    </dgm:pt>
    <dgm:pt modelId="{5D1B2949-6E31-4C05-A02A-2142D2246842}" type="parTrans" cxnId="{F9292148-7016-450B-A53F-96C14B867D15}">
      <dgm:prSet/>
      <dgm:spPr/>
      <dgm:t>
        <a:bodyPr/>
        <a:lstStyle/>
        <a:p>
          <a:endParaRPr lang="en-IN"/>
        </a:p>
      </dgm:t>
    </dgm:pt>
    <dgm:pt modelId="{2D8333E8-6DB5-4536-A062-DC3F055E622E}" type="sibTrans" cxnId="{F9292148-7016-450B-A53F-96C14B867D15}">
      <dgm:prSet/>
      <dgm:spPr/>
      <dgm:t>
        <a:bodyPr/>
        <a:lstStyle/>
        <a:p>
          <a:endParaRPr lang="en-IN"/>
        </a:p>
      </dgm:t>
    </dgm:pt>
    <dgm:pt modelId="{9A016427-E8BC-495C-A4A1-0FD05EBD8746}" type="pres">
      <dgm:prSet presAssocID="{51144834-852F-428D-A5C8-06546B10479A}" presName="Name0" presStyleCnt="0">
        <dgm:presLayoutVars>
          <dgm:dir/>
          <dgm:resizeHandles val="exact"/>
        </dgm:presLayoutVars>
      </dgm:prSet>
      <dgm:spPr/>
    </dgm:pt>
    <dgm:pt modelId="{A67A5D04-3534-4639-A743-F9E36F0CF6CF}" type="pres">
      <dgm:prSet presAssocID="{A3F1A8C0-C9D0-4539-A013-F3A7D3D5C52F}" presName="parTxOnly" presStyleLbl="node1" presStyleIdx="0" presStyleCnt="8">
        <dgm:presLayoutVars>
          <dgm:bulletEnabled val="1"/>
        </dgm:presLayoutVars>
      </dgm:prSet>
      <dgm:spPr/>
    </dgm:pt>
    <dgm:pt modelId="{8C0BD1C5-C6B1-429D-BAF1-9D98EA5C538D}" type="pres">
      <dgm:prSet presAssocID="{2D8333E8-6DB5-4536-A062-DC3F055E622E}" presName="parSpace" presStyleCnt="0"/>
      <dgm:spPr/>
    </dgm:pt>
    <dgm:pt modelId="{A064DA2F-2286-4371-91D5-B8D44B1754C1}" type="pres">
      <dgm:prSet presAssocID="{F59BB0D4-5187-4FA0-A713-08A1B0F9066D}" presName="parTxOnly" presStyleLbl="node1" presStyleIdx="1" presStyleCnt="8">
        <dgm:presLayoutVars>
          <dgm:bulletEnabled val="1"/>
        </dgm:presLayoutVars>
      </dgm:prSet>
      <dgm:spPr/>
    </dgm:pt>
    <dgm:pt modelId="{B32036CC-5D74-44FF-A6F0-C9705D1B41EB}" type="pres">
      <dgm:prSet presAssocID="{1B699729-4258-434C-BDC9-53F80A02DBC8}" presName="parSpace" presStyleCnt="0"/>
      <dgm:spPr/>
    </dgm:pt>
    <dgm:pt modelId="{652A7636-79F8-428B-83D9-1562358DBA06}" type="pres">
      <dgm:prSet presAssocID="{71AFEBA9-5048-4047-8C7D-C47BE205A319}" presName="parTxOnly" presStyleLbl="node1" presStyleIdx="2" presStyleCnt="8">
        <dgm:presLayoutVars>
          <dgm:bulletEnabled val="1"/>
        </dgm:presLayoutVars>
      </dgm:prSet>
      <dgm:spPr/>
    </dgm:pt>
    <dgm:pt modelId="{69EAC8F0-A280-4FDE-A28B-90526B410577}" type="pres">
      <dgm:prSet presAssocID="{B5A804D0-2CB6-4C5F-9303-8F48F423BADB}" presName="parSpace" presStyleCnt="0"/>
      <dgm:spPr/>
    </dgm:pt>
    <dgm:pt modelId="{07749D3F-6FC7-42F7-A198-39B5F67A71A2}" type="pres">
      <dgm:prSet presAssocID="{716B9098-ABAE-46E0-8104-B4993FA97F5B}" presName="parTxOnly" presStyleLbl="node1" presStyleIdx="3" presStyleCnt="8">
        <dgm:presLayoutVars>
          <dgm:bulletEnabled val="1"/>
        </dgm:presLayoutVars>
      </dgm:prSet>
      <dgm:spPr/>
    </dgm:pt>
    <dgm:pt modelId="{34399F0D-6A2C-4B85-AF4A-8AB456E3A174}" type="pres">
      <dgm:prSet presAssocID="{AFF5B31C-3026-473D-B641-464578A4B6F1}" presName="parSpace" presStyleCnt="0"/>
      <dgm:spPr/>
    </dgm:pt>
    <dgm:pt modelId="{CA0968CD-AB73-4361-8FE6-C44ECDEDBF6E}" type="pres">
      <dgm:prSet presAssocID="{5D7534B0-F87C-41C1-95C2-F449BDB52521}" presName="parTxOnly" presStyleLbl="node1" presStyleIdx="4" presStyleCnt="8">
        <dgm:presLayoutVars>
          <dgm:bulletEnabled val="1"/>
        </dgm:presLayoutVars>
      </dgm:prSet>
      <dgm:spPr/>
    </dgm:pt>
    <dgm:pt modelId="{F42082FE-2A5C-4194-BDAE-8E70C11073D5}" type="pres">
      <dgm:prSet presAssocID="{ED5ED345-B201-4B85-9797-A8BBA979A7DA}" presName="parSpace" presStyleCnt="0"/>
      <dgm:spPr/>
    </dgm:pt>
    <dgm:pt modelId="{E2AA6EE1-2F2A-4963-94B4-FB636EC714E9}" type="pres">
      <dgm:prSet presAssocID="{AA5B2B8B-FB21-4016-8724-44DD39A1CCCE}" presName="parTxOnly" presStyleLbl="node1" presStyleIdx="5" presStyleCnt="8" custLinFactNeighborX="618" custLinFactNeighborY="-117">
        <dgm:presLayoutVars>
          <dgm:bulletEnabled val="1"/>
        </dgm:presLayoutVars>
      </dgm:prSet>
      <dgm:spPr/>
    </dgm:pt>
    <dgm:pt modelId="{8CA060AC-D28C-4C45-A110-A8FF7CC69F26}" type="pres">
      <dgm:prSet presAssocID="{D584B0BD-4AAE-4A59-AF0F-83ADCA0A234B}" presName="parSpace" presStyleCnt="0"/>
      <dgm:spPr/>
    </dgm:pt>
    <dgm:pt modelId="{36D38A19-69B6-4471-A1B1-532355075856}" type="pres">
      <dgm:prSet presAssocID="{C2DFAF9E-6EFE-48F6-947B-9F4ECDA8D4B2}" presName="parTxOnly" presStyleLbl="node1" presStyleIdx="6" presStyleCnt="8" custLinFactNeighborX="0" custLinFactNeighborY="-5384">
        <dgm:presLayoutVars>
          <dgm:bulletEnabled val="1"/>
        </dgm:presLayoutVars>
      </dgm:prSet>
      <dgm:spPr/>
    </dgm:pt>
    <dgm:pt modelId="{8AC27BE5-C714-4DFC-8ABB-6C46CF201DD8}" type="pres">
      <dgm:prSet presAssocID="{93DA85AB-FB8A-4EA6-886A-11028882017C}" presName="parSpace" presStyleCnt="0"/>
      <dgm:spPr/>
    </dgm:pt>
    <dgm:pt modelId="{D47CD1A7-5DF5-478F-8055-6B0AAF7C1C04}" type="pres">
      <dgm:prSet presAssocID="{A084D510-1627-484C-9C84-5BCCD5858972}" presName="parTxOnly" presStyleLbl="node1" presStyleIdx="7" presStyleCnt="8">
        <dgm:presLayoutVars>
          <dgm:bulletEnabled val="1"/>
        </dgm:presLayoutVars>
      </dgm:prSet>
      <dgm:spPr/>
    </dgm:pt>
  </dgm:ptLst>
  <dgm:cxnLst>
    <dgm:cxn modelId="{D4A32430-4A6F-4CAD-8C80-8A87EB1925C9}" srcId="{51144834-852F-428D-A5C8-06546B10479A}" destId="{AA5B2B8B-FB21-4016-8724-44DD39A1CCCE}" srcOrd="5" destOrd="0" parTransId="{AA0DBE40-FD3F-4D5E-B7E4-0620882241C0}" sibTransId="{D584B0BD-4AAE-4A59-AF0F-83ADCA0A234B}"/>
    <dgm:cxn modelId="{F040FA34-DBAC-4E71-8F3A-D6C06586A4D4}" srcId="{51144834-852F-428D-A5C8-06546B10479A}" destId="{F59BB0D4-5187-4FA0-A713-08A1B0F9066D}" srcOrd="1" destOrd="0" parTransId="{E5B88032-90DE-48CE-822E-663C63B1CC30}" sibTransId="{1B699729-4258-434C-BDC9-53F80A02DBC8}"/>
    <dgm:cxn modelId="{667E5C35-2840-42CD-94CA-28E60E7C4466}" srcId="{51144834-852F-428D-A5C8-06546B10479A}" destId="{716B9098-ABAE-46E0-8104-B4993FA97F5B}" srcOrd="3" destOrd="0" parTransId="{7C6AEAB0-0201-4434-90F1-8F2DFED8E76B}" sibTransId="{AFF5B31C-3026-473D-B641-464578A4B6F1}"/>
    <dgm:cxn modelId="{943B4841-1DB8-49D3-BF72-F6ABBB1BADCB}" type="presOf" srcId="{716B9098-ABAE-46E0-8104-B4993FA97F5B}" destId="{07749D3F-6FC7-42F7-A198-39B5F67A71A2}" srcOrd="0" destOrd="0" presId="urn:microsoft.com/office/officeart/2005/8/layout/hChevron3"/>
    <dgm:cxn modelId="{ECAB7745-84D6-40D5-9358-AD620CD4EDEB}" type="presOf" srcId="{51144834-852F-428D-A5C8-06546B10479A}" destId="{9A016427-E8BC-495C-A4A1-0FD05EBD8746}" srcOrd="0" destOrd="0" presId="urn:microsoft.com/office/officeart/2005/8/layout/hChevron3"/>
    <dgm:cxn modelId="{6056FA66-14B4-4982-97B6-844ECDAF9BBE}" type="presOf" srcId="{5D7534B0-F87C-41C1-95C2-F449BDB52521}" destId="{CA0968CD-AB73-4361-8FE6-C44ECDEDBF6E}" srcOrd="0" destOrd="0" presId="urn:microsoft.com/office/officeart/2005/8/layout/hChevron3"/>
    <dgm:cxn modelId="{F9292148-7016-450B-A53F-96C14B867D15}" srcId="{51144834-852F-428D-A5C8-06546B10479A}" destId="{A3F1A8C0-C9D0-4539-A013-F3A7D3D5C52F}" srcOrd="0" destOrd="0" parTransId="{5D1B2949-6E31-4C05-A02A-2142D2246842}" sibTransId="{2D8333E8-6DB5-4536-A062-DC3F055E622E}"/>
    <dgm:cxn modelId="{FE14E46A-C3A4-4F9E-A71D-9CBA1F0AEDBB}" srcId="{51144834-852F-428D-A5C8-06546B10479A}" destId="{71AFEBA9-5048-4047-8C7D-C47BE205A319}" srcOrd="2" destOrd="0" parTransId="{39C3FD4F-746C-4F02-8FB0-09C11C97018C}" sibTransId="{B5A804D0-2CB6-4C5F-9303-8F48F423BADB}"/>
    <dgm:cxn modelId="{01A9A76D-E815-4716-9DB7-B144E5EA6673}" type="presOf" srcId="{AA5B2B8B-FB21-4016-8724-44DD39A1CCCE}" destId="{E2AA6EE1-2F2A-4963-94B4-FB636EC714E9}" srcOrd="0" destOrd="0" presId="urn:microsoft.com/office/officeart/2005/8/layout/hChevron3"/>
    <dgm:cxn modelId="{5EC6CE7A-607F-4936-824E-546EB9B5A32E}" srcId="{51144834-852F-428D-A5C8-06546B10479A}" destId="{C2DFAF9E-6EFE-48F6-947B-9F4ECDA8D4B2}" srcOrd="6" destOrd="0" parTransId="{057B4FFB-3F01-4617-8BD1-E57682B2FF03}" sibTransId="{93DA85AB-FB8A-4EA6-886A-11028882017C}"/>
    <dgm:cxn modelId="{23E65E88-77C5-4D94-8E4F-675B7378FBBE}" type="presOf" srcId="{C2DFAF9E-6EFE-48F6-947B-9F4ECDA8D4B2}" destId="{36D38A19-69B6-4471-A1B1-532355075856}" srcOrd="0" destOrd="0" presId="urn:microsoft.com/office/officeart/2005/8/layout/hChevron3"/>
    <dgm:cxn modelId="{A00AE49C-FBDD-4E52-90BC-06656D997637}" type="presOf" srcId="{71AFEBA9-5048-4047-8C7D-C47BE205A319}" destId="{652A7636-79F8-428B-83D9-1562358DBA06}" srcOrd="0" destOrd="0" presId="urn:microsoft.com/office/officeart/2005/8/layout/hChevron3"/>
    <dgm:cxn modelId="{93568FCF-8CF6-44C8-B084-45CD222E22B2}" srcId="{51144834-852F-428D-A5C8-06546B10479A}" destId="{A084D510-1627-484C-9C84-5BCCD5858972}" srcOrd="7" destOrd="0" parTransId="{EF368597-CC9C-4AB2-9313-1A9CC97BBE8F}" sibTransId="{F44E17A2-81C0-4539-8D99-9ACB6EE3AD53}"/>
    <dgm:cxn modelId="{BD7F4AD6-CD37-4C60-B28A-25BE6BEA5011}" type="presOf" srcId="{F59BB0D4-5187-4FA0-A713-08A1B0F9066D}" destId="{A064DA2F-2286-4371-91D5-B8D44B1754C1}" srcOrd="0" destOrd="0" presId="urn:microsoft.com/office/officeart/2005/8/layout/hChevron3"/>
    <dgm:cxn modelId="{90AEDED8-7521-43AE-92AB-78D3E9AB638F}" type="presOf" srcId="{A3F1A8C0-C9D0-4539-A013-F3A7D3D5C52F}" destId="{A67A5D04-3534-4639-A743-F9E36F0CF6CF}" srcOrd="0" destOrd="0" presId="urn:microsoft.com/office/officeart/2005/8/layout/hChevron3"/>
    <dgm:cxn modelId="{77A206EC-4A6A-4C6E-96F5-2C44F332A8BF}" type="presOf" srcId="{A084D510-1627-484C-9C84-5BCCD5858972}" destId="{D47CD1A7-5DF5-478F-8055-6B0AAF7C1C04}" srcOrd="0" destOrd="0" presId="urn:microsoft.com/office/officeart/2005/8/layout/hChevron3"/>
    <dgm:cxn modelId="{E9A8EEEC-B21E-4CC1-A2AF-DB357E4A42D0}" srcId="{51144834-852F-428D-A5C8-06546B10479A}" destId="{5D7534B0-F87C-41C1-95C2-F449BDB52521}" srcOrd="4" destOrd="0" parTransId="{E13E6E35-8354-422D-AC10-6355700B2CAE}" sibTransId="{ED5ED345-B201-4B85-9797-A8BBA979A7DA}"/>
    <dgm:cxn modelId="{2901E288-754A-47F9-9369-90813FE58FCC}" type="presParOf" srcId="{9A016427-E8BC-495C-A4A1-0FD05EBD8746}" destId="{A67A5D04-3534-4639-A743-F9E36F0CF6CF}" srcOrd="0" destOrd="0" presId="urn:microsoft.com/office/officeart/2005/8/layout/hChevron3"/>
    <dgm:cxn modelId="{CAB0E83E-7B25-4B51-A75A-F9D110558724}" type="presParOf" srcId="{9A016427-E8BC-495C-A4A1-0FD05EBD8746}" destId="{8C0BD1C5-C6B1-429D-BAF1-9D98EA5C538D}" srcOrd="1" destOrd="0" presId="urn:microsoft.com/office/officeart/2005/8/layout/hChevron3"/>
    <dgm:cxn modelId="{E64FEC38-F501-4995-B1B0-C45438AB070F}" type="presParOf" srcId="{9A016427-E8BC-495C-A4A1-0FD05EBD8746}" destId="{A064DA2F-2286-4371-91D5-B8D44B1754C1}" srcOrd="2" destOrd="0" presId="urn:microsoft.com/office/officeart/2005/8/layout/hChevron3"/>
    <dgm:cxn modelId="{4463A1BF-6241-4A2C-B589-460BB592A56F}" type="presParOf" srcId="{9A016427-E8BC-495C-A4A1-0FD05EBD8746}" destId="{B32036CC-5D74-44FF-A6F0-C9705D1B41EB}" srcOrd="3" destOrd="0" presId="urn:microsoft.com/office/officeart/2005/8/layout/hChevron3"/>
    <dgm:cxn modelId="{76176C69-40C8-4197-AE51-5B0F6D55583D}" type="presParOf" srcId="{9A016427-E8BC-495C-A4A1-0FD05EBD8746}" destId="{652A7636-79F8-428B-83D9-1562358DBA06}" srcOrd="4" destOrd="0" presId="urn:microsoft.com/office/officeart/2005/8/layout/hChevron3"/>
    <dgm:cxn modelId="{6DAAD1B4-C885-40C0-890B-4715AB2F8312}" type="presParOf" srcId="{9A016427-E8BC-495C-A4A1-0FD05EBD8746}" destId="{69EAC8F0-A280-4FDE-A28B-90526B410577}" srcOrd="5" destOrd="0" presId="urn:microsoft.com/office/officeart/2005/8/layout/hChevron3"/>
    <dgm:cxn modelId="{E41E05DA-734A-490A-BA1F-66F65521B7AA}" type="presParOf" srcId="{9A016427-E8BC-495C-A4A1-0FD05EBD8746}" destId="{07749D3F-6FC7-42F7-A198-39B5F67A71A2}" srcOrd="6" destOrd="0" presId="urn:microsoft.com/office/officeart/2005/8/layout/hChevron3"/>
    <dgm:cxn modelId="{5A7B1D25-4C88-4EA3-A35B-32DFC7E5E778}" type="presParOf" srcId="{9A016427-E8BC-495C-A4A1-0FD05EBD8746}" destId="{34399F0D-6A2C-4B85-AF4A-8AB456E3A174}" srcOrd="7" destOrd="0" presId="urn:microsoft.com/office/officeart/2005/8/layout/hChevron3"/>
    <dgm:cxn modelId="{7ABE37A8-7D69-4246-9282-40198950CABA}" type="presParOf" srcId="{9A016427-E8BC-495C-A4A1-0FD05EBD8746}" destId="{CA0968CD-AB73-4361-8FE6-C44ECDEDBF6E}" srcOrd="8" destOrd="0" presId="urn:microsoft.com/office/officeart/2005/8/layout/hChevron3"/>
    <dgm:cxn modelId="{D0C67DDD-C07D-4BAC-B7D2-28F36CD1A8B5}" type="presParOf" srcId="{9A016427-E8BC-495C-A4A1-0FD05EBD8746}" destId="{F42082FE-2A5C-4194-BDAE-8E70C11073D5}" srcOrd="9" destOrd="0" presId="urn:microsoft.com/office/officeart/2005/8/layout/hChevron3"/>
    <dgm:cxn modelId="{CAE6A454-B830-43CA-B3A1-1A92FB162441}" type="presParOf" srcId="{9A016427-E8BC-495C-A4A1-0FD05EBD8746}" destId="{E2AA6EE1-2F2A-4963-94B4-FB636EC714E9}" srcOrd="10" destOrd="0" presId="urn:microsoft.com/office/officeart/2005/8/layout/hChevron3"/>
    <dgm:cxn modelId="{B48C1E25-0245-46EC-B2DB-53A7513327CC}" type="presParOf" srcId="{9A016427-E8BC-495C-A4A1-0FD05EBD8746}" destId="{8CA060AC-D28C-4C45-A110-A8FF7CC69F26}" srcOrd="11" destOrd="0" presId="urn:microsoft.com/office/officeart/2005/8/layout/hChevron3"/>
    <dgm:cxn modelId="{9F6574C0-CC54-48FC-85DC-806625FB7A06}" type="presParOf" srcId="{9A016427-E8BC-495C-A4A1-0FD05EBD8746}" destId="{36D38A19-69B6-4471-A1B1-532355075856}" srcOrd="12" destOrd="0" presId="urn:microsoft.com/office/officeart/2005/8/layout/hChevron3"/>
    <dgm:cxn modelId="{D55A18F7-737C-486A-822C-7279EE9B21EB}" type="presParOf" srcId="{9A016427-E8BC-495C-A4A1-0FD05EBD8746}" destId="{8AC27BE5-C714-4DFC-8ABB-6C46CF201DD8}" srcOrd="13" destOrd="0" presId="urn:microsoft.com/office/officeart/2005/8/layout/hChevron3"/>
    <dgm:cxn modelId="{C8E48438-ABEA-465B-80AC-7E4FB434A076}" type="presParOf" srcId="{9A016427-E8BC-495C-A4A1-0FD05EBD8746}" destId="{D47CD1A7-5DF5-478F-8055-6B0AAF7C1C04}" srcOrd="14" destOrd="0" presId="urn:microsoft.com/office/officeart/2005/8/layout/hChevron3"/>
  </dgm:cxnLst>
  <dgm:bg>
    <a:solidFill>
      <a:schemeClr val="accent3">
        <a:lumMod val="20000"/>
        <a:lumOff val="80000"/>
      </a:schemeClr>
    </a:solid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51144834-852F-428D-A5C8-06546B10479A}" type="doc">
      <dgm:prSet loTypeId="urn:microsoft.com/office/officeart/2005/8/layout/hChevron3" loCatId="process" qsTypeId="urn:microsoft.com/office/officeart/2005/8/quickstyle/simple4" qsCatId="simple" csTypeId="urn:microsoft.com/office/officeart/2005/8/colors/colorful3" csCatId="colorful" phldr="1"/>
      <dgm:spPr/>
    </dgm:pt>
    <dgm:pt modelId="{F59BB0D4-5187-4FA0-A713-08A1B0F9066D}">
      <dgm:prSet phldrT="[Text]" custT="1"/>
      <dgm:spPr/>
      <dgm:t>
        <a:bodyPr/>
        <a:lstStyle/>
        <a:p>
          <a:r>
            <a:rPr lang="en-US" sz="1100" b="1" dirty="0"/>
            <a:t>Objective</a:t>
          </a:r>
          <a:endParaRPr lang="en-IN" sz="1100" dirty="0"/>
        </a:p>
      </dgm:t>
    </dgm:pt>
    <dgm:pt modelId="{E5B88032-90DE-48CE-822E-663C63B1CC30}" type="parTrans" cxnId="{F040FA34-DBAC-4E71-8F3A-D6C06586A4D4}">
      <dgm:prSet/>
      <dgm:spPr/>
      <dgm:t>
        <a:bodyPr/>
        <a:lstStyle/>
        <a:p>
          <a:endParaRPr lang="en-IN" sz="1100"/>
        </a:p>
      </dgm:t>
    </dgm:pt>
    <dgm:pt modelId="{1B699729-4258-434C-BDC9-53F80A02DBC8}" type="sibTrans" cxnId="{F040FA34-DBAC-4E71-8F3A-D6C06586A4D4}">
      <dgm:prSet/>
      <dgm:spPr/>
      <dgm:t>
        <a:bodyPr/>
        <a:lstStyle/>
        <a:p>
          <a:endParaRPr lang="en-IN" sz="1100"/>
        </a:p>
      </dgm:t>
    </dgm:pt>
    <dgm:pt modelId="{71AFEBA9-5048-4047-8C7D-C47BE205A319}">
      <dgm:prSet phldrT="[Text]" custT="1"/>
      <dgm:spPr/>
      <dgm:t>
        <a:bodyPr/>
        <a:lstStyle/>
        <a:p>
          <a:r>
            <a:rPr lang="en-US" sz="1100" b="1" dirty="0"/>
            <a:t>Market Opportunity Assessment</a:t>
          </a:r>
          <a:endParaRPr lang="en-IN" sz="1100" dirty="0"/>
        </a:p>
      </dgm:t>
    </dgm:pt>
    <dgm:pt modelId="{39C3FD4F-746C-4F02-8FB0-09C11C97018C}" type="parTrans" cxnId="{FE14E46A-C3A4-4F9E-A71D-9CBA1F0AEDBB}">
      <dgm:prSet/>
      <dgm:spPr/>
      <dgm:t>
        <a:bodyPr/>
        <a:lstStyle/>
        <a:p>
          <a:endParaRPr lang="en-IN" sz="1100"/>
        </a:p>
      </dgm:t>
    </dgm:pt>
    <dgm:pt modelId="{B5A804D0-2CB6-4C5F-9303-8F48F423BADB}" type="sibTrans" cxnId="{FE14E46A-C3A4-4F9E-A71D-9CBA1F0AEDBB}">
      <dgm:prSet/>
      <dgm:spPr/>
      <dgm:t>
        <a:bodyPr/>
        <a:lstStyle/>
        <a:p>
          <a:endParaRPr lang="en-IN" sz="1100"/>
        </a:p>
      </dgm:t>
    </dgm:pt>
    <dgm:pt modelId="{716B9098-ABAE-46E0-8104-B4993FA97F5B}">
      <dgm:prSet custT="1"/>
      <dgm:spPr/>
      <dgm:t>
        <a:bodyPr/>
        <a:lstStyle/>
        <a:p>
          <a:r>
            <a:rPr lang="en-US" sz="1000" b="1" i="0"/>
            <a:t>Product Proposition Analysis &amp; Competitive Analysis</a:t>
          </a:r>
          <a:endParaRPr lang="en-IN" sz="1000" i="0" dirty="0"/>
        </a:p>
      </dgm:t>
    </dgm:pt>
    <dgm:pt modelId="{7C6AEAB0-0201-4434-90F1-8F2DFED8E76B}" type="parTrans" cxnId="{667E5C35-2840-42CD-94CA-28E60E7C4466}">
      <dgm:prSet/>
      <dgm:spPr/>
      <dgm:t>
        <a:bodyPr/>
        <a:lstStyle/>
        <a:p>
          <a:endParaRPr lang="en-IN" sz="1100"/>
        </a:p>
      </dgm:t>
    </dgm:pt>
    <dgm:pt modelId="{AFF5B31C-3026-473D-B641-464578A4B6F1}" type="sibTrans" cxnId="{667E5C35-2840-42CD-94CA-28E60E7C4466}">
      <dgm:prSet/>
      <dgm:spPr/>
      <dgm:t>
        <a:bodyPr/>
        <a:lstStyle/>
        <a:p>
          <a:endParaRPr lang="en-IN" sz="1100"/>
        </a:p>
      </dgm:t>
    </dgm:pt>
    <dgm:pt modelId="{5D7534B0-F87C-41C1-95C2-F449BDB52521}">
      <dgm:prSet custT="1"/>
      <dgm:spPr/>
      <dgm:t>
        <a:bodyPr/>
        <a:lstStyle/>
        <a:p>
          <a:r>
            <a:rPr lang="en-US" sz="1100" b="1" dirty="0"/>
            <a:t>Value Proposition</a:t>
          </a:r>
          <a:endParaRPr lang="en-IN" sz="1100" dirty="0"/>
        </a:p>
      </dgm:t>
    </dgm:pt>
    <dgm:pt modelId="{E13E6E35-8354-422D-AC10-6355700B2CAE}" type="parTrans" cxnId="{E9A8EEEC-B21E-4CC1-A2AF-DB357E4A42D0}">
      <dgm:prSet/>
      <dgm:spPr/>
      <dgm:t>
        <a:bodyPr/>
        <a:lstStyle/>
        <a:p>
          <a:endParaRPr lang="en-IN" sz="1100"/>
        </a:p>
      </dgm:t>
    </dgm:pt>
    <dgm:pt modelId="{ED5ED345-B201-4B85-9797-A8BBA979A7DA}" type="sibTrans" cxnId="{E9A8EEEC-B21E-4CC1-A2AF-DB357E4A42D0}">
      <dgm:prSet/>
      <dgm:spPr/>
      <dgm:t>
        <a:bodyPr/>
        <a:lstStyle/>
        <a:p>
          <a:endParaRPr lang="en-IN" sz="1100"/>
        </a:p>
      </dgm:t>
    </dgm:pt>
    <dgm:pt modelId="{AA5B2B8B-FB21-4016-8724-44DD39A1CCCE}">
      <dgm:prSet custT="1"/>
      <dgm:spPr>
        <a:solidFill>
          <a:srgbClr val="B14600"/>
        </a:solidFill>
      </dgm:spPr>
      <dgm:t>
        <a:bodyPr/>
        <a:lstStyle/>
        <a:p>
          <a:r>
            <a:rPr lang="en-IN" sz="1100" b="1" dirty="0"/>
            <a:t>Go-To-Market Strategy</a:t>
          </a:r>
          <a:endParaRPr lang="en-IN" sz="1100" dirty="0"/>
        </a:p>
      </dgm:t>
    </dgm:pt>
    <dgm:pt modelId="{AA0DBE40-FD3F-4D5E-B7E4-0620882241C0}" type="parTrans" cxnId="{D4A32430-4A6F-4CAD-8C80-8A87EB1925C9}">
      <dgm:prSet/>
      <dgm:spPr/>
      <dgm:t>
        <a:bodyPr/>
        <a:lstStyle/>
        <a:p>
          <a:endParaRPr lang="en-IN" sz="1100"/>
        </a:p>
      </dgm:t>
    </dgm:pt>
    <dgm:pt modelId="{D584B0BD-4AAE-4A59-AF0F-83ADCA0A234B}" type="sibTrans" cxnId="{D4A32430-4A6F-4CAD-8C80-8A87EB1925C9}">
      <dgm:prSet/>
      <dgm:spPr/>
      <dgm:t>
        <a:bodyPr/>
        <a:lstStyle/>
        <a:p>
          <a:endParaRPr lang="en-IN" sz="1100"/>
        </a:p>
      </dgm:t>
    </dgm:pt>
    <dgm:pt modelId="{A084D510-1627-484C-9C84-5BCCD5858972}">
      <dgm:prSet custT="1"/>
      <dgm:spPr>
        <a:solidFill>
          <a:srgbClr val="800000"/>
        </a:solidFill>
      </dgm:spPr>
      <dgm:t>
        <a:bodyPr/>
        <a:lstStyle/>
        <a:p>
          <a:r>
            <a:rPr lang="en-US" sz="1100" b="1" dirty="0"/>
            <a:t>Implementation Strategy</a:t>
          </a:r>
          <a:endParaRPr lang="en-IN" sz="1100" b="1" dirty="0"/>
        </a:p>
      </dgm:t>
    </dgm:pt>
    <dgm:pt modelId="{EF368597-CC9C-4AB2-9313-1A9CC97BBE8F}" type="parTrans" cxnId="{93568FCF-8CF6-44C8-B084-45CD222E22B2}">
      <dgm:prSet/>
      <dgm:spPr/>
      <dgm:t>
        <a:bodyPr/>
        <a:lstStyle/>
        <a:p>
          <a:endParaRPr lang="en-IN" sz="1100"/>
        </a:p>
      </dgm:t>
    </dgm:pt>
    <dgm:pt modelId="{F44E17A2-81C0-4539-8D99-9ACB6EE3AD53}" type="sibTrans" cxnId="{93568FCF-8CF6-44C8-B084-45CD222E22B2}">
      <dgm:prSet/>
      <dgm:spPr/>
      <dgm:t>
        <a:bodyPr/>
        <a:lstStyle/>
        <a:p>
          <a:endParaRPr lang="en-IN" sz="1100"/>
        </a:p>
      </dgm:t>
    </dgm:pt>
    <dgm:pt modelId="{C2DFAF9E-6EFE-48F6-947B-9F4ECDA8D4B2}">
      <dgm:prSet custT="1"/>
      <dgm:spPr/>
      <dgm:t>
        <a:bodyPr/>
        <a:lstStyle/>
        <a:p>
          <a:r>
            <a:rPr lang="en-IN" sz="1100" b="1" dirty="0"/>
            <a:t>Financial Strategy</a:t>
          </a:r>
        </a:p>
      </dgm:t>
    </dgm:pt>
    <dgm:pt modelId="{057B4FFB-3F01-4617-8BD1-E57682B2FF03}" type="parTrans" cxnId="{5EC6CE7A-607F-4936-824E-546EB9B5A32E}">
      <dgm:prSet/>
      <dgm:spPr/>
      <dgm:t>
        <a:bodyPr/>
        <a:lstStyle/>
        <a:p>
          <a:endParaRPr lang="en-IN" sz="1100"/>
        </a:p>
      </dgm:t>
    </dgm:pt>
    <dgm:pt modelId="{93DA85AB-FB8A-4EA6-886A-11028882017C}" type="sibTrans" cxnId="{5EC6CE7A-607F-4936-824E-546EB9B5A32E}">
      <dgm:prSet/>
      <dgm:spPr/>
      <dgm:t>
        <a:bodyPr/>
        <a:lstStyle/>
        <a:p>
          <a:endParaRPr lang="en-IN" sz="1100"/>
        </a:p>
      </dgm:t>
    </dgm:pt>
    <dgm:pt modelId="{A3F1A8C0-C9D0-4539-A013-F3A7D3D5C52F}">
      <dgm:prSet custT="1"/>
      <dgm:spPr/>
      <dgm:t>
        <a:bodyPr/>
        <a:lstStyle/>
        <a:p>
          <a:r>
            <a:rPr lang="en-IN" sz="1100" dirty="0"/>
            <a:t>Agenda</a:t>
          </a:r>
        </a:p>
      </dgm:t>
    </dgm:pt>
    <dgm:pt modelId="{5D1B2949-6E31-4C05-A02A-2142D2246842}" type="parTrans" cxnId="{F9292148-7016-450B-A53F-96C14B867D15}">
      <dgm:prSet/>
      <dgm:spPr/>
      <dgm:t>
        <a:bodyPr/>
        <a:lstStyle/>
        <a:p>
          <a:endParaRPr lang="en-IN"/>
        </a:p>
      </dgm:t>
    </dgm:pt>
    <dgm:pt modelId="{2D8333E8-6DB5-4536-A062-DC3F055E622E}" type="sibTrans" cxnId="{F9292148-7016-450B-A53F-96C14B867D15}">
      <dgm:prSet/>
      <dgm:spPr/>
      <dgm:t>
        <a:bodyPr/>
        <a:lstStyle/>
        <a:p>
          <a:endParaRPr lang="en-IN"/>
        </a:p>
      </dgm:t>
    </dgm:pt>
    <dgm:pt modelId="{9A016427-E8BC-495C-A4A1-0FD05EBD8746}" type="pres">
      <dgm:prSet presAssocID="{51144834-852F-428D-A5C8-06546B10479A}" presName="Name0" presStyleCnt="0">
        <dgm:presLayoutVars>
          <dgm:dir/>
          <dgm:resizeHandles val="exact"/>
        </dgm:presLayoutVars>
      </dgm:prSet>
      <dgm:spPr/>
    </dgm:pt>
    <dgm:pt modelId="{A67A5D04-3534-4639-A743-F9E36F0CF6CF}" type="pres">
      <dgm:prSet presAssocID="{A3F1A8C0-C9D0-4539-A013-F3A7D3D5C52F}" presName="parTxOnly" presStyleLbl="node1" presStyleIdx="0" presStyleCnt="8">
        <dgm:presLayoutVars>
          <dgm:bulletEnabled val="1"/>
        </dgm:presLayoutVars>
      </dgm:prSet>
      <dgm:spPr/>
    </dgm:pt>
    <dgm:pt modelId="{8C0BD1C5-C6B1-429D-BAF1-9D98EA5C538D}" type="pres">
      <dgm:prSet presAssocID="{2D8333E8-6DB5-4536-A062-DC3F055E622E}" presName="parSpace" presStyleCnt="0"/>
      <dgm:spPr/>
    </dgm:pt>
    <dgm:pt modelId="{A064DA2F-2286-4371-91D5-B8D44B1754C1}" type="pres">
      <dgm:prSet presAssocID="{F59BB0D4-5187-4FA0-A713-08A1B0F9066D}" presName="parTxOnly" presStyleLbl="node1" presStyleIdx="1" presStyleCnt="8">
        <dgm:presLayoutVars>
          <dgm:bulletEnabled val="1"/>
        </dgm:presLayoutVars>
      </dgm:prSet>
      <dgm:spPr/>
    </dgm:pt>
    <dgm:pt modelId="{B32036CC-5D74-44FF-A6F0-C9705D1B41EB}" type="pres">
      <dgm:prSet presAssocID="{1B699729-4258-434C-BDC9-53F80A02DBC8}" presName="parSpace" presStyleCnt="0"/>
      <dgm:spPr/>
    </dgm:pt>
    <dgm:pt modelId="{652A7636-79F8-428B-83D9-1562358DBA06}" type="pres">
      <dgm:prSet presAssocID="{71AFEBA9-5048-4047-8C7D-C47BE205A319}" presName="parTxOnly" presStyleLbl="node1" presStyleIdx="2" presStyleCnt="8">
        <dgm:presLayoutVars>
          <dgm:bulletEnabled val="1"/>
        </dgm:presLayoutVars>
      </dgm:prSet>
      <dgm:spPr/>
    </dgm:pt>
    <dgm:pt modelId="{69EAC8F0-A280-4FDE-A28B-90526B410577}" type="pres">
      <dgm:prSet presAssocID="{B5A804D0-2CB6-4C5F-9303-8F48F423BADB}" presName="parSpace" presStyleCnt="0"/>
      <dgm:spPr/>
    </dgm:pt>
    <dgm:pt modelId="{07749D3F-6FC7-42F7-A198-39B5F67A71A2}" type="pres">
      <dgm:prSet presAssocID="{716B9098-ABAE-46E0-8104-B4993FA97F5B}" presName="parTxOnly" presStyleLbl="node1" presStyleIdx="3" presStyleCnt="8">
        <dgm:presLayoutVars>
          <dgm:bulletEnabled val="1"/>
        </dgm:presLayoutVars>
      </dgm:prSet>
      <dgm:spPr/>
    </dgm:pt>
    <dgm:pt modelId="{34399F0D-6A2C-4B85-AF4A-8AB456E3A174}" type="pres">
      <dgm:prSet presAssocID="{AFF5B31C-3026-473D-B641-464578A4B6F1}" presName="parSpace" presStyleCnt="0"/>
      <dgm:spPr/>
    </dgm:pt>
    <dgm:pt modelId="{CA0968CD-AB73-4361-8FE6-C44ECDEDBF6E}" type="pres">
      <dgm:prSet presAssocID="{5D7534B0-F87C-41C1-95C2-F449BDB52521}" presName="parTxOnly" presStyleLbl="node1" presStyleIdx="4" presStyleCnt="8">
        <dgm:presLayoutVars>
          <dgm:bulletEnabled val="1"/>
        </dgm:presLayoutVars>
      </dgm:prSet>
      <dgm:spPr/>
    </dgm:pt>
    <dgm:pt modelId="{F42082FE-2A5C-4194-BDAE-8E70C11073D5}" type="pres">
      <dgm:prSet presAssocID="{ED5ED345-B201-4B85-9797-A8BBA979A7DA}" presName="parSpace" presStyleCnt="0"/>
      <dgm:spPr/>
    </dgm:pt>
    <dgm:pt modelId="{E2AA6EE1-2F2A-4963-94B4-FB636EC714E9}" type="pres">
      <dgm:prSet presAssocID="{AA5B2B8B-FB21-4016-8724-44DD39A1CCCE}" presName="parTxOnly" presStyleLbl="node1" presStyleIdx="5" presStyleCnt="8" custLinFactNeighborX="618" custLinFactNeighborY="-117">
        <dgm:presLayoutVars>
          <dgm:bulletEnabled val="1"/>
        </dgm:presLayoutVars>
      </dgm:prSet>
      <dgm:spPr/>
    </dgm:pt>
    <dgm:pt modelId="{8CA060AC-D28C-4C45-A110-A8FF7CC69F26}" type="pres">
      <dgm:prSet presAssocID="{D584B0BD-4AAE-4A59-AF0F-83ADCA0A234B}" presName="parSpace" presStyleCnt="0"/>
      <dgm:spPr/>
    </dgm:pt>
    <dgm:pt modelId="{36D38A19-69B6-4471-A1B1-532355075856}" type="pres">
      <dgm:prSet presAssocID="{C2DFAF9E-6EFE-48F6-947B-9F4ECDA8D4B2}" presName="parTxOnly" presStyleLbl="node1" presStyleIdx="6" presStyleCnt="8">
        <dgm:presLayoutVars>
          <dgm:bulletEnabled val="1"/>
        </dgm:presLayoutVars>
      </dgm:prSet>
      <dgm:spPr/>
    </dgm:pt>
    <dgm:pt modelId="{8AC27BE5-C714-4DFC-8ABB-6C46CF201DD8}" type="pres">
      <dgm:prSet presAssocID="{93DA85AB-FB8A-4EA6-886A-11028882017C}" presName="parSpace" presStyleCnt="0"/>
      <dgm:spPr/>
    </dgm:pt>
    <dgm:pt modelId="{D47CD1A7-5DF5-478F-8055-6B0AAF7C1C04}" type="pres">
      <dgm:prSet presAssocID="{A084D510-1627-484C-9C84-5BCCD5858972}" presName="parTxOnly" presStyleLbl="node1" presStyleIdx="7" presStyleCnt="8">
        <dgm:presLayoutVars>
          <dgm:bulletEnabled val="1"/>
        </dgm:presLayoutVars>
      </dgm:prSet>
      <dgm:spPr/>
    </dgm:pt>
  </dgm:ptLst>
  <dgm:cxnLst>
    <dgm:cxn modelId="{D4A32430-4A6F-4CAD-8C80-8A87EB1925C9}" srcId="{51144834-852F-428D-A5C8-06546B10479A}" destId="{AA5B2B8B-FB21-4016-8724-44DD39A1CCCE}" srcOrd="5" destOrd="0" parTransId="{AA0DBE40-FD3F-4D5E-B7E4-0620882241C0}" sibTransId="{D584B0BD-4AAE-4A59-AF0F-83ADCA0A234B}"/>
    <dgm:cxn modelId="{F040FA34-DBAC-4E71-8F3A-D6C06586A4D4}" srcId="{51144834-852F-428D-A5C8-06546B10479A}" destId="{F59BB0D4-5187-4FA0-A713-08A1B0F9066D}" srcOrd="1" destOrd="0" parTransId="{E5B88032-90DE-48CE-822E-663C63B1CC30}" sibTransId="{1B699729-4258-434C-BDC9-53F80A02DBC8}"/>
    <dgm:cxn modelId="{667E5C35-2840-42CD-94CA-28E60E7C4466}" srcId="{51144834-852F-428D-A5C8-06546B10479A}" destId="{716B9098-ABAE-46E0-8104-B4993FA97F5B}" srcOrd="3" destOrd="0" parTransId="{7C6AEAB0-0201-4434-90F1-8F2DFED8E76B}" sibTransId="{AFF5B31C-3026-473D-B641-464578A4B6F1}"/>
    <dgm:cxn modelId="{943B4841-1DB8-49D3-BF72-F6ABBB1BADCB}" type="presOf" srcId="{716B9098-ABAE-46E0-8104-B4993FA97F5B}" destId="{07749D3F-6FC7-42F7-A198-39B5F67A71A2}" srcOrd="0" destOrd="0" presId="urn:microsoft.com/office/officeart/2005/8/layout/hChevron3"/>
    <dgm:cxn modelId="{ECAB7745-84D6-40D5-9358-AD620CD4EDEB}" type="presOf" srcId="{51144834-852F-428D-A5C8-06546B10479A}" destId="{9A016427-E8BC-495C-A4A1-0FD05EBD8746}" srcOrd="0" destOrd="0" presId="urn:microsoft.com/office/officeart/2005/8/layout/hChevron3"/>
    <dgm:cxn modelId="{6056FA66-14B4-4982-97B6-844ECDAF9BBE}" type="presOf" srcId="{5D7534B0-F87C-41C1-95C2-F449BDB52521}" destId="{CA0968CD-AB73-4361-8FE6-C44ECDEDBF6E}" srcOrd="0" destOrd="0" presId="urn:microsoft.com/office/officeart/2005/8/layout/hChevron3"/>
    <dgm:cxn modelId="{F9292148-7016-450B-A53F-96C14B867D15}" srcId="{51144834-852F-428D-A5C8-06546B10479A}" destId="{A3F1A8C0-C9D0-4539-A013-F3A7D3D5C52F}" srcOrd="0" destOrd="0" parTransId="{5D1B2949-6E31-4C05-A02A-2142D2246842}" sibTransId="{2D8333E8-6DB5-4536-A062-DC3F055E622E}"/>
    <dgm:cxn modelId="{FE14E46A-C3A4-4F9E-A71D-9CBA1F0AEDBB}" srcId="{51144834-852F-428D-A5C8-06546B10479A}" destId="{71AFEBA9-5048-4047-8C7D-C47BE205A319}" srcOrd="2" destOrd="0" parTransId="{39C3FD4F-746C-4F02-8FB0-09C11C97018C}" sibTransId="{B5A804D0-2CB6-4C5F-9303-8F48F423BADB}"/>
    <dgm:cxn modelId="{01A9A76D-E815-4716-9DB7-B144E5EA6673}" type="presOf" srcId="{AA5B2B8B-FB21-4016-8724-44DD39A1CCCE}" destId="{E2AA6EE1-2F2A-4963-94B4-FB636EC714E9}" srcOrd="0" destOrd="0" presId="urn:microsoft.com/office/officeart/2005/8/layout/hChevron3"/>
    <dgm:cxn modelId="{5EC6CE7A-607F-4936-824E-546EB9B5A32E}" srcId="{51144834-852F-428D-A5C8-06546B10479A}" destId="{C2DFAF9E-6EFE-48F6-947B-9F4ECDA8D4B2}" srcOrd="6" destOrd="0" parTransId="{057B4FFB-3F01-4617-8BD1-E57682B2FF03}" sibTransId="{93DA85AB-FB8A-4EA6-886A-11028882017C}"/>
    <dgm:cxn modelId="{23E65E88-77C5-4D94-8E4F-675B7378FBBE}" type="presOf" srcId="{C2DFAF9E-6EFE-48F6-947B-9F4ECDA8D4B2}" destId="{36D38A19-69B6-4471-A1B1-532355075856}" srcOrd="0" destOrd="0" presId="urn:microsoft.com/office/officeart/2005/8/layout/hChevron3"/>
    <dgm:cxn modelId="{A00AE49C-FBDD-4E52-90BC-06656D997637}" type="presOf" srcId="{71AFEBA9-5048-4047-8C7D-C47BE205A319}" destId="{652A7636-79F8-428B-83D9-1562358DBA06}" srcOrd="0" destOrd="0" presId="urn:microsoft.com/office/officeart/2005/8/layout/hChevron3"/>
    <dgm:cxn modelId="{93568FCF-8CF6-44C8-B084-45CD222E22B2}" srcId="{51144834-852F-428D-A5C8-06546B10479A}" destId="{A084D510-1627-484C-9C84-5BCCD5858972}" srcOrd="7" destOrd="0" parTransId="{EF368597-CC9C-4AB2-9313-1A9CC97BBE8F}" sibTransId="{F44E17A2-81C0-4539-8D99-9ACB6EE3AD53}"/>
    <dgm:cxn modelId="{BD7F4AD6-CD37-4C60-B28A-25BE6BEA5011}" type="presOf" srcId="{F59BB0D4-5187-4FA0-A713-08A1B0F9066D}" destId="{A064DA2F-2286-4371-91D5-B8D44B1754C1}" srcOrd="0" destOrd="0" presId="urn:microsoft.com/office/officeart/2005/8/layout/hChevron3"/>
    <dgm:cxn modelId="{90AEDED8-7521-43AE-92AB-78D3E9AB638F}" type="presOf" srcId="{A3F1A8C0-C9D0-4539-A013-F3A7D3D5C52F}" destId="{A67A5D04-3534-4639-A743-F9E36F0CF6CF}" srcOrd="0" destOrd="0" presId="urn:microsoft.com/office/officeart/2005/8/layout/hChevron3"/>
    <dgm:cxn modelId="{77A206EC-4A6A-4C6E-96F5-2C44F332A8BF}" type="presOf" srcId="{A084D510-1627-484C-9C84-5BCCD5858972}" destId="{D47CD1A7-5DF5-478F-8055-6B0AAF7C1C04}" srcOrd="0" destOrd="0" presId="urn:microsoft.com/office/officeart/2005/8/layout/hChevron3"/>
    <dgm:cxn modelId="{E9A8EEEC-B21E-4CC1-A2AF-DB357E4A42D0}" srcId="{51144834-852F-428D-A5C8-06546B10479A}" destId="{5D7534B0-F87C-41C1-95C2-F449BDB52521}" srcOrd="4" destOrd="0" parTransId="{E13E6E35-8354-422D-AC10-6355700B2CAE}" sibTransId="{ED5ED345-B201-4B85-9797-A8BBA979A7DA}"/>
    <dgm:cxn modelId="{2901E288-754A-47F9-9369-90813FE58FCC}" type="presParOf" srcId="{9A016427-E8BC-495C-A4A1-0FD05EBD8746}" destId="{A67A5D04-3534-4639-A743-F9E36F0CF6CF}" srcOrd="0" destOrd="0" presId="urn:microsoft.com/office/officeart/2005/8/layout/hChevron3"/>
    <dgm:cxn modelId="{CAB0E83E-7B25-4B51-A75A-F9D110558724}" type="presParOf" srcId="{9A016427-E8BC-495C-A4A1-0FD05EBD8746}" destId="{8C0BD1C5-C6B1-429D-BAF1-9D98EA5C538D}" srcOrd="1" destOrd="0" presId="urn:microsoft.com/office/officeart/2005/8/layout/hChevron3"/>
    <dgm:cxn modelId="{E64FEC38-F501-4995-B1B0-C45438AB070F}" type="presParOf" srcId="{9A016427-E8BC-495C-A4A1-0FD05EBD8746}" destId="{A064DA2F-2286-4371-91D5-B8D44B1754C1}" srcOrd="2" destOrd="0" presId="urn:microsoft.com/office/officeart/2005/8/layout/hChevron3"/>
    <dgm:cxn modelId="{4463A1BF-6241-4A2C-B589-460BB592A56F}" type="presParOf" srcId="{9A016427-E8BC-495C-A4A1-0FD05EBD8746}" destId="{B32036CC-5D74-44FF-A6F0-C9705D1B41EB}" srcOrd="3" destOrd="0" presId="urn:microsoft.com/office/officeart/2005/8/layout/hChevron3"/>
    <dgm:cxn modelId="{76176C69-40C8-4197-AE51-5B0F6D55583D}" type="presParOf" srcId="{9A016427-E8BC-495C-A4A1-0FD05EBD8746}" destId="{652A7636-79F8-428B-83D9-1562358DBA06}" srcOrd="4" destOrd="0" presId="urn:microsoft.com/office/officeart/2005/8/layout/hChevron3"/>
    <dgm:cxn modelId="{6DAAD1B4-C885-40C0-890B-4715AB2F8312}" type="presParOf" srcId="{9A016427-E8BC-495C-A4A1-0FD05EBD8746}" destId="{69EAC8F0-A280-4FDE-A28B-90526B410577}" srcOrd="5" destOrd="0" presId="urn:microsoft.com/office/officeart/2005/8/layout/hChevron3"/>
    <dgm:cxn modelId="{E41E05DA-734A-490A-BA1F-66F65521B7AA}" type="presParOf" srcId="{9A016427-E8BC-495C-A4A1-0FD05EBD8746}" destId="{07749D3F-6FC7-42F7-A198-39B5F67A71A2}" srcOrd="6" destOrd="0" presId="urn:microsoft.com/office/officeart/2005/8/layout/hChevron3"/>
    <dgm:cxn modelId="{5A7B1D25-4C88-4EA3-A35B-32DFC7E5E778}" type="presParOf" srcId="{9A016427-E8BC-495C-A4A1-0FD05EBD8746}" destId="{34399F0D-6A2C-4B85-AF4A-8AB456E3A174}" srcOrd="7" destOrd="0" presId="urn:microsoft.com/office/officeart/2005/8/layout/hChevron3"/>
    <dgm:cxn modelId="{7ABE37A8-7D69-4246-9282-40198950CABA}" type="presParOf" srcId="{9A016427-E8BC-495C-A4A1-0FD05EBD8746}" destId="{CA0968CD-AB73-4361-8FE6-C44ECDEDBF6E}" srcOrd="8" destOrd="0" presId="urn:microsoft.com/office/officeart/2005/8/layout/hChevron3"/>
    <dgm:cxn modelId="{D0C67DDD-C07D-4BAC-B7D2-28F36CD1A8B5}" type="presParOf" srcId="{9A016427-E8BC-495C-A4A1-0FD05EBD8746}" destId="{F42082FE-2A5C-4194-BDAE-8E70C11073D5}" srcOrd="9" destOrd="0" presId="urn:microsoft.com/office/officeart/2005/8/layout/hChevron3"/>
    <dgm:cxn modelId="{CAE6A454-B830-43CA-B3A1-1A92FB162441}" type="presParOf" srcId="{9A016427-E8BC-495C-A4A1-0FD05EBD8746}" destId="{E2AA6EE1-2F2A-4963-94B4-FB636EC714E9}" srcOrd="10" destOrd="0" presId="urn:microsoft.com/office/officeart/2005/8/layout/hChevron3"/>
    <dgm:cxn modelId="{B48C1E25-0245-46EC-B2DB-53A7513327CC}" type="presParOf" srcId="{9A016427-E8BC-495C-A4A1-0FD05EBD8746}" destId="{8CA060AC-D28C-4C45-A110-A8FF7CC69F26}" srcOrd="11" destOrd="0" presId="urn:microsoft.com/office/officeart/2005/8/layout/hChevron3"/>
    <dgm:cxn modelId="{9F6574C0-CC54-48FC-85DC-806625FB7A06}" type="presParOf" srcId="{9A016427-E8BC-495C-A4A1-0FD05EBD8746}" destId="{36D38A19-69B6-4471-A1B1-532355075856}" srcOrd="12" destOrd="0" presId="urn:microsoft.com/office/officeart/2005/8/layout/hChevron3"/>
    <dgm:cxn modelId="{D55A18F7-737C-486A-822C-7279EE9B21EB}" type="presParOf" srcId="{9A016427-E8BC-495C-A4A1-0FD05EBD8746}" destId="{8AC27BE5-C714-4DFC-8ABB-6C46CF201DD8}" srcOrd="13" destOrd="0" presId="urn:microsoft.com/office/officeart/2005/8/layout/hChevron3"/>
    <dgm:cxn modelId="{C8E48438-ABEA-465B-80AC-7E4FB434A076}" type="presParOf" srcId="{9A016427-E8BC-495C-A4A1-0FD05EBD8746}" destId="{D47CD1A7-5DF5-478F-8055-6B0AAF7C1C04}" srcOrd="14" destOrd="0" presId="urn:microsoft.com/office/officeart/2005/8/layout/hChevron3"/>
  </dgm:cxnLst>
  <dgm:bg>
    <a:solidFill>
      <a:schemeClr val="accent3">
        <a:lumMod val="20000"/>
        <a:lumOff val="80000"/>
      </a:schemeClr>
    </a:solid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51144834-852F-428D-A5C8-06546B10479A}" type="doc">
      <dgm:prSet loTypeId="urn:microsoft.com/office/officeart/2005/8/layout/hChevron3" loCatId="process" qsTypeId="urn:microsoft.com/office/officeart/2005/8/quickstyle/simple4" qsCatId="simple" csTypeId="urn:microsoft.com/office/officeart/2005/8/colors/colorful3" csCatId="colorful" phldr="1"/>
      <dgm:spPr/>
    </dgm:pt>
    <dgm:pt modelId="{F59BB0D4-5187-4FA0-A713-08A1B0F9066D}">
      <dgm:prSet phldrT="[Text]" custT="1"/>
      <dgm:spPr/>
      <dgm:t>
        <a:bodyPr/>
        <a:lstStyle/>
        <a:p>
          <a:r>
            <a:rPr lang="en-US" sz="1100" b="1" dirty="0"/>
            <a:t>Objective</a:t>
          </a:r>
          <a:endParaRPr lang="en-IN" sz="1100" dirty="0"/>
        </a:p>
      </dgm:t>
    </dgm:pt>
    <dgm:pt modelId="{E5B88032-90DE-48CE-822E-663C63B1CC30}" type="parTrans" cxnId="{F040FA34-DBAC-4E71-8F3A-D6C06586A4D4}">
      <dgm:prSet/>
      <dgm:spPr/>
      <dgm:t>
        <a:bodyPr/>
        <a:lstStyle/>
        <a:p>
          <a:endParaRPr lang="en-IN" sz="1100"/>
        </a:p>
      </dgm:t>
    </dgm:pt>
    <dgm:pt modelId="{1B699729-4258-434C-BDC9-53F80A02DBC8}" type="sibTrans" cxnId="{F040FA34-DBAC-4E71-8F3A-D6C06586A4D4}">
      <dgm:prSet/>
      <dgm:spPr/>
      <dgm:t>
        <a:bodyPr/>
        <a:lstStyle/>
        <a:p>
          <a:endParaRPr lang="en-IN" sz="1100"/>
        </a:p>
      </dgm:t>
    </dgm:pt>
    <dgm:pt modelId="{71AFEBA9-5048-4047-8C7D-C47BE205A319}">
      <dgm:prSet phldrT="[Text]" custT="1"/>
      <dgm:spPr/>
      <dgm:t>
        <a:bodyPr/>
        <a:lstStyle/>
        <a:p>
          <a:r>
            <a:rPr lang="en-US" sz="1100" b="1" dirty="0"/>
            <a:t>Market Opportunity Assessment</a:t>
          </a:r>
          <a:endParaRPr lang="en-IN" sz="1100" dirty="0"/>
        </a:p>
      </dgm:t>
    </dgm:pt>
    <dgm:pt modelId="{39C3FD4F-746C-4F02-8FB0-09C11C97018C}" type="parTrans" cxnId="{FE14E46A-C3A4-4F9E-A71D-9CBA1F0AEDBB}">
      <dgm:prSet/>
      <dgm:spPr/>
      <dgm:t>
        <a:bodyPr/>
        <a:lstStyle/>
        <a:p>
          <a:endParaRPr lang="en-IN" sz="1100"/>
        </a:p>
      </dgm:t>
    </dgm:pt>
    <dgm:pt modelId="{B5A804D0-2CB6-4C5F-9303-8F48F423BADB}" type="sibTrans" cxnId="{FE14E46A-C3A4-4F9E-A71D-9CBA1F0AEDBB}">
      <dgm:prSet/>
      <dgm:spPr/>
      <dgm:t>
        <a:bodyPr/>
        <a:lstStyle/>
        <a:p>
          <a:endParaRPr lang="en-IN" sz="1100"/>
        </a:p>
      </dgm:t>
    </dgm:pt>
    <dgm:pt modelId="{716B9098-ABAE-46E0-8104-B4993FA97F5B}">
      <dgm:prSet custT="1"/>
      <dgm:spPr/>
      <dgm:t>
        <a:bodyPr/>
        <a:lstStyle/>
        <a:p>
          <a:r>
            <a:rPr lang="en-US" sz="1000" b="1" i="0"/>
            <a:t>Product Proposition Analysis &amp; Competitive Analysis</a:t>
          </a:r>
          <a:endParaRPr lang="en-IN" sz="1000" i="0" dirty="0"/>
        </a:p>
      </dgm:t>
    </dgm:pt>
    <dgm:pt modelId="{7C6AEAB0-0201-4434-90F1-8F2DFED8E76B}" type="parTrans" cxnId="{667E5C35-2840-42CD-94CA-28E60E7C4466}">
      <dgm:prSet/>
      <dgm:spPr/>
      <dgm:t>
        <a:bodyPr/>
        <a:lstStyle/>
        <a:p>
          <a:endParaRPr lang="en-IN" sz="1100"/>
        </a:p>
      </dgm:t>
    </dgm:pt>
    <dgm:pt modelId="{AFF5B31C-3026-473D-B641-464578A4B6F1}" type="sibTrans" cxnId="{667E5C35-2840-42CD-94CA-28E60E7C4466}">
      <dgm:prSet/>
      <dgm:spPr/>
      <dgm:t>
        <a:bodyPr/>
        <a:lstStyle/>
        <a:p>
          <a:endParaRPr lang="en-IN" sz="1100"/>
        </a:p>
      </dgm:t>
    </dgm:pt>
    <dgm:pt modelId="{5D7534B0-F87C-41C1-95C2-F449BDB52521}">
      <dgm:prSet custT="1"/>
      <dgm:spPr/>
      <dgm:t>
        <a:bodyPr/>
        <a:lstStyle/>
        <a:p>
          <a:r>
            <a:rPr lang="en-US" sz="1100" b="1" dirty="0"/>
            <a:t>Value Proposition</a:t>
          </a:r>
          <a:endParaRPr lang="en-IN" sz="1100" dirty="0"/>
        </a:p>
      </dgm:t>
    </dgm:pt>
    <dgm:pt modelId="{E13E6E35-8354-422D-AC10-6355700B2CAE}" type="parTrans" cxnId="{E9A8EEEC-B21E-4CC1-A2AF-DB357E4A42D0}">
      <dgm:prSet/>
      <dgm:spPr/>
      <dgm:t>
        <a:bodyPr/>
        <a:lstStyle/>
        <a:p>
          <a:endParaRPr lang="en-IN" sz="1100"/>
        </a:p>
      </dgm:t>
    </dgm:pt>
    <dgm:pt modelId="{ED5ED345-B201-4B85-9797-A8BBA979A7DA}" type="sibTrans" cxnId="{E9A8EEEC-B21E-4CC1-A2AF-DB357E4A42D0}">
      <dgm:prSet/>
      <dgm:spPr/>
      <dgm:t>
        <a:bodyPr/>
        <a:lstStyle/>
        <a:p>
          <a:endParaRPr lang="en-IN" sz="1100"/>
        </a:p>
      </dgm:t>
    </dgm:pt>
    <dgm:pt modelId="{AA5B2B8B-FB21-4016-8724-44DD39A1CCCE}">
      <dgm:prSet custT="1"/>
      <dgm:spPr>
        <a:solidFill>
          <a:srgbClr val="B14600"/>
        </a:solidFill>
      </dgm:spPr>
      <dgm:t>
        <a:bodyPr/>
        <a:lstStyle/>
        <a:p>
          <a:r>
            <a:rPr lang="en-IN" sz="1100" b="1" dirty="0"/>
            <a:t>Go-To-Market Strategy</a:t>
          </a:r>
          <a:endParaRPr lang="en-IN" sz="1100" dirty="0"/>
        </a:p>
      </dgm:t>
    </dgm:pt>
    <dgm:pt modelId="{AA0DBE40-FD3F-4D5E-B7E4-0620882241C0}" type="parTrans" cxnId="{D4A32430-4A6F-4CAD-8C80-8A87EB1925C9}">
      <dgm:prSet/>
      <dgm:spPr/>
      <dgm:t>
        <a:bodyPr/>
        <a:lstStyle/>
        <a:p>
          <a:endParaRPr lang="en-IN" sz="1100"/>
        </a:p>
      </dgm:t>
    </dgm:pt>
    <dgm:pt modelId="{D584B0BD-4AAE-4A59-AF0F-83ADCA0A234B}" type="sibTrans" cxnId="{D4A32430-4A6F-4CAD-8C80-8A87EB1925C9}">
      <dgm:prSet/>
      <dgm:spPr/>
      <dgm:t>
        <a:bodyPr/>
        <a:lstStyle/>
        <a:p>
          <a:endParaRPr lang="en-IN" sz="1100"/>
        </a:p>
      </dgm:t>
    </dgm:pt>
    <dgm:pt modelId="{A084D510-1627-484C-9C84-5BCCD5858972}">
      <dgm:prSet custT="1"/>
      <dgm:spPr>
        <a:solidFill>
          <a:srgbClr val="800000"/>
        </a:solidFill>
      </dgm:spPr>
      <dgm:t>
        <a:bodyPr/>
        <a:lstStyle/>
        <a:p>
          <a:r>
            <a:rPr lang="en-US" sz="1100" b="1" dirty="0"/>
            <a:t>Implementation Strategy</a:t>
          </a:r>
          <a:endParaRPr lang="en-IN" sz="1100" b="1" dirty="0"/>
        </a:p>
      </dgm:t>
    </dgm:pt>
    <dgm:pt modelId="{EF368597-CC9C-4AB2-9313-1A9CC97BBE8F}" type="parTrans" cxnId="{93568FCF-8CF6-44C8-B084-45CD222E22B2}">
      <dgm:prSet/>
      <dgm:spPr/>
      <dgm:t>
        <a:bodyPr/>
        <a:lstStyle/>
        <a:p>
          <a:endParaRPr lang="en-IN" sz="1100"/>
        </a:p>
      </dgm:t>
    </dgm:pt>
    <dgm:pt modelId="{F44E17A2-81C0-4539-8D99-9ACB6EE3AD53}" type="sibTrans" cxnId="{93568FCF-8CF6-44C8-B084-45CD222E22B2}">
      <dgm:prSet/>
      <dgm:spPr/>
      <dgm:t>
        <a:bodyPr/>
        <a:lstStyle/>
        <a:p>
          <a:endParaRPr lang="en-IN" sz="1100"/>
        </a:p>
      </dgm:t>
    </dgm:pt>
    <dgm:pt modelId="{C2DFAF9E-6EFE-48F6-947B-9F4ECDA8D4B2}">
      <dgm:prSet custT="1"/>
      <dgm:spPr/>
      <dgm:t>
        <a:bodyPr/>
        <a:lstStyle/>
        <a:p>
          <a:r>
            <a:rPr lang="en-IN" sz="1100" b="1" dirty="0"/>
            <a:t>Financial Strategy</a:t>
          </a:r>
        </a:p>
      </dgm:t>
    </dgm:pt>
    <dgm:pt modelId="{057B4FFB-3F01-4617-8BD1-E57682B2FF03}" type="parTrans" cxnId="{5EC6CE7A-607F-4936-824E-546EB9B5A32E}">
      <dgm:prSet/>
      <dgm:spPr/>
      <dgm:t>
        <a:bodyPr/>
        <a:lstStyle/>
        <a:p>
          <a:endParaRPr lang="en-IN" sz="1100"/>
        </a:p>
      </dgm:t>
    </dgm:pt>
    <dgm:pt modelId="{93DA85AB-FB8A-4EA6-886A-11028882017C}" type="sibTrans" cxnId="{5EC6CE7A-607F-4936-824E-546EB9B5A32E}">
      <dgm:prSet/>
      <dgm:spPr/>
      <dgm:t>
        <a:bodyPr/>
        <a:lstStyle/>
        <a:p>
          <a:endParaRPr lang="en-IN" sz="1100"/>
        </a:p>
      </dgm:t>
    </dgm:pt>
    <dgm:pt modelId="{A3F1A8C0-C9D0-4539-A013-F3A7D3D5C52F}">
      <dgm:prSet custT="1"/>
      <dgm:spPr/>
      <dgm:t>
        <a:bodyPr/>
        <a:lstStyle/>
        <a:p>
          <a:r>
            <a:rPr lang="en-IN" sz="1100" dirty="0"/>
            <a:t>Agenda</a:t>
          </a:r>
        </a:p>
      </dgm:t>
    </dgm:pt>
    <dgm:pt modelId="{5D1B2949-6E31-4C05-A02A-2142D2246842}" type="parTrans" cxnId="{F9292148-7016-450B-A53F-96C14B867D15}">
      <dgm:prSet/>
      <dgm:spPr/>
      <dgm:t>
        <a:bodyPr/>
        <a:lstStyle/>
        <a:p>
          <a:endParaRPr lang="en-IN"/>
        </a:p>
      </dgm:t>
    </dgm:pt>
    <dgm:pt modelId="{2D8333E8-6DB5-4536-A062-DC3F055E622E}" type="sibTrans" cxnId="{F9292148-7016-450B-A53F-96C14B867D15}">
      <dgm:prSet/>
      <dgm:spPr/>
      <dgm:t>
        <a:bodyPr/>
        <a:lstStyle/>
        <a:p>
          <a:endParaRPr lang="en-IN"/>
        </a:p>
      </dgm:t>
    </dgm:pt>
    <dgm:pt modelId="{9A016427-E8BC-495C-A4A1-0FD05EBD8746}" type="pres">
      <dgm:prSet presAssocID="{51144834-852F-428D-A5C8-06546B10479A}" presName="Name0" presStyleCnt="0">
        <dgm:presLayoutVars>
          <dgm:dir/>
          <dgm:resizeHandles val="exact"/>
        </dgm:presLayoutVars>
      </dgm:prSet>
      <dgm:spPr/>
    </dgm:pt>
    <dgm:pt modelId="{A67A5D04-3534-4639-A743-F9E36F0CF6CF}" type="pres">
      <dgm:prSet presAssocID="{A3F1A8C0-C9D0-4539-A013-F3A7D3D5C52F}" presName="parTxOnly" presStyleLbl="node1" presStyleIdx="0" presStyleCnt="8">
        <dgm:presLayoutVars>
          <dgm:bulletEnabled val="1"/>
        </dgm:presLayoutVars>
      </dgm:prSet>
      <dgm:spPr/>
    </dgm:pt>
    <dgm:pt modelId="{8C0BD1C5-C6B1-429D-BAF1-9D98EA5C538D}" type="pres">
      <dgm:prSet presAssocID="{2D8333E8-6DB5-4536-A062-DC3F055E622E}" presName="parSpace" presStyleCnt="0"/>
      <dgm:spPr/>
    </dgm:pt>
    <dgm:pt modelId="{A064DA2F-2286-4371-91D5-B8D44B1754C1}" type="pres">
      <dgm:prSet presAssocID="{F59BB0D4-5187-4FA0-A713-08A1B0F9066D}" presName="parTxOnly" presStyleLbl="node1" presStyleIdx="1" presStyleCnt="8">
        <dgm:presLayoutVars>
          <dgm:bulletEnabled val="1"/>
        </dgm:presLayoutVars>
      </dgm:prSet>
      <dgm:spPr/>
    </dgm:pt>
    <dgm:pt modelId="{B32036CC-5D74-44FF-A6F0-C9705D1B41EB}" type="pres">
      <dgm:prSet presAssocID="{1B699729-4258-434C-BDC9-53F80A02DBC8}" presName="parSpace" presStyleCnt="0"/>
      <dgm:spPr/>
    </dgm:pt>
    <dgm:pt modelId="{652A7636-79F8-428B-83D9-1562358DBA06}" type="pres">
      <dgm:prSet presAssocID="{71AFEBA9-5048-4047-8C7D-C47BE205A319}" presName="parTxOnly" presStyleLbl="node1" presStyleIdx="2" presStyleCnt="8">
        <dgm:presLayoutVars>
          <dgm:bulletEnabled val="1"/>
        </dgm:presLayoutVars>
      </dgm:prSet>
      <dgm:spPr/>
    </dgm:pt>
    <dgm:pt modelId="{69EAC8F0-A280-4FDE-A28B-90526B410577}" type="pres">
      <dgm:prSet presAssocID="{B5A804D0-2CB6-4C5F-9303-8F48F423BADB}" presName="parSpace" presStyleCnt="0"/>
      <dgm:spPr/>
    </dgm:pt>
    <dgm:pt modelId="{07749D3F-6FC7-42F7-A198-39B5F67A71A2}" type="pres">
      <dgm:prSet presAssocID="{716B9098-ABAE-46E0-8104-B4993FA97F5B}" presName="parTxOnly" presStyleLbl="node1" presStyleIdx="3" presStyleCnt="8">
        <dgm:presLayoutVars>
          <dgm:bulletEnabled val="1"/>
        </dgm:presLayoutVars>
      </dgm:prSet>
      <dgm:spPr/>
    </dgm:pt>
    <dgm:pt modelId="{34399F0D-6A2C-4B85-AF4A-8AB456E3A174}" type="pres">
      <dgm:prSet presAssocID="{AFF5B31C-3026-473D-B641-464578A4B6F1}" presName="parSpace" presStyleCnt="0"/>
      <dgm:spPr/>
    </dgm:pt>
    <dgm:pt modelId="{CA0968CD-AB73-4361-8FE6-C44ECDEDBF6E}" type="pres">
      <dgm:prSet presAssocID="{5D7534B0-F87C-41C1-95C2-F449BDB52521}" presName="parTxOnly" presStyleLbl="node1" presStyleIdx="4" presStyleCnt="8">
        <dgm:presLayoutVars>
          <dgm:bulletEnabled val="1"/>
        </dgm:presLayoutVars>
      </dgm:prSet>
      <dgm:spPr/>
    </dgm:pt>
    <dgm:pt modelId="{F42082FE-2A5C-4194-BDAE-8E70C11073D5}" type="pres">
      <dgm:prSet presAssocID="{ED5ED345-B201-4B85-9797-A8BBA979A7DA}" presName="parSpace" presStyleCnt="0"/>
      <dgm:spPr/>
    </dgm:pt>
    <dgm:pt modelId="{E2AA6EE1-2F2A-4963-94B4-FB636EC714E9}" type="pres">
      <dgm:prSet presAssocID="{AA5B2B8B-FB21-4016-8724-44DD39A1CCCE}" presName="parTxOnly" presStyleLbl="node1" presStyleIdx="5" presStyleCnt="8" custLinFactNeighborX="618" custLinFactNeighborY="-117">
        <dgm:presLayoutVars>
          <dgm:bulletEnabled val="1"/>
        </dgm:presLayoutVars>
      </dgm:prSet>
      <dgm:spPr/>
    </dgm:pt>
    <dgm:pt modelId="{8CA060AC-D28C-4C45-A110-A8FF7CC69F26}" type="pres">
      <dgm:prSet presAssocID="{D584B0BD-4AAE-4A59-AF0F-83ADCA0A234B}" presName="parSpace" presStyleCnt="0"/>
      <dgm:spPr/>
    </dgm:pt>
    <dgm:pt modelId="{36D38A19-69B6-4471-A1B1-532355075856}" type="pres">
      <dgm:prSet presAssocID="{C2DFAF9E-6EFE-48F6-947B-9F4ECDA8D4B2}" presName="parTxOnly" presStyleLbl="node1" presStyleIdx="6" presStyleCnt="8">
        <dgm:presLayoutVars>
          <dgm:bulletEnabled val="1"/>
        </dgm:presLayoutVars>
      </dgm:prSet>
      <dgm:spPr/>
    </dgm:pt>
    <dgm:pt modelId="{8AC27BE5-C714-4DFC-8ABB-6C46CF201DD8}" type="pres">
      <dgm:prSet presAssocID="{93DA85AB-FB8A-4EA6-886A-11028882017C}" presName="parSpace" presStyleCnt="0"/>
      <dgm:spPr/>
    </dgm:pt>
    <dgm:pt modelId="{D47CD1A7-5DF5-478F-8055-6B0AAF7C1C04}" type="pres">
      <dgm:prSet presAssocID="{A084D510-1627-484C-9C84-5BCCD5858972}" presName="parTxOnly" presStyleLbl="node1" presStyleIdx="7" presStyleCnt="8">
        <dgm:presLayoutVars>
          <dgm:bulletEnabled val="1"/>
        </dgm:presLayoutVars>
      </dgm:prSet>
      <dgm:spPr/>
    </dgm:pt>
  </dgm:ptLst>
  <dgm:cxnLst>
    <dgm:cxn modelId="{D4A32430-4A6F-4CAD-8C80-8A87EB1925C9}" srcId="{51144834-852F-428D-A5C8-06546B10479A}" destId="{AA5B2B8B-FB21-4016-8724-44DD39A1CCCE}" srcOrd="5" destOrd="0" parTransId="{AA0DBE40-FD3F-4D5E-B7E4-0620882241C0}" sibTransId="{D584B0BD-4AAE-4A59-AF0F-83ADCA0A234B}"/>
    <dgm:cxn modelId="{F040FA34-DBAC-4E71-8F3A-D6C06586A4D4}" srcId="{51144834-852F-428D-A5C8-06546B10479A}" destId="{F59BB0D4-5187-4FA0-A713-08A1B0F9066D}" srcOrd="1" destOrd="0" parTransId="{E5B88032-90DE-48CE-822E-663C63B1CC30}" sibTransId="{1B699729-4258-434C-BDC9-53F80A02DBC8}"/>
    <dgm:cxn modelId="{667E5C35-2840-42CD-94CA-28E60E7C4466}" srcId="{51144834-852F-428D-A5C8-06546B10479A}" destId="{716B9098-ABAE-46E0-8104-B4993FA97F5B}" srcOrd="3" destOrd="0" parTransId="{7C6AEAB0-0201-4434-90F1-8F2DFED8E76B}" sibTransId="{AFF5B31C-3026-473D-B641-464578A4B6F1}"/>
    <dgm:cxn modelId="{943B4841-1DB8-49D3-BF72-F6ABBB1BADCB}" type="presOf" srcId="{716B9098-ABAE-46E0-8104-B4993FA97F5B}" destId="{07749D3F-6FC7-42F7-A198-39B5F67A71A2}" srcOrd="0" destOrd="0" presId="urn:microsoft.com/office/officeart/2005/8/layout/hChevron3"/>
    <dgm:cxn modelId="{ECAB7745-84D6-40D5-9358-AD620CD4EDEB}" type="presOf" srcId="{51144834-852F-428D-A5C8-06546B10479A}" destId="{9A016427-E8BC-495C-A4A1-0FD05EBD8746}" srcOrd="0" destOrd="0" presId="urn:microsoft.com/office/officeart/2005/8/layout/hChevron3"/>
    <dgm:cxn modelId="{6056FA66-14B4-4982-97B6-844ECDAF9BBE}" type="presOf" srcId="{5D7534B0-F87C-41C1-95C2-F449BDB52521}" destId="{CA0968CD-AB73-4361-8FE6-C44ECDEDBF6E}" srcOrd="0" destOrd="0" presId="urn:microsoft.com/office/officeart/2005/8/layout/hChevron3"/>
    <dgm:cxn modelId="{F9292148-7016-450B-A53F-96C14B867D15}" srcId="{51144834-852F-428D-A5C8-06546B10479A}" destId="{A3F1A8C0-C9D0-4539-A013-F3A7D3D5C52F}" srcOrd="0" destOrd="0" parTransId="{5D1B2949-6E31-4C05-A02A-2142D2246842}" sibTransId="{2D8333E8-6DB5-4536-A062-DC3F055E622E}"/>
    <dgm:cxn modelId="{FE14E46A-C3A4-4F9E-A71D-9CBA1F0AEDBB}" srcId="{51144834-852F-428D-A5C8-06546B10479A}" destId="{71AFEBA9-5048-4047-8C7D-C47BE205A319}" srcOrd="2" destOrd="0" parTransId="{39C3FD4F-746C-4F02-8FB0-09C11C97018C}" sibTransId="{B5A804D0-2CB6-4C5F-9303-8F48F423BADB}"/>
    <dgm:cxn modelId="{01A9A76D-E815-4716-9DB7-B144E5EA6673}" type="presOf" srcId="{AA5B2B8B-FB21-4016-8724-44DD39A1CCCE}" destId="{E2AA6EE1-2F2A-4963-94B4-FB636EC714E9}" srcOrd="0" destOrd="0" presId="urn:microsoft.com/office/officeart/2005/8/layout/hChevron3"/>
    <dgm:cxn modelId="{5EC6CE7A-607F-4936-824E-546EB9B5A32E}" srcId="{51144834-852F-428D-A5C8-06546B10479A}" destId="{C2DFAF9E-6EFE-48F6-947B-9F4ECDA8D4B2}" srcOrd="6" destOrd="0" parTransId="{057B4FFB-3F01-4617-8BD1-E57682B2FF03}" sibTransId="{93DA85AB-FB8A-4EA6-886A-11028882017C}"/>
    <dgm:cxn modelId="{23E65E88-77C5-4D94-8E4F-675B7378FBBE}" type="presOf" srcId="{C2DFAF9E-6EFE-48F6-947B-9F4ECDA8D4B2}" destId="{36D38A19-69B6-4471-A1B1-532355075856}" srcOrd="0" destOrd="0" presId="urn:microsoft.com/office/officeart/2005/8/layout/hChevron3"/>
    <dgm:cxn modelId="{A00AE49C-FBDD-4E52-90BC-06656D997637}" type="presOf" srcId="{71AFEBA9-5048-4047-8C7D-C47BE205A319}" destId="{652A7636-79F8-428B-83D9-1562358DBA06}" srcOrd="0" destOrd="0" presId="urn:microsoft.com/office/officeart/2005/8/layout/hChevron3"/>
    <dgm:cxn modelId="{93568FCF-8CF6-44C8-B084-45CD222E22B2}" srcId="{51144834-852F-428D-A5C8-06546B10479A}" destId="{A084D510-1627-484C-9C84-5BCCD5858972}" srcOrd="7" destOrd="0" parTransId="{EF368597-CC9C-4AB2-9313-1A9CC97BBE8F}" sibTransId="{F44E17A2-81C0-4539-8D99-9ACB6EE3AD53}"/>
    <dgm:cxn modelId="{BD7F4AD6-CD37-4C60-B28A-25BE6BEA5011}" type="presOf" srcId="{F59BB0D4-5187-4FA0-A713-08A1B0F9066D}" destId="{A064DA2F-2286-4371-91D5-B8D44B1754C1}" srcOrd="0" destOrd="0" presId="urn:microsoft.com/office/officeart/2005/8/layout/hChevron3"/>
    <dgm:cxn modelId="{90AEDED8-7521-43AE-92AB-78D3E9AB638F}" type="presOf" srcId="{A3F1A8C0-C9D0-4539-A013-F3A7D3D5C52F}" destId="{A67A5D04-3534-4639-A743-F9E36F0CF6CF}" srcOrd="0" destOrd="0" presId="urn:microsoft.com/office/officeart/2005/8/layout/hChevron3"/>
    <dgm:cxn modelId="{77A206EC-4A6A-4C6E-96F5-2C44F332A8BF}" type="presOf" srcId="{A084D510-1627-484C-9C84-5BCCD5858972}" destId="{D47CD1A7-5DF5-478F-8055-6B0AAF7C1C04}" srcOrd="0" destOrd="0" presId="urn:microsoft.com/office/officeart/2005/8/layout/hChevron3"/>
    <dgm:cxn modelId="{E9A8EEEC-B21E-4CC1-A2AF-DB357E4A42D0}" srcId="{51144834-852F-428D-A5C8-06546B10479A}" destId="{5D7534B0-F87C-41C1-95C2-F449BDB52521}" srcOrd="4" destOrd="0" parTransId="{E13E6E35-8354-422D-AC10-6355700B2CAE}" sibTransId="{ED5ED345-B201-4B85-9797-A8BBA979A7DA}"/>
    <dgm:cxn modelId="{2901E288-754A-47F9-9369-90813FE58FCC}" type="presParOf" srcId="{9A016427-E8BC-495C-A4A1-0FD05EBD8746}" destId="{A67A5D04-3534-4639-A743-F9E36F0CF6CF}" srcOrd="0" destOrd="0" presId="urn:microsoft.com/office/officeart/2005/8/layout/hChevron3"/>
    <dgm:cxn modelId="{CAB0E83E-7B25-4B51-A75A-F9D110558724}" type="presParOf" srcId="{9A016427-E8BC-495C-A4A1-0FD05EBD8746}" destId="{8C0BD1C5-C6B1-429D-BAF1-9D98EA5C538D}" srcOrd="1" destOrd="0" presId="urn:microsoft.com/office/officeart/2005/8/layout/hChevron3"/>
    <dgm:cxn modelId="{E64FEC38-F501-4995-B1B0-C45438AB070F}" type="presParOf" srcId="{9A016427-E8BC-495C-A4A1-0FD05EBD8746}" destId="{A064DA2F-2286-4371-91D5-B8D44B1754C1}" srcOrd="2" destOrd="0" presId="urn:microsoft.com/office/officeart/2005/8/layout/hChevron3"/>
    <dgm:cxn modelId="{4463A1BF-6241-4A2C-B589-460BB592A56F}" type="presParOf" srcId="{9A016427-E8BC-495C-A4A1-0FD05EBD8746}" destId="{B32036CC-5D74-44FF-A6F0-C9705D1B41EB}" srcOrd="3" destOrd="0" presId="urn:microsoft.com/office/officeart/2005/8/layout/hChevron3"/>
    <dgm:cxn modelId="{76176C69-40C8-4197-AE51-5B0F6D55583D}" type="presParOf" srcId="{9A016427-E8BC-495C-A4A1-0FD05EBD8746}" destId="{652A7636-79F8-428B-83D9-1562358DBA06}" srcOrd="4" destOrd="0" presId="urn:microsoft.com/office/officeart/2005/8/layout/hChevron3"/>
    <dgm:cxn modelId="{6DAAD1B4-C885-40C0-890B-4715AB2F8312}" type="presParOf" srcId="{9A016427-E8BC-495C-A4A1-0FD05EBD8746}" destId="{69EAC8F0-A280-4FDE-A28B-90526B410577}" srcOrd="5" destOrd="0" presId="urn:microsoft.com/office/officeart/2005/8/layout/hChevron3"/>
    <dgm:cxn modelId="{E41E05DA-734A-490A-BA1F-66F65521B7AA}" type="presParOf" srcId="{9A016427-E8BC-495C-A4A1-0FD05EBD8746}" destId="{07749D3F-6FC7-42F7-A198-39B5F67A71A2}" srcOrd="6" destOrd="0" presId="urn:microsoft.com/office/officeart/2005/8/layout/hChevron3"/>
    <dgm:cxn modelId="{5A7B1D25-4C88-4EA3-A35B-32DFC7E5E778}" type="presParOf" srcId="{9A016427-E8BC-495C-A4A1-0FD05EBD8746}" destId="{34399F0D-6A2C-4B85-AF4A-8AB456E3A174}" srcOrd="7" destOrd="0" presId="urn:microsoft.com/office/officeart/2005/8/layout/hChevron3"/>
    <dgm:cxn modelId="{7ABE37A8-7D69-4246-9282-40198950CABA}" type="presParOf" srcId="{9A016427-E8BC-495C-A4A1-0FD05EBD8746}" destId="{CA0968CD-AB73-4361-8FE6-C44ECDEDBF6E}" srcOrd="8" destOrd="0" presId="urn:microsoft.com/office/officeart/2005/8/layout/hChevron3"/>
    <dgm:cxn modelId="{D0C67DDD-C07D-4BAC-B7D2-28F36CD1A8B5}" type="presParOf" srcId="{9A016427-E8BC-495C-A4A1-0FD05EBD8746}" destId="{F42082FE-2A5C-4194-BDAE-8E70C11073D5}" srcOrd="9" destOrd="0" presId="urn:microsoft.com/office/officeart/2005/8/layout/hChevron3"/>
    <dgm:cxn modelId="{CAE6A454-B830-43CA-B3A1-1A92FB162441}" type="presParOf" srcId="{9A016427-E8BC-495C-A4A1-0FD05EBD8746}" destId="{E2AA6EE1-2F2A-4963-94B4-FB636EC714E9}" srcOrd="10" destOrd="0" presId="urn:microsoft.com/office/officeart/2005/8/layout/hChevron3"/>
    <dgm:cxn modelId="{B48C1E25-0245-46EC-B2DB-53A7513327CC}" type="presParOf" srcId="{9A016427-E8BC-495C-A4A1-0FD05EBD8746}" destId="{8CA060AC-D28C-4C45-A110-A8FF7CC69F26}" srcOrd="11" destOrd="0" presId="urn:microsoft.com/office/officeart/2005/8/layout/hChevron3"/>
    <dgm:cxn modelId="{9F6574C0-CC54-48FC-85DC-806625FB7A06}" type="presParOf" srcId="{9A016427-E8BC-495C-A4A1-0FD05EBD8746}" destId="{36D38A19-69B6-4471-A1B1-532355075856}" srcOrd="12" destOrd="0" presId="urn:microsoft.com/office/officeart/2005/8/layout/hChevron3"/>
    <dgm:cxn modelId="{D55A18F7-737C-486A-822C-7279EE9B21EB}" type="presParOf" srcId="{9A016427-E8BC-495C-A4A1-0FD05EBD8746}" destId="{8AC27BE5-C714-4DFC-8ABB-6C46CF201DD8}" srcOrd="13" destOrd="0" presId="urn:microsoft.com/office/officeart/2005/8/layout/hChevron3"/>
    <dgm:cxn modelId="{C8E48438-ABEA-465B-80AC-7E4FB434A076}" type="presParOf" srcId="{9A016427-E8BC-495C-A4A1-0FD05EBD8746}" destId="{D47CD1A7-5DF5-478F-8055-6B0AAF7C1C04}" srcOrd="14" destOrd="0" presId="urn:microsoft.com/office/officeart/2005/8/layout/hChevron3"/>
  </dgm:cxnLst>
  <dgm:bg>
    <a:solidFill>
      <a:schemeClr val="accent3">
        <a:lumMod val="20000"/>
        <a:lumOff val="80000"/>
      </a:schemeClr>
    </a:solid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1144834-852F-428D-A5C8-06546B10479A}" type="doc">
      <dgm:prSet loTypeId="urn:microsoft.com/office/officeart/2005/8/layout/hChevron3" loCatId="process" qsTypeId="urn:microsoft.com/office/officeart/2005/8/quickstyle/simple5" qsCatId="simple" csTypeId="urn:microsoft.com/office/officeart/2005/8/colors/colorful3" csCatId="colorful" phldr="1"/>
      <dgm:spPr/>
    </dgm:pt>
    <dgm:pt modelId="{F59BB0D4-5187-4FA0-A713-08A1B0F9066D}">
      <dgm:prSet phldrT="[Text]" custT="1"/>
      <dgm:spPr>
        <a:solidFill>
          <a:srgbClr val="800000"/>
        </a:solidFill>
      </dgm:spPr>
      <dgm:t>
        <a:bodyPr/>
        <a:lstStyle/>
        <a:p>
          <a:r>
            <a:rPr lang="en-US" sz="1100" b="1" dirty="0"/>
            <a:t>Objective</a:t>
          </a:r>
          <a:endParaRPr lang="en-IN" sz="1100" dirty="0"/>
        </a:p>
      </dgm:t>
    </dgm:pt>
    <dgm:pt modelId="{E5B88032-90DE-48CE-822E-663C63B1CC30}" type="parTrans" cxnId="{F040FA34-DBAC-4E71-8F3A-D6C06586A4D4}">
      <dgm:prSet/>
      <dgm:spPr/>
      <dgm:t>
        <a:bodyPr/>
        <a:lstStyle/>
        <a:p>
          <a:endParaRPr lang="en-IN" sz="1100"/>
        </a:p>
      </dgm:t>
    </dgm:pt>
    <dgm:pt modelId="{1B699729-4258-434C-BDC9-53F80A02DBC8}" type="sibTrans" cxnId="{F040FA34-DBAC-4E71-8F3A-D6C06586A4D4}">
      <dgm:prSet/>
      <dgm:spPr/>
      <dgm:t>
        <a:bodyPr/>
        <a:lstStyle/>
        <a:p>
          <a:endParaRPr lang="en-IN" sz="1100"/>
        </a:p>
      </dgm:t>
    </dgm:pt>
    <dgm:pt modelId="{71AFEBA9-5048-4047-8C7D-C47BE205A319}">
      <dgm:prSet phldrT="[Text]" custT="1"/>
      <dgm:spPr>
        <a:solidFill>
          <a:srgbClr val="A97713"/>
        </a:solidFill>
      </dgm:spPr>
      <dgm:t>
        <a:bodyPr/>
        <a:lstStyle/>
        <a:p>
          <a:r>
            <a:rPr lang="en-US" sz="1100" b="1" dirty="0"/>
            <a:t>Market Opportunity Assessment</a:t>
          </a:r>
          <a:endParaRPr lang="en-IN" sz="1100" dirty="0"/>
        </a:p>
      </dgm:t>
    </dgm:pt>
    <dgm:pt modelId="{39C3FD4F-746C-4F02-8FB0-09C11C97018C}" type="parTrans" cxnId="{FE14E46A-C3A4-4F9E-A71D-9CBA1F0AEDBB}">
      <dgm:prSet/>
      <dgm:spPr/>
      <dgm:t>
        <a:bodyPr/>
        <a:lstStyle/>
        <a:p>
          <a:endParaRPr lang="en-IN" sz="1100"/>
        </a:p>
      </dgm:t>
    </dgm:pt>
    <dgm:pt modelId="{B5A804D0-2CB6-4C5F-9303-8F48F423BADB}" type="sibTrans" cxnId="{FE14E46A-C3A4-4F9E-A71D-9CBA1F0AEDBB}">
      <dgm:prSet/>
      <dgm:spPr/>
      <dgm:t>
        <a:bodyPr/>
        <a:lstStyle/>
        <a:p>
          <a:endParaRPr lang="en-IN" sz="1100"/>
        </a:p>
      </dgm:t>
    </dgm:pt>
    <dgm:pt modelId="{716B9098-ABAE-46E0-8104-B4993FA97F5B}">
      <dgm:prSet custT="1"/>
      <dgm:spPr/>
      <dgm:t>
        <a:bodyPr/>
        <a:lstStyle/>
        <a:p>
          <a:r>
            <a:rPr lang="en-US" sz="1000" b="1" i="0"/>
            <a:t>Product Proposition Analysis &amp; Competitive Analysis</a:t>
          </a:r>
          <a:endParaRPr lang="en-IN" sz="1000" i="0" dirty="0"/>
        </a:p>
      </dgm:t>
    </dgm:pt>
    <dgm:pt modelId="{7C6AEAB0-0201-4434-90F1-8F2DFED8E76B}" type="parTrans" cxnId="{667E5C35-2840-42CD-94CA-28E60E7C4466}">
      <dgm:prSet/>
      <dgm:spPr/>
      <dgm:t>
        <a:bodyPr/>
        <a:lstStyle/>
        <a:p>
          <a:endParaRPr lang="en-IN" sz="1100"/>
        </a:p>
      </dgm:t>
    </dgm:pt>
    <dgm:pt modelId="{AFF5B31C-3026-473D-B641-464578A4B6F1}" type="sibTrans" cxnId="{667E5C35-2840-42CD-94CA-28E60E7C4466}">
      <dgm:prSet/>
      <dgm:spPr/>
      <dgm:t>
        <a:bodyPr/>
        <a:lstStyle/>
        <a:p>
          <a:endParaRPr lang="en-IN" sz="1100"/>
        </a:p>
      </dgm:t>
    </dgm:pt>
    <dgm:pt modelId="{AA5B2B8B-FB21-4016-8724-44DD39A1CCCE}">
      <dgm:prSet custT="1"/>
      <dgm:spPr/>
      <dgm:t>
        <a:bodyPr/>
        <a:lstStyle/>
        <a:p>
          <a:r>
            <a:rPr lang="en-IN" sz="1100" b="1" dirty="0"/>
            <a:t>Go-To-Market Strategy</a:t>
          </a:r>
          <a:endParaRPr lang="en-IN" sz="1100" dirty="0"/>
        </a:p>
      </dgm:t>
    </dgm:pt>
    <dgm:pt modelId="{AA0DBE40-FD3F-4D5E-B7E4-0620882241C0}" type="parTrans" cxnId="{D4A32430-4A6F-4CAD-8C80-8A87EB1925C9}">
      <dgm:prSet/>
      <dgm:spPr/>
      <dgm:t>
        <a:bodyPr/>
        <a:lstStyle/>
        <a:p>
          <a:endParaRPr lang="en-IN" sz="1100"/>
        </a:p>
      </dgm:t>
    </dgm:pt>
    <dgm:pt modelId="{D584B0BD-4AAE-4A59-AF0F-83ADCA0A234B}" type="sibTrans" cxnId="{D4A32430-4A6F-4CAD-8C80-8A87EB1925C9}">
      <dgm:prSet/>
      <dgm:spPr/>
      <dgm:t>
        <a:bodyPr/>
        <a:lstStyle/>
        <a:p>
          <a:endParaRPr lang="en-IN" sz="1100"/>
        </a:p>
      </dgm:t>
    </dgm:pt>
    <dgm:pt modelId="{A084D510-1627-484C-9C84-5BCCD5858972}">
      <dgm:prSet custT="1"/>
      <dgm:spPr/>
      <dgm:t>
        <a:bodyPr/>
        <a:lstStyle/>
        <a:p>
          <a:r>
            <a:rPr lang="en-US" sz="1100" b="1" dirty="0"/>
            <a:t>Implementation Strategy</a:t>
          </a:r>
          <a:endParaRPr lang="en-IN" sz="1100" b="1" dirty="0"/>
        </a:p>
      </dgm:t>
    </dgm:pt>
    <dgm:pt modelId="{EF368597-CC9C-4AB2-9313-1A9CC97BBE8F}" type="parTrans" cxnId="{93568FCF-8CF6-44C8-B084-45CD222E22B2}">
      <dgm:prSet/>
      <dgm:spPr/>
      <dgm:t>
        <a:bodyPr/>
        <a:lstStyle/>
        <a:p>
          <a:endParaRPr lang="en-IN" sz="1100"/>
        </a:p>
      </dgm:t>
    </dgm:pt>
    <dgm:pt modelId="{F44E17A2-81C0-4539-8D99-9ACB6EE3AD53}" type="sibTrans" cxnId="{93568FCF-8CF6-44C8-B084-45CD222E22B2}">
      <dgm:prSet/>
      <dgm:spPr/>
      <dgm:t>
        <a:bodyPr/>
        <a:lstStyle/>
        <a:p>
          <a:endParaRPr lang="en-IN" sz="1100"/>
        </a:p>
      </dgm:t>
    </dgm:pt>
    <dgm:pt modelId="{C2DFAF9E-6EFE-48F6-947B-9F4ECDA8D4B2}">
      <dgm:prSet custT="1"/>
      <dgm:spPr/>
      <dgm:t>
        <a:bodyPr/>
        <a:lstStyle/>
        <a:p>
          <a:r>
            <a:rPr lang="en-IN" sz="1100" b="1" dirty="0"/>
            <a:t>Financial Strategy</a:t>
          </a:r>
        </a:p>
      </dgm:t>
    </dgm:pt>
    <dgm:pt modelId="{057B4FFB-3F01-4617-8BD1-E57682B2FF03}" type="parTrans" cxnId="{5EC6CE7A-607F-4936-824E-546EB9B5A32E}">
      <dgm:prSet/>
      <dgm:spPr/>
      <dgm:t>
        <a:bodyPr/>
        <a:lstStyle/>
        <a:p>
          <a:endParaRPr lang="en-IN" sz="1100"/>
        </a:p>
      </dgm:t>
    </dgm:pt>
    <dgm:pt modelId="{93DA85AB-FB8A-4EA6-886A-11028882017C}" type="sibTrans" cxnId="{5EC6CE7A-607F-4936-824E-546EB9B5A32E}">
      <dgm:prSet/>
      <dgm:spPr/>
      <dgm:t>
        <a:bodyPr/>
        <a:lstStyle/>
        <a:p>
          <a:endParaRPr lang="en-IN" sz="1100"/>
        </a:p>
      </dgm:t>
    </dgm:pt>
    <dgm:pt modelId="{A3F1A8C0-C9D0-4539-A013-F3A7D3D5C52F}">
      <dgm:prSet custT="1"/>
      <dgm:spPr/>
      <dgm:t>
        <a:bodyPr/>
        <a:lstStyle/>
        <a:p>
          <a:r>
            <a:rPr lang="en-IN" sz="1100" dirty="0"/>
            <a:t>Agenda</a:t>
          </a:r>
        </a:p>
      </dgm:t>
    </dgm:pt>
    <dgm:pt modelId="{5D1B2949-6E31-4C05-A02A-2142D2246842}" type="parTrans" cxnId="{F9292148-7016-450B-A53F-96C14B867D15}">
      <dgm:prSet/>
      <dgm:spPr/>
      <dgm:t>
        <a:bodyPr/>
        <a:lstStyle/>
        <a:p>
          <a:endParaRPr lang="en-IN"/>
        </a:p>
      </dgm:t>
    </dgm:pt>
    <dgm:pt modelId="{2D8333E8-6DB5-4536-A062-DC3F055E622E}" type="sibTrans" cxnId="{F9292148-7016-450B-A53F-96C14B867D15}">
      <dgm:prSet/>
      <dgm:spPr/>
      <dgm:t>
        <a:bodyPr/>
        <a:lstStyle/>
        <a:p>
          <a:endParaRPr lang="en-IN"/>
        </a:p>
      </dgm:t>
    </dgm:pt>
    <dgm:pt modelId="{5D7534B0-F87C-41C1-95C2-F449BDB52521}">
      <dgm:prSet custT="1"/>
      <dgm:spPr>
        <a:solidFill>
          <a:schemeClr val="accent2">
            <a:lumMod val="75000"/>
          </a:schemeClr>
        </a:solidFill>
      </dgm:spPr>
      <dgm:t>
        <a:bodyPr/>
        <a:lstStyle/>
        <a:p>
          <a:r>
            <a:rPr lang="en-US" sz="1100" b="1" dirty="0"/>
            <a:t>Value Proposition</a:t>
          </a:r>
          <a:endParaRPr lang="en-IN" sz="1100" dirty="0"/>
        </a:p>
      </dgm:t>
    </dgm:pt>
    <dgm:pt modelId="{ED5ED345-B201-4B85-9797-A8BBA979A7DA}" type="sibTrans" cxnId="{E9A8EEEC-B21E-4CC1-A2AF-DB357E4A42D0}">
      <dgm:prSet/>
      <dgm:spPr/>
      <dgm:t>
        <a:bodyPr/>
        <a:lstStyle/>
        <a:p>
          <a:endParaRPr lang="en-IN" sz="1100"/>
        </a:p>
      </dgm:t>
    </dgm:pt>
    <dgm:pt modelId="{E13E6E35-8354-422D-AC10-6355700B2CAE}" type="parTrans" cxnId="{E9A8EEEC-B21E-4CC1-A2AF-DB357E4A42D0}">
      <dgm:prSet/>
      <dgm:spPr/>
      <dgm:t>
        <a:bodyPr/>
        <a:lstStyle/>
        <a:p>
          <a:endParaRPr lang="en-IN" sz="1100"/>
        </a:p>
      </dgm:t>
    </dgm:pt>
    <dgm:pt modelId="{9A016427-E8BC-495C-A4A1-0FD05EBD8746}" type="pres">
      <dgm:prSet presAssocID="{51144834-852F-428D-A5C8-06546B10479A}" presName="Name0" presStyleCnt="0">
        <dgm:presLayoutVars>
          <dgm:dir/>
          <dgm:resizeHandles val="exact"/>
        </dgm:presLayoutVars>
      </dgm:prSet>
      <dgm:spPr/>
    </dgm:pt>
    <dgm:pt modelId="{A67A5D04-3534-4639-A743-F9E36F0CF6CF}" type="pres">
      <dgm:prSet presAssocID="{A3F1A8C0-C9D0-4539-A013-F3A7D3D5C52F}" presName="parTxOnly" presStyleLbl="node1" presStyleIdx="0" presStyleCnt="8">
        <dgm:presLayoutVars>
          <dgm:bulletEnabled val="1"/>
        </dgm:presLayoutVars>
      </dgm:prSet>
      <dgm:spPr/>
    </dgm:pt>
    <dgm:pt modelId="{8C0BD1C5-C6B1-429D-BAF1-9D98EA5C538D}" type="pres">
      <dgm:prSet presAssocID="{2D8333E8-6DB5-4536-A062-DC3F055E622E}" presName="parSpace" presStyleCnt="0"/>
      <dgm:spPr/>
    </dgm:pt>
    <dgm:pt modelId="{A064DA2F-2286-4371-91D5-B8D44B1754C1}" type="pres">
      <dgm:prSet presAssocID="{F59BB0D4-5187-4FA0-A713-08A1B0F9066D}" presName="parTxOnly" presStyleLbl="node1" presStyleIdx="1" presStyleCnt="8" custLinFactNeighborX="10772" custLinFactNeighborY="-4038">
        <dgm:presLayoutVars>
          <dgm:bulletEnabled val="1"/>
        </dgm:presLayoutVars>
      </dgm:prSet>
      <dgm:spPr/>
    </dgm:pt>
    <dgm:pt modelId="{B32036CC-5D74-44FF-A6F0-C9705D1B41EB}" type="pres">
      <dgm:prSet presAssocID="{1B699729-4258-434C-BDC9-53F80A02DBC8}" presName="parSpace" presStyleCnt="0"/>
      <dgm:spPr/>
    </dgm:pt>
    <dgm:pt modelId="{652A7636-79F8-428B-83D9-1562358DBA06}" type="pres">
      <dgm:prSet presAssocID="{71AFEBA9-5048-4047-8C7D-C47BE205A319}" presName="parTxOnly" presStyleLbl="node1" presStyleIdx="2" presStyleCnt="8" custLinFactNeighborY="1376">
        <dgm:presLayoutVars>
          <dgm:bulletEnabled val="1"/>
        </dgm:presLayoutVars>
      </dgm:prSet>
      <dgm:spPr/>
    </dgm:pt>
    <dgm:pt modelId="{69EAC8F0-A280-4FDE-A28B-90526B410577}" type="pres">
      <dgm:prSet presAssocID="{B5A804D0-2CB6-4C5F-9303-8F48F423BADB}" presName="parSpace" presStyleCnt="0"/>
      <dgm:spPr/>
    </dgm:pt>
    <dgm:pt modelId="{07749D3F-6FC7-42F7-A198-39B5F67A71A2}" type="pres">
      <dgm:prSet presAssocID="{716B9098-ABAE-46E0-8104-B4993FA97F5B}" presName="parTxOnly" presStyleLbl="node1" presStyleIdx="3" presStyleCnt="8">
        <dgm:presLayoutVars>
          <dgm:bulletEnabled val="1"/>
        </dgm:presLayoutVars>
      </dgm:prSet>
      <dgm:spPr/>
    </dgm:pt>
    <dgm:pt modelId="{34399F0D-6A2C-4B85-AF4A-8AB456E3A174}" type="pres">
      <dgm:prSet presAssocID="{AFF5B31C-3026-473D-B641-464578A4B6F1}" presName="parSpace" presStyleCnt="0"/>
      <dgm:spPr/>
    </dgm:pt>
    <dgm:pt modelId="{CA0968CD-AB73-4361-8FE6-C44ECDEDBF6E}" type="pres">
      <dgm:prSet presAssocID="{5D7534B0-F87C-41C1-95C2-F449BDB52521}" presName="parTxOnly" presStyleLbl="node1" presStyleIdx="4" presStyleCnt="8" custLinFactNeighborY="176">
        <dgm:presLayoutVars>
          <dgm:bulletEnabled val="1"/>
        </dgm:presLayoutVars>
      </dgm:prSet>
      <dgm:spPr/>
    </dgm:pt>
    <dgm:pt modelId="{F42082FE-2A5C-4194-BDAE-8E70C11073D5}" type="pres">
      <dgm:prSet presAssocID="{ED5ED345-B201-4B85-9797-A8BBA979A7DA}" presName="parSpace" presStyleCnt="0"/>
      <dgm:spPr/>
    </dgm:pt>
    <dgm:pt modelId="{E2AA6EE1-2F2A-4963-94B4-FB636EC714E9}" type="pres">
      <dgm:prSet presAssocID="{AA5B2B8B-FB21-4016-8724-44DD39A1CCCE}" presName="parTxOnly" presStyleLbl="node1" presStyleIdx="5" presStyleCnt="8">
        <dgm:presLayoutVars>
          <dgm:bulletEnabled val="1"/>
        </dgm:presLayoutVars>
      </dgm:prSet>
      <dgm:spPr/>
    </dgm:pt>
    <dgm:pt modelId="{8CA060AC-D28C-4C45-A110-A8FF7CC69F26}" type="pres">
      <dgm:prSet presAssocID="{D584B0BD-4AAE-4A59-AF0F-83ADCA0A234B}" presName="parSpace" presStyleCnt="0"/>
      <dgm:spPr/>
    </dgm:pt>
    <dgm:pt modelId="{36D38A19-69B6-4471-A1B1-532355075856}" type="pres">
      <dgm:prSet presAssocID="{C2DFAF9E-6EFE-48F6-947B-9F4ECDA8D4B2}" presName="parTxOnly" presStyleLbl="node1" presStyleIdx="6" presStyleCnt="8">
        <dgm:presLayoutVars>
          <dgm:bulletEnabled val="1"/>
        </dgm:presLayoutVars>
      </dgm:prSet>
      <dgm:spPr/>
    </dgm:pt>
    <dgm:pt modelId="{8AC27BE5-C714-4DFC-8ABB-6C46CF201DD8}" type="pres">
      <dgm:prSet presAssocID="{93DA85AB-FB8A-4EA6-886A-11028882017C}" presName="parSpace" presStyleCnt="0"/>
      <dgm:spPr/>
    </dgm:pt>
    <dgm:pt modelId="{D47CD1A7-5DF5-478F-8055-6B0AAF7C1C04}" type="pres">
      <dgm:prSet presAssocID="{A084D510-1627-484C-9C84-5BCCD5858972}" presName="parTxOnly" presStyleLbl="node1" presStyleIdx="7" presStyleCnt="8">
        <dgm:presLayoutVars>
          <dgm:bulletEnabled val="1"/>
        </dgm:presLayoutVars>
      </dgm:prSet>
      <dgm:spPr/>
    </dgm:pt>
  </dgm:ptLst>
  <dgm:cxnLst>
    <dgm:cxn modelId="{D4469409-9C44-4AE6-962F-25A29044CB07}" type="presOf" srcId="{5D7534B0-F87C-41C1-95C2-F449BDB52521}" destId="{CA0968CD-AB73-4361-8FE6-C44ECDEDBF6E}" srcOrd="0" destOrd="0" presId="urn:microsoft.com/office/officeart/2005/8/layout/hChevron3"/>
    <dgm:cxn modelId="{6FD0A22D-683E-4579-84A8-8DC2D8FE6F46}" type="presOf" srcId="{AA5B2B8B-FB21-4016-8724-44DD39A1CCCE}" destId="{E2AA6EE1-2F2A-4963-94B4-FB636EC714E9}" srcOrd="0" destOrd="0" presId="urn:microsoft.com/office/officeart/2005/8/layout/hChevron3"/>
    <dgm:cxn modelId="{D4A32430-4A6F-4CAD-8C80-8A87EB1925C9}" srcId="{51144834-852F-428D-A5C8-06546B10479A}" destId="{AA5B2B8B-FB21-4016-8724-44DD39A1CCCE}" srcOrd="5" destOrd="0" parTransId="{AA0DBE40-FD3F-4D5E-B7E4-0620882241C0}" sibTransId="{D584B0BD-4AAE-4A59-AF0F-83ADCA0A234B}"/>
    <dgm:cxn modelId="{F040FA34-DBAC-4E71-8F3A-D6C06586A4D4}" srcId="{51144834-852F-428D-A5C8-06546B10479A}" destId="{F59BB0D4-5187-4FA0-A713-08A1B0F9066D}" srcOrd="1" destOrd="0" parTransId="{E5B88032-90DE-48CE-822E-663C63B1CC30}" sibTransId="{1B699729-4258-434C-BDC9-53F80A02DBC8}"/>
    <dgm:cxn modelId="{667E5C35-2840-42CD-94CA-28E60E7C4466}" srcId="{51144834-852F-428D-A5C8-06546B10479A}" destId="{716B9098-ABAE-46E0-8104-B4993FA97F5B}" srcOrd="3" destOrd="0" parTransId="{7C6AEAB0-0201-4434-90F1-8F2DFED8E76B}" sibTransId="{AFF5B31C-3026-473D-B641-464578A4B6F1}"/>
    <dgm:cxn modelId="{F9292148-7016-450B-A53F-96C14B867D15}" srcId="{51144834-852F-428D-A5C8-06546B10479A}" destId="{A3F1A8C0-C9D0-4539-A013-F3A7D3D5C52F}" srcOrd="0" destOrd="0" parTransId="{5D1B2949-6E31-4C05-A02A-2142D2246842}" sibTransId="{2D8333E8-6DB5-4536-A062-DC3F055E622E}"/>
    <dgm:cxn modelId="{FE14E46A-C3A4-4F9E-A71D-9CBA1F0AEDBB}" srcId="{51144834-852F-428D-A5C8-06546B10479A}" destId="{71AFEBA9-5048-4047-8C7D-C47BE205A319}" srcOrd="2" destOrd="0" parTransId="{39C3FD4F-746C-4F02-8FB0-09C11C97018C}" sibTransId="{B5A804D0-2CB6-4C5F-9303-8F48F423BADB}"/>
    <dgm:cxn modelId="{2ADB7556-8B3D-4626-B3EC-03501EC3776C}" type="presOf" srcId="{A3F1A8C0-C9D0-4539-A013-F3A7D3D5C52F}" destId="{A67A5D04-3534-4639-A743-F9E36F0CF6CF}" srcOrd="0" destOrd="0" presId="urn:microsoft.com/office/officeart/2005/8/layout/hChevron3"/>
    <dgm:cxn modelId="{ECEF0F77-10CE-4DC1-A23C-1F9FB0EFF8D5}" type="presOf" srcId="{A084D510-1627-484C-9C84-5BCCD5858972}" destId="{D47CD1A7-5DF5-478F-8055-6B0AAF7C1C04}" srcOrd="0" destOrd="0" presId="urn:microsoft.com/office/officeart/2005/8/layout/hChevron3"/>
    <dgm:cxn modelId="{5EC6CE7A-607F-4936-824E-546EB9B5A32E}" srcId="{51144834-852F-428D-A5C8-06546B10479A}" destId="{C2DFAF9E-6EFE-48F6-947B-9F4ECDA8D4B2}" srcOrd="6" destOrd="0" parTransId="{057B4FFB-3F01-4617-8BD1-E57682B2FF03}" sibTransId="{93DA85AB-FB8A-4EA6-886A-11028882017C}"/>
    <dgm:cxn modelId="{63B3819E-45C6-48A2-8FA4-F373FBC44266}" type="presOf" srcId="{71AFEBA9-5048-4047-8C7D-C47BE205A319}" destId="{652A7636-79F8-428B-83D9-1562358DBA06}" srcOrd="0" destOrd="0" presId="urn:microsoft.com/office/officeart/2005/8/layout/hChevron3"/>
    <dgm:cxn modelId="{62CA34A5-F6FE-41F2-9200-AED635EF57D8}" type="presOf" srcId="{F59BB0D4-5187-4FA0-A713-08A1B0F9066D}" destId="{A064DA2F-2286-4371-91D5-B8D44B1754C1}" srcOrd="0" destOrd="0" presId="urn:microsoft.com/office/officeart/2005/8/layout/hChevron3"/>
    <dgm:cxn modelId="{C08431C6-2563-4224-98F8-2A0656B21BD7}" type="presOf" srcId="{51144834-852F-428D-A5C8-06546B10479A}" destId="{9A016427-E8BC-495C-A4A1-0FD05EBD8746}" srcOrd="0" destOrd="0" presId="urn:microsoft.com/office/officeart/2005/8/layout/hChevron3"/>
    <dgm:cxn modelId="{93568FCF-8CF6-44C8-B084-45CD222E22B2}" srcId="{51144834-852F-428D-A5C8-06546B10479A}" destId="{A084D510-1627-484C-9C84-5BCCD5858972}" srcOrd="7" destOrd="0" parTransId="{EF368597-CC9C-4AB2-9313-1A9CC97BBE8F}" sibTransId="{F44E17A2-81C0-4539-8D99-9ACB6EE3AD53}"/>
    <dgm:cxn modelId="{E9A8EEEC-B21E-4CC1-A2AF-DB357E4A42D0}" srcId="{51144834-852F-428D-A5C8-06546B10479A}" destId="{5D7534B0-F87C-41C1-95C2-F449BDB52521}" srcOrd="4" destOrd="0" parTransId="{E13E6E35-8354-422D-AC10-6355700B2CAE}" sibTransId="{ED5ED345-B201-4B85-9797-A8BBA979A7DA}"/>
    <dgm:cxn modelId="{54BBE4EF-20CF-4508-A35A-7F3BC3AC8BFB}" type="presOf" srcId="{716B9098-ABAE-46E0-8104-B4993FA97F5B}" destId="{07749D3F-6FC7-42F7-A198-39B5F67A71A2}" srcOrd="0" destOrd="0" presId="urn:microsoft.com/office/officeart/2005/8/layout/hChevron3"/>
    <dgm:cxn modelId="{1DAD31F4-2089-4ACD-8E0A-40AFCC5BAE20}" type="presOf" srcId="{C2DFAF9E-6EFE-48F6-947B-9F4ECDA8D4B2}" destId="{36D38A19-69B6-4471-A1B1-532355075856}" srcOrd="0" destOrd="0" presId="urn:microsoft.com/office/officeart/2005/8/layout/hChevron3"/>
    <dgm:cxn modelId="{88D285DB-62FD-48E9-BF76-03E9104AD63E}" type="presParOf" srcId="{9A016427-E8BC-495C-A4A1-0FD05EBD8746}" destId="{A67A5D04-3534-4639-A743-F9E36F0CF6CF}" srcOrd="0" destOrd="0" presId="urn:microsoft.com/office/officeart/2005/8/layout/hChevron3"/>
    <dgm:cxn modelId="{31C81944-80BA-4C9F-9117-8F7FEDA2FAE0}" type="presParOf" srcId="{9A016427-E8BC-495C-A4A1-0FD05EBD8746}" destId="{8C0BD1C5-C6B1-429D-BAF1-9D98EA5C538D}" srcOrd="1" destOrd="0" presId="urn:microsoft.com/office/officeart/2005/8/layout/hChevron3"/>
    <dgm:cxn modelId="{773D2D84-0D0F-48EA-925F-77B15371A8E8}" type="presParOf" srcId="{9A016427-E8BC-495C-A4A1-0FD05EBD8746}" destId="{A064DA2F-2286-4371-91D5-B8D44B1754C1}" srcOrd="2" destOrd="0" presId="urn:microsoft.com/office/officeart/2005/8/layout/hChevron3"/>
    <dgm:cxn modelId="{BE7C0E7B-C316-4D57-8C16-43F0E39B7E6C}" type="presParOf" srcId="{9A016427-E8BC-495C-A4A1-0FD05EBD8746}" destId="{B32036CC-5D74-44FF-A6F0-C9705D1B41EB}" srcOrd="3" destOrd="0" presId="urn:microsoft.com/office/officeart/2005/8/layout/hChevron3"/>
    <dgm:cxn modelId="{C3563134-9EEC-4D47-877A-43CECE1DC773}" type="presParOf" srcId="{9A016427-E8BC-495C-A4A1-0FD05EBD8746}" destId="{652A7636-79F8-428B-83D9-1562358DBA06}" srcOrd="4" destOrd="0" presId="urn:microsoft.com/office/officeart/2005/8/layout/hChevron3"/>
    <dgm:cxn modelId="{4BB639DF-470D-4DC9-A4AC-3EF375DB7136}" type="presParOf" srcId="{9A016427-E8BC-495C-A4A1-0FD05EBD8746}" destId="{69EAC8F0-A280-4FDE-A28B-90526B410577}" srcOrd="5" destOrd="0" presId="urn:microsoft.com/office/officeart/2005/8/layout/hChevron3"/>
    <dgm:cxn modelId="{70DB798D-8DC1-4A3D-BA1F-788D35994931}" type="presParOf" srcId="{9A016427-E8BC-495C-A4A1-0FD05EBD8746}" destId="{07749D3F-6FC7-42F7-A198-39B5F67A71A2}" srcOrd="6" destOrd="0" presId="urn:microsoft.com/office/officeart/2005/8/layout/hChevron3"/>
    <dgm:cxn modelId="{33A3B57F-3C96-4740-98E3-78346738D953}" type="presParOf" srcId="{9A016427-E8BC-495C-A4A1-0FD05EBD8746}" destId="{34399F0D-6A2C-4B85-AF4A-8AB456E3A174}" srcOrd="7" destOrd="0" presId="urn:microsoft.com/office/officeart/2005/8/layout/hChevron3"/>
    <dgm:cxn modelId="{25826135-BE65-4ECB-9803-3422E5953C5B}" type="presParOf" srcId="{9A016427-E8BC-495C-A4A1-0FD05EBD8746}" destId="{CA0968CD-AB73-4361-8FE6-C44ECDEDBF6E}" srcOrd="8" destOrd="0" presId="urn:microsoft.com/office/officeart/2005/8/layout/hChevron3"/>
    <dgm:cxn modelId="{71BF2372-CF90-4396-AAEF-0B9C067C6942}" type="presParOf" srcId="{9A016427-E8BC-495C-A4A1-0FD05EBD8746}" destId="{F42082FE-2A5C-4194-BDAE-8E70C11073D5}" srcOrd="9" destOrd="0" presId="urn:microsoft.com/office/officeart/2005/8/layout/hChevron3"/>
    <dgm:cxn modelId="{03935D97-71E4-46FD-9DB8-EA9504C67B41}" type="presParOf" srcId="{9A016427-E8BC-495C-A4A1-0FD05EBD8746}" destId="{E2AA6EE1-2F2A-4963-94B4-FB636EC714E9}" srcOrd="10" destOrd="0" presId="urn:microsoft.com/office/officeart/2005/8/layout/hChevron3"/>
    <dgm:cxn modelId="{7832F666-6BA3-4C35-B051-75B340FB3725}" type="presParOf" srcId="{9A016427-E8BC-495C-A4A1-0FD05EBD8746}" destId="{8CA060AC-D28C-4C45-A110-A8FF7CC69F26}" srcOrd="11" destOrd="0" presId="urn:microsoft.com/office/officeart/2005/8/layout/hChevron3"/>
    <dgm:cxn modelId="{C788D2D2-8D6F-4379-94F4-8FF1FAF48D63}" type="presParOf" srcId="{9A016427-E8BC-495C-A4A1-0FD05EBD8746}" destId="{36D38A19-69B6-4471-A1B1-532355075856}" srcOrd="12" destOrd="0" presId="urn:microsoft.com/office/officeart/2005/8/layout/hChevron3"/>
    <dgm:cxn modelId="{7B4865CE-E725-4CF7-ADDC-FD2BB916F739}" type="presParOf" srcId="{9A016427-E8BC-495C-A4A1-0FD05EBD8746}" destId="{8AC27BE5-C714-4DFC-8ABB-6C46CF201DD8}" srcOrd="13" destOrd="0" presId="urn:microsoft.com/office/officeart/2005/8/layout/hChevron3"/>
    <dgm:cxn modelId="{E987BC7A-9EFB-47AD-B9AF-7B0CBFEAF761}" type="presParOf" srcId="{9A016427-E8BC-495C-A4A1-0FD05EBD8746}" destId="{D47CD1A7-5DF5-478F-8055-6B0AAF7C1C04}" srcOrd="14" destOrd="0" presId="urn:microsoft.com/office/officeart/2005/8/layout/hChevron3"/>
  </dgm:cxnLst>
  <dgm:bg>
    <a:solidFill>
      <a:schemeClr val="accent3">
        <a:lumMod val="20000"/>
        <a:lumOff val="80000"/>
      </a:schemeClr>
    </a:solidFill>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3.xml><?xml version="1.0" encoding="utf-8"?>
<dgm:dataModel xmlns:dgm="http://schemas.openxmlformats.org/drawingml/2006/diagram" xmlns:a="http://schemas.openxmlformats.org/drawingml/2006/main">
  <dgm:ptLst>
    <dgm:pt modelId="{51144834-852F-428D-A5C8-06546B10479A}" type="doc">
      <dgm:prSet loTypeId="urn:microsoft.com/office/officeart/2005/8/layout/hChevron3" loCatId="process" qsTypeId="urn:microsoft.com/office/officeart/2005/8/quickstyle/simple5" qsCatId="simple" csTypeId="urn:microsoft.com/office/officeart/2005/8/colors/colorful3" csCatId="colorful" phldr="1"/>
      <dgm:spPr/>
    </dgm:pt>
    <dgm:pt modelId="{F59BB0D4-5187-4FA0-A713-08A1B0F9066D}">
      <dgm:prSet phldrT="[Text]" custT="1"/>
      <dgm:spPr/>
      <dgm:t>
        <a:bodyPr/>
        <a:lstStyle/>
        <a:p>
          <a:r>
            <a:rPr lang="en-US" sz="1100" b="1" dirty="0"/>
            <a:t>Objective</a:t>
          </a:r>
          <a:endParaRPr lang="en-IN" sz="1100" dirty="0"/>
        </a:p>
      </dgm:t>
    </dgm:pt>
    <dgm:pt modelId="{E5B88032-90DE-48CE-822E-663C63B1CC30}" type="parTrans" cxnId="{F040FA34-DBAC-4E71-8F3A-D6C06586A4D4}">
      <dgm:prSet/>
      <dgm:spPr/>
      <dgm:t>
        <a:bodyPr/>
        <a:lstStyle/>
        <a:p>
          <a:endParaRPr lang="en-IN" sz="1100"/>
        </a:p>
      </dgm:t>
    </dgm:pt>
    <dgm:pt modelId="{1B699729-4258-434C-BDC9-53F80A02DBC8}" type="sibTrans" cxnId="{F040FA34-DBAC-4E71-8F3A-D6C06586A4D4}">
      <dgm:prSet/>
      <dgm:spPr/>
      <dgm:t>
        <a:bodyPr/>
        <a:lstStyle/>
        <a:p>
          <a:endParaRPr lang="en-IN" sz="1100"/>
        </a:p>
      </dgm:t>
    </dgm:pt>
    <dgm:pt modelId="{71AFEBA9-5048-4047-8C7D-C47BE205A319}">
      <dgm:prSet phldrT="[Text]" custT="1"/>
      <dgm:spPr>
        <a:solidFill>
          <a:srgbClr val="800000"/>
        </a:solidFill>
      </dgm:spPr>
      <dgm:t>
        <a:bodyPr/>
        <a:lstStyle/>
        <a:p>
          <a:r>
            <a:rPr lang="en-US" sz="1100" b="1" dirty="0"/>
            <a:t>Market Opportunity Assessment</a:t>
          </a:r>
          <a:endParaRPr lang="en-IN" sz="1100" dirty="0"/>
        </a:p>
      </dgm:t>
    </dgm:pt>
    <dgm:pt modelId="{39C3FD4F-746C-4F02-8FB0-09C11C97018C}" type="parTrans" cxnId="{FE14E46A-C3A4-4F9E-A71D-9CBA1F0AEDBB}">
      <dgm:prSet/>
      <dgm:spPr/>
      <dgm:t>
        <a:bodyPr/>
        <a:lstStyle/>
        <a:p>
          <a:endParaRPr lang="en-IN" sz="1100"/>
        </a:p>
      </dgm:t>
    </dgm:pt>
    <dgm:pt modelId="{B5A804D0-2CB6-4C5F-9303-8F48F423BADB}" type="sibTrans" cxnId="{FE14E46A-C3A4-4F9E-A71D-9CBA1F0AEDBB}">
      <dgm:prSet/>
      <dgm:spPr/>
      <dgm:t>
        <a:bodyPr/>
        <a:lstStyle/>
        <a:p>
          <a:endParaRPr lang="en-IN" sz="1100"/>
        </a:p>
      </dgm:t>
    </dgm:pt>
    <dgm:pt modelId="{716B9098-ABAE-46E0-8104-B4993FA97F5B}">
      <dgm:prSet custT="1"/>
      <dgm:spPr/>
      <dgm:t>
        <a:bodyPr/>
        <a:lstStyle/>
        <a:p>
          <a:r>
            <a:rPr lang="en-US" sz="1000" b="1" i="0"/>
            <a:t>Product Proposition Analysis &amp; Competitive Analysis</a:t>
          </a:r>
          <a:endParaRPr lang="en-IN" sz="1000" i="0" dirty="0"/>
        </a:p>
      </dgm:t>
    </dgm:pt>
    <dgm:pt modelId="{7C6AEAB0-0201-4434-90F1-8F2DFED8E76B}" type="parTrans" cxnId="{667E5C35-2840-42CD-94CA-28E60E7C4466}">
      <dgm:prSet/>
      <dgm:spPr/>
      <dgm:t>
        <a:bodyPr/>
        <a:lstStyle/>
        <a:p>
          <a:endParaRPr lang="en-IN" sz="1100"/>
        </a:p>
      </dgm:t>
    </dgm:pt>
    <dgm:pt modelId="{AFF5B31C-3026-473D-B641-464578A4B6F1}" type="sibTrans" cxnId="{667E5C35-2840-42CD-94CA-28E60E7C4466}">
      <dgm:prSet/>
      <dgm:spPr/>
      <dgm:t>
        <a:bodyPr/>
        <a:lstStyle/>
        <a:p>
          <a:endParaRPr lang="en-IN" sz="1100"/>
        </a:p>
      </dgm:t>
    </dgm:pt>
    <dgm:pt modelId="{AA5B2B8B-FB21-4016-8724-44DD39A1CCCE}">
      <dgm:prSet custT="1"/>
      <dgm:spPr/>
      <dgm:t>
        <a:bodyPr/>
        <a:lstStyle/>
        <a:p>
          <a:r>
            <a:rPr lang="en-IN" sz="1100" b="1" dirty="0"/>
            <a:t>Go-To-Market Strategy</a:t>
          </a:r>
          <a:endParaRPr lang="en-IN" sz="1100" dirty="0"/>
        </a:p>
      </dgm:t>
    </dgm:pt>
    <dgm:pt modelId="{AA0DBE40-FD3F-4D5E-B7E4-0620882241C0}" type="parTrans" cxnId="{D4A32430-4A6F-4CAD-8C80-8A87EB1925C9}">
      <dgm:prSet/>
      <dgm:spPr/>
      <dgm:t>
        <a:bodyPr/>
        <a:lstStyle/>
        <a:p>
          <a:endParaRPr lang="en-IN" sz="1100"/>
        </a:p>
      </dgm:t>
    </dgm:pt>
    <dgm:pt modelId="{D584B0BD-4AAE-4A59-AF0F-83ADCA0A234B}" type="sibTrans" cxnId="{D4A32430-4A6F-4CAD-8C80-8A87EB1925C9}">
      <dgm:prSet/>
      <dgm:spPr/>
      <dgm:t>
        <a:bodyPr/>
        <a:lstStyle/>
        <a:p>
          <a:endParaRPr lang="en-IN" sz="1100"/>
        </a:p>
      </dgm:t>
    </dgm:pt>
    <dgm:pt modelId="{A084D510-1627-484C-9C84-5BCCD5858972}">
      <dgm:prSet custT="1"/>
      <dgm:spPr/>
      <dgm:t>
        <a:bodyPr/>
        <a:lstStyle/>
        <a:p>
          <a:r>
            <a:rPr lang="en-US" sz="1100" b="1" dirty="0"/>
            <a:t>Implementation Strategy</a:t>
          </a:r>
          <a:endParaRPr lang="en-IN" sz="1100" b="1" dirty="0"/>
        </a:p>
      </dgm:t>
    </dgm:pt>
    <dgm:pt modelId="{EF368597-CC9C-4AB2-9313-1A9CC97BBE8F}" type="parTrans" cxnId="{93568FCF-8CF6-44C8-B084-45CD222E22B2}">
      <dgm:prSet/>
      <dgm:spPr/>
      <dgm:t>
        <a:bodyPr/>
        <a:lstStyle/>
        <a:p>
          <a:endParaRPr lang="en-IN" sz="1100"/>
        </a:p>
      </dgm:t>
    </dgm:pt>
    <dgm:pt modelId="{F44E17A2-81C0-4539-8D99-9ACB6EE3AD53}" type="sibTrans" cxnId="{93568FCF-8CF6-44C8-B084-45CD222E22B2}">
      <dgm:prSet/>
      <dgm:spPr/>
      <dgm:t>
        <a:bodyPr/>
        <a:lstStyle/>
        <a:p>
          <a:endParaRPr lang="en-IN" sz="1100"/>
        </a:p>
      </dgm:t>
    </dgm:pt>
    <dgm:pt modelId="{C2DFAF9E-6EFE-48F6-947B-9F4ECDA8D4B2}">
      <dgm:prSet custT="1"/>
      <dgm:spPr/>
      <dgm:t>
        <a:bodyPr/>
        <a:lstStyle/>
        <a:p>
          <a:r>
            <a:rPr lang="en-IN" sz="1100" b="1" dirty="0"/>
            <a:t>Financial Strategy</a:t>
          </a:r>
        </a:p>
      </dgm:t>
    </dgm:pt>
    <dgm:pt modelId="{057B4FFB-3F01-4617-8BD1-E57682B2FF03}" type="parTrans" cxnId="{5EC6CE7A-607F-4936-824E-546EB9B5A32E}">
      <dgm:prSet/>
      <dgm:spPr/>
      <dgm:t>
        <a:bodyPr/>
        <a:lstStyle/>
        <a:p>
          <a:endParaRPr lang="en-IN" sz="1100"/>
        </a:p>
      </dgm:t>
    </dgm:pt>
    <dgm:pt modelId="{93DA85AB-FB8A-4EA6-886A-11028882017C}" type="sibTrans" cxnId="{5EC6CE7A-607F-4936-824E-546EB9B5A32E}">
      <dgm:prSet/>
      <dgm:spPr/>
      <dgm:t>
        <a:bodyPr/>
        <a:lstStyle/>
        <a:p>
          <a:endParaRPr lang="en-IN" sz="1100"/>
        </a:p>
      </dgm:t>
    </dgm:pt>
    <dgm:pt modelId="{A3F1A8C0-C9D0-4539-A013-F3A7D3D5C52F}">
      <dgm:prSet custT="1"/>
      <dgm:spPr/>
      <dgm:t>
        <a:bodyPr/>
        <a:lstStyle/>
        <a:p>
          <a:r>
            <a:rPr lang="en-IN" sz="1100" dirty="0"/>
            <a:t>Agenda</a:t>
          </a:r>
        </a:p>
      </dgm:t>
    </dgm:pt>
    <dgm:pt modelId="{5D1B2949-6E31-4C05-A02A-2142D2246842}" type="parTrans" cxnId="{F9292148-7016-450B-A53F-96C14B867D15}">
      <dgm:prSet/>
      <dgm:spPr/>
      <dgm:t>
        <a:bodyPr/>
        <a:lstStyle/>
        <a:p>
          <a:endParaRPr lang="en-IN"/>
        </a:p>
      </dgm:t>
    </dgm:pt>
    <dgm:pt modelId="{2D8333E8-6DB5-4536-A062-DC3F055E622E}" type="sibTrans" cxnId="{F9292148-7016-450B-A53F-96C14B867D15}">
      <dgm:prSet/>
      <dgm:spPr/>
      <dgm:t>
        <a:bodyPr/>
        <a:lstStyle/>
        <a:p>
          <a:endParaRPr lang="en-IN"/>
        </a:p>
      </dgm:t>
    </dgm:pt>
    <dgm:pt modelId="{5D7534B0-F87C-41C1-95C2-F449BDB52521}">
      <dgm:prSet custT="1"/>
      <dgm:spPr>
        <a:solidFill>
          <a:schemeClr val="accent2">
            <a:lumMod val="75000"/>
          </a:schemeClr>
        </a:solidFill>
      </dgm:spPr>
      <dgm:t>
        <a:bodyPr/>
        <a:lstStyle/>
        <a:p>
          <a:r>
            <a:rPr lang="en-US" sz="1100" b="1" dirty="0"/>
            <a:t>Value Proposition</a:t>
          </a:r>
          <a:endParaRPr lang="en-IN" sz="1100" dirty="0"/>
        </a:p>
      </dgm:t>
    </dgm:pt>
    <dgm:pt modelId="{ED5ED345-B201-4B85-9797-A8BBA979A7DA}" type="sibTrans" cxnId="{E9A8EEEC-B21E-4CC1-A2AF-DB357E4A42D0}">
      <dgm:prSet/>
      <dgm:spPr/>
      <dgm:t>
        <a:bodyPr/>
        <a:lstStyle/>
        <a:p>
          <a:endParaRPr lang="en-IN" sz="1100"/>
        </a:p>
      </dgm:t>
    </dgm:pt>
    <dgm:pt modelId="{E13E6E35-8354-422D-AC10-6355700B2CAE}" type="parTrans" cxnId="{E9A8EEEC-B21E-4CC1-A2AF-DB357E4A42D0}">
      <dgm:prSet/>
      <dgm:spPr/>
      <dgm:t>
        <a:bodyPr/>
        <a:lstStyle/>
        <a:p>
          <a:endParaRPr lang="en-IN" sz="1100"/>
        </a:p>
      </dgm:t>
    </dgm:pt>
    <dgm:pt modelId="{9A016427-E8BC-495C-A4A1-0FD05EBD8746}" type="pres">
      <dgm:prSet presAssocID="{51144834-852F-428D-A5C8-06546B10479A}" presName="Name0" presStyleCnt="0">
        <dgm:presLayoutVars>
          <dgm:dir/>
          <dgm:resizeHandles val="exact"/>
        </dgm:presLayoutVars>
      </dgm:prSet>
      <dgm:spPr/>
    </dgm:pt>
    <dgm:pt modelId="{A67A5D04-3534-4639-A743-F9E36F0CF6CF}" type="pres">
      <dgm:prSet presAssocID="{A3F1A8C0-C9D0-4539-A013-F3A7D3D5C52F}" presName="parTxOnly" presStyleLbl="node1" presStyleIdx="0" presStyleCnt="8">
        <dgm:presLayoutVars>
          <dgm:bulletEnabled val="1"/>
        </dgm:presLayoutVars>
      </dgm:prSet>
      <dgm:spPr/>
    </dgm:pt>
    <dgm:pt modelId="{8C0BD1C5-C6B1-429D-BAF1-9D98EA5C538D}" type="pres">
      <dgm:prSet presAssocID="{2D8333E8-6DB5-4536-A062-DC3F055E622E}" presName="parSpace" presStyleCnt="0"/>
      <dgm:spPr/>
    </dgm:pt>
    <dgm:pt modelId="{A064DA2F-2286-4371-91D5-B8D44B1754C1}" type="pres">
      <dgm:prSet presAssocID="{F59BB0D4-5187-4FA0-A713-08A1B0F9066D}" presName="parTxOnly" presStyleLbl="node1" presStyleIdx="1" presStyleCnt="8">
        <dgm:presLayoutVars>
          <dgm:bulletEnabled val="1"/>
        </dgm:presLayoutVars>
      </dgm:prSet>
      <dgm:spPr/>
    </dgm:pt>
    <dgm:pt modelId="{B32036CC-5D74-44FF-A6F0-C9705D1B41EB}" type="pres">
      <dgm:prSet presAssocID="{1B699729-4258-434C-BDC9-53F80A02DBC8}" presName="parSpace" presStyleCnt="0"/>
      <dgm:spPr/>
    </dgm:pt>
    <dgm:pt modelId="{652A7636-79F8-428B-83D9-1562358DBA06}" type="pres">
      <dgm:prSet presAssocID="{71AFEBA9-5048-4047-8C7D-C47BE205A319}" presName="parTxOnly" presStyleLbl="node1" presStyleIdx="2" presStyleCnt="8" custLinFactNeighborY="1376">
        <dgm:presLayoutVars>
          <dgm:bulletEnabled val="1"/>
        </dgm:presLayoutVars>
      </dgm:prSet>
      <dgm:spPr/>
    </dgm:pt>
    <dgm:pt modelId="{69EAC8F0-A280-4FDE-A28B-90526B410577}" type="pres">
      <dgm:prSet presAssocID="{B5A804D0-2CB6-4C5F-9303-8F48F423BADB}" presName="parSpace" presStyleCnt="0"/>
      <dgm:spPr/>
    </dgm:pt>
    <dgm:pt modelId="{07749D3F-6FC7-42F7-A198-39B5F67A71A2}" type="pres">
      <dgm:prSet presAssocID="{716B9098-ABAE-46E0-8104-B4993FA97F5B}" presName="parTxOnly" presStyleLbl="node1" presStyleIdx="3" presStyleCnt="8">
        <dgm:presLayoutVars>
          <dgm:bulletEnabled val="1"/>
        </dgm:presLayoutVars>
      </dgm:prSet>
      <dgm:spPr/>
    </dgm:pt>
    <dgm:pt modelId="{34399F0D-6A2C-4B85-AF4A-8AB456E3A174}" type="pres">
      <dgm:prSet presAssocID="{AFF5B31C-3026-473D-B641-464578A4B6F1}" presName="parSpace" presStyleCnt="0"/>
      <dgm:spPr/>
    </dgm:pt>
    <dgm:pt modelId="{CA0968CD-AB73-4361-8FE6-C44ECDEDBF6E}" type="pres">
      <dgm:prSet presAssocID="{5D7534B0-F87C-41C1-95C2-F449BDB52521}" presName="parTxOnly" presStyleLbl="node1" presStyleIdx="4" presStyleCnt="8" custLinFactNeighborY="176">
        <dgm:presLayoutVars>
          <dgm:bulletEnabled val="1"/>
        </dgm:presLayoutVars>
      </dgm:prSet>
      <dgm:spPr/>
    </dgm:pt>
    <dgm:pt modelId="{F42082FE-2A5C-4194-BDAE-8E70C11073D5}" type="pres">
      <dgm:prSet presAssocID="{ED5ED345-B201-4B85-9797-A8BBA979A7DA}" presName="parSpace" presStyleCnt="0"/>
      <dgm:spPr/>
    </dgm:pt>
    <dgm:pt modelId="{E2AA6EE1-2F2A-4963-94B4-FB636EC714E9}" type="pres">
      <dgm:prSet presAssocID="{AA5B2B8B-FB21-4016-8724-44DD39A1CCCE}" presName="parTxOnly" presStyleLbl="node1" presStyleIdx="5" presStyleCnt="8">
        <dgm:presLayoutVars>
          <dgm:bulletEnabled val="1"/>
        </dgm:presLayoutVars>
      </dgm:prSet>
      <dgm:spPr/>
    </dgm:pt>
    <dgm:pt modelId="{8CA060AC-D28C-4C45-A110-A8FF7CC69F26}" type="pres">
      <dgm:prSet presAssocID="{D584B0BD-4AAE-4A59-AF0F-83ADCA0A234B}" presName="parSpace" presStyleCnt="0"/>
      <dgm:spPr/>
    </dgm:pt>
    <dgm:pt modelId="{36D38A19-69B6-4471-A1B1-532355075856}" type="pres">
      <dgm:prSet presAssocID="{C2DFAF9E-6EFE-48F6-947B-9F4ECDA8D4B2}" presName="parTxOnly" presStyleLbl="node1" presStyleIdx="6" presStyleCnt="8">
        <dgm:presLayoutVars>
          <dgm:bulletEnabled val="1"/>
        </dgm:presLayoutVars>
      </dgm:prSet>
      <dgm:spPr/>
    </dgm:pt>
    <dgm:pt modelId="{8AC27BE5-C714-4DFC-8ABB-6C46CF201DD8}" type="pres">
      <dgm:prSet presAssocID="{93DA85AB-FB8A-4EA6-886A-11028882017C}" presName="parSpace" presStyleCnt="0"/>
      <dgm:spPr/>
    </dgm:pt>
    <dgm:pt modelId="{D47CD1A7-5DF5-478F-8055-6B0AAF7C1C04}" type="pres">
      <dgm:prSet presAssocID="{A084D510-1627-484C-9C84-5BCCD5858972}" presName="parTxOnly" presStyleLbl="node1" presStyleIdx="7" presStyleCnt="8">
        <dgm:presLayoutVars>
          <dgm:bulletEnabled val="1"/>
        </dgm:presLayoutVars>
      </dgm:prSet>
      <dgm:spPr/>
    </dgm:pt>
  </dgm:ptLst>
  <dgm:cxnLst>
    <dgm:cxn modelId="{D4469409-9C44-4AE6-962F-25A29044CB07}" type="presOf" srcId="{5D7534B0-F87C-41C1-95C2-F449BDB52521}" destId="{CA0968CD-AB73-4361-8FE6-C44ECDEDBF6E}" srcOrd="0" destOrd="0" presId="urn:microsoft.com/office/officeart/2005/8/layout/hChevron3"/>
    <dgm:cxn modelId="{6FD0A22D-683E-4579-84A8-8DC2D8FE6F46}" type="presOf" srcId="{AA5B2B8B-FB21-4016-8724-44DD39A1CCCE}" destId="{E2AA6EE1-2F2A-4963-94B4-FB636EC714E9}" srcOrd="0" destOrd="0" presId="urn:microsoft.com/office/officeart/2005/8/layout/hChevron3"/>
    <dgm:cxn modelId="{D4A32430-4A6F-4CAD-8C80-8A87EB1925C9}" srcId="{51144834-852F-428D-A5C8-06546B10479A}" destId="{AA5B2B8B-FB21-4016-8724-44DD39A1CCCE}" srcOrd="5" destOrd="0" parTransId="{AA0DBE40-FD3F-4D5E-B7E4-0620882241C0}" sibTransId="{D584B0BD-4AAE-4A59-AF0F-83ADCA0A234B}"/>
    <dgm:cxn modelId="{F040FA34-DBAC-4E71-8F3A-D6C06586A4D4}" srcId="{51144834-852F-428D-A5C8-06546B10479A}" destId="{F59BB0D4-5187-4FA0-A713-08A1B0F9066D}" srcOrd="1" destOrd="0" parTransId="{E5B88032-90DE-48CE-822E-663C63B1CC30}" sibTransId="{1B699729-4258-434C-BDC9-53F80A02DBC8}"/>
    <dgm:cxn modelId="{667E5C35-2840-42CD-94CA-28E60E7C4466}" srcId="{51144834-852F-428D-A5C8-06546B10479A}" destId="{716B9098-ABAE-46E0-8104-B4993FA97F5B}" srcOrd="3" destOrd="0" parTransId="{7C6AEAB0-0201-4434-90F1-8F2DFED8E76B}" sibTransId="{AFF5B31C-3026-473D-B641-464578A4B6F1}"/>
    <dgm:cxn modelId="{F9292148-7016-450B-A53F-96C14B867D15}" srcId="{51144834-852F-428D-A5C8-06546B10479A}" destId="{A3F1A8C0-C9D0-4539-A013-F3A7D3D5C52F}" srcOrd="0" destOrd="0" parTransId="{5D1B2949-6E31-4C05-A02A-2142D2246842}" sibTransId="{2D8333E8-6DB5-4536-A062-DC3F055E622E}"/>
    <dgm:cxn modelId="{FE14E46A-C3A4-4F9E-A71D-9CBA1F0AEDBB}" srcId="{51144834-852F-428D-A5C8-06546B10479A}" destId="{71AFEBA9-5048-4047-8C7D-C47BE205A319}" srcOrd="2" destOrd="0" parTransId="{39C3FD4F-746C-4F02-8FB0-09C11C97018C}" sibTransId="{B5A804D0-2CB6-4C5F-9303-8F48F423BADB}"/>
    <dgm:cxn modelId="{2ADB7556-8B3D-4626-B3EC-03501EC3776C}" type="presOf" srcId="{A3F1A8C0-C9D0-4539-A013-F3A7D3D5C52F}" destId="{A67A5D04-3534-4639-A743-F9E36F0CF6CF}" srcOrd="0" destOrd="0" presId="urn:microsoft.com/office/officeart/2005/8/layout/hChevron3"/>
    <dgm:cxn modelId="{ECEF0F77-10CE-4DC1-A23C-1F9FB0EFF8D5}" type="presOf" srcId="{A084D510-1627-484C-9C84-5BCCD5858972}" destId="{D47CD1A7-5DF5-478F-8055-6B0AAF7C1C04}" srcOrd="0" destOrd="0" presId="urn:microsoft.com/office/officeart/2005/8/layout/hChevron3"/>
    <dgm:cxn modelId="{5EC6CE7A-607F-4936-824E-546EB9B5A32E}" srcId="{51144834-852F-428D-A5C8-06546B10479A}" destId="{C2DFAF9E-6EFE-48F6-947B-9F4ECDA8D4B2}" srcOrd="6" destOrd="0" parTransId="{057B4FFB-3F01-4617-8BD1-E57682B2FF03}" sibTransId="{93DA85AB-FB8A-4EA6-886A-11028882017C}"/>
    <dgm:cxn modelId="{63B3819E-45C6-48A2-8FA4-F373FBC44266}" type="presOf" srcId="{71AFEBA9-5048-4047-8C7D-C47BE205A319}" destId="{652A7636-79F8-428B-83D9-1562358DBA06}" srcOrd="0" destOrd="0" presId="urn:microsoft.com/office/officeart/2005/8/layout/hChevron3"/>
    <dgm:cxn modelId="{62CA34A5-F6FE-41F2-9200-AED635EF57D8}" type="presOf" srcId="{F59BB0D4-5187-4FA0-A713-08A1B0F9066D}" destId="{A064DA2F-2286-4371-91D5-B8D44B1754C1}" srcOrd="0" destOrd="0" presId="urn:microsoft.com/office/officeart/2005/8/layout/hChevron3"/>
    <dgm:cxn modelId="{C08431C6-2563-4224-98F8-2A0656B21BD7}" type="presOf" srcId="{51144834-852F-428D-A5C8-06546B10479A}" destId="{9A016427-E8BC-495C-A4A1-0FD05EBD8746}" srcOrd="0" destOrd="0" presId="urn:microsoft.com/office/officeart/2005/8/layout/hChevron3"/>
    <dgm:cxn modelId="{93568FCF-8CF6-44C8-B084-45CD222E22B2}" srcId="{51144834-852F-428D-A5C8-06546B10479A}" destId="{A084D510-1627-484C-9C84-5BCCD5858972}" srcOrd="7" destOrd="0" parTransId="{EF368597-CC9C-4AB2-9313-1A9CC97BBE8F}" sibTransId="{F44E17A2-81C0-4539-8D99-9ACB6EE3AD53}"/>
    <dgm:cxn modelId="{E9A8EEEC-B21E-4CC1-A2AF-DB357E4A42D0}" srcId="{51144834-852F-428D-A5C8-06546B10479A}" destId="{5D7534B0-F87C-41C1-95C2-F449BDB52521}" srcOrd="4" destOrd="0" parTransId="{E13E6E35-8354-422D-AC10-6355700B2CAE}" sibTransId="{ED5ED345-B201-4B85-9797-A8BBA979A7DA}"/>
    <dgm:cxn modelId="{54BBE4EF-20CF-4508-A35A-7F3BC3AC8BFB}" type="presOf" srcId="{716B9098-ABAE-46E0-8104-B4993FA97F5B}" destId="{07749D3F-6FC7-42F7-A198-39B5F67A71A2}" srcOrd="0" destOrd="0" presId="urn:microsoft.com/office/officeart/2005/8/layout/hChevron3"/>
    <dgm:cxn modelId="{1DAD31F4-2089-4ACD-8E0A-40AFCC5BAE20}" type="presOf" srcId="{C2DFAF9E-6EFE-48F6-947B-9F4ECDA8D4B2}" destId="{36D38A19-69B6-4471-A1B1-532355075856}" srcOrd="0" destOrd="0" presId="urn:microsoft.com/office/officeart/2005/8/layout/hChevron3"/>
    <dgm:cxn modelId="{88D285DB-62FD-48E9-BF76-03E9104AD63E}" type="presParOf" srcId="{9A016427-E8BC-495C-A4A1-0FD05EBD8746}" destId="{A67A5D04-3534-4639-A743-F9E36F0CF6CF}" srcOrd="0" destOrd="0" presId="urn:microsoft.com/office/officeart/2005/8/layout/hChevron3"/>
    <dgm:cxn modelId="{31C81944-80BA-4C9F-9117-8F7FEDA2FAE0}" type="presParOf" srcId="{9A016427-E8BC-495C-A4A1-0FD05EBD8746}" destId="{8C0BD1C5-C6B1-429D-BAF1-9D98EA5C538D}" srcOrd="1" destOrd="0" presId="urn:microsoft.com/office/officeart/2005/8/layout/hChevron3"/>
    <dgm:cxn modelId="{773D2D84-0D0F-48EA-925F-77B15371A8E8}" type="presParOf" srcId="{9A016427-E8BC-495C-A4A1-0FD05EBD8746}" destId="{A064DA2F-2286-4371-91D5-B8D44B1754C1}" srcOrd="2" destOrd="0" presId="urn:microsoft.com/office/officeart/2005/8/layout/hChevron3"/>
    <dgm:cxn modelId="{BE7C0E7B-C316-4D57-8C16-43F0E39B7E6C}" type="presParOf" srcId="{9A016427-E8BC-495C-A4A1-0FD05EBD8746}" destId="{B32036CC-5D74-44FF-A6F0-C9705D1B41EB}" srcOrd="3" destOrd="0" presId="urn:microsoft.com/office/officeart/2005/8/layout/hChevron3"/>
    <dgm:cxn modelId="{C3563134-9EEC-4D47-877A-43CECE1DC773}" type="presParOf" srcId="{9A016427-E8BC-495C-A4A1-0FD05EBD8746}" destId="{652A7636-79F8-428B-83D9-1562358DBA06}" srcOrd="4" destOrd="0" presId="urn:microsoft.com/office/officeart/2005/8/layout/hChevron3"/>
    <dgm:cxn modelId="{4BB639DF-470D-4DC9-A4AC-3EF375DB7136}" type="presParOf" srcId="{9A016427-E8BC-495C-A4A1-0FD05EBD8746}" destId="{69EAC8F0-A280-4FDE-A28B-90526B410577}" srcOrd="5" destOrd="0" presId="urn:microsoft.com/office/officeart/2005/8/layout/hChevron3"/>
    <dgm:cxn modelId="{70DB798D-8DC1-4A3D-BA1F-788D35994931}" type="presParOf" srcId="{9A016427-E8BC-495C-A4A1-0FD05EBD8746}" destId="{07749D3F-6FC7-42F7-A198-39B5F67A71A2}" srcOrd="6" destOrd="0" presId="urn:microsoft.com/office/officeart/2005/8/layout/hChevron3"/>
    <dgm:cxn modelId="{33A3B57F-3C96-4740-98E3-78346738D953}" type="presParOf" srcId="{9A016427-E8BC-495C-A4A1-0FD05EBD8746}" destId="{34399F0D-6A2C-4B85-AF4A-8AB456E3A174}" srcOrd="7" destOrd="0" presId="urn:microsoft.com/office/officeart/2005/8/layout/hChevron3"/>
    <dgm:cxn modelId="{25826135-BE65-4ECB-9803-3422E5953C5B}" type="presParOf" srcId="{9A016427-E8BC-495C-A4A1-0FD05EBD8746}" destId="{CA0968CD-AB73-4361-8FE6-C44ECDEDBF6E}" srcOrd="8" destOrd="0" presId="urn:microsoft.com/office/officeart/2005/8/layout/hChevron3"/>
    <dgm:cxn modelId="{71BF2372-CF90-4396-AAEF-0B9C067C6942}" type="presParOf" srcId="{9A016427-E8BC-495C-A4A1-0FD05EBD8746}" destId="{F42082FE-2A5C-4194-BDAE-8E70C11073D5}" srcOrd="9" destOrd="0" presId="urn:microsoft.com/office/officeart/2005/8/layout/hChevron3"/>
    <dgm:cxn modelId="{03935D97-71E4-46FD-9DB8-EA9504C67B41}" type="presParOf" srcId="{9A016427-E8BC-495C-A4A1-0FD05EBD8746}" destId="{E2AA6EE1-2F2A-4963-94B4-FB636EC714E9}" srcOrd="10" destOrd="0" presId="urn:microsoft.com/office/officeart/2005/8/layout/hChevron3"/>
    <dgm:cxn modelId="{7832F666-6BA3-4C35-B051-75B340FB3725}" type="presParOf" srcId="{9A016427-E8BC-495C-A4A1-0FD05EBD8746}" destId="{8CA060AC-D28C-4C45-A110-A8FF7CC69F26}" srcOrd="11" destOrd="0" presId="urn:microsoft.com/office/officeart/2005/8/layout/hChevron3"/>
    <dgm:cxn modelId="{C788D2D2-8D6F-4379-94F4-8FF1FAF48D63}" type="presParOf" srcId="{9A016427-E8BC-495C-A4A1-0FD05EBD8746}" destId="{36D38A19-69B6-4471-A1B1-532355075856}" srcOrd="12" destOrd="0" presId="urn:microsoft.com/office/officeart/2005/8/layout/hChevron3"/>
    <dgm:cxn modelId="{7B4865CE-E725-4CF7-ADDC-FD2BB916F739}" type="presParOf" srcId="{9A016427-E8BC-495C-A4A1-0FD05EBD8746}" destId="{8AC27BE5-C714-4DFC-8ABB-6C46CF201DD8}" srcOrd="13" destOrd="0" presId="urn:microsoft.com/office/officeart/2005/8/layout/hChevron3"/>
    <dgm:cxn modelId="{E987BC7A-9EFB-47AD-B9AF-7B0CBFEAF761}" type="presParOf" srcId="{9A016427-E8BC-495C-A4A1-0FD05EBD8746}" destId="{D47CD1A7-5DF5-478F-8055-6B0AAF7C1C04}" srcOrd="14" destOrd="0" presId="urn:microsoft.com/office/officeart/2005/8/layout/hChevron3"/>
  </dgm:cxnLst>
  <dgm:bg>
    <a:solidFill>
      <a:schemeClr val="accent3">
        <a:lumMod val="20000"/>
        <a:lumOff val="80000"/>
      </a:schemeClr>
    </a:solidFill>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4.xml><?xml version="1.0" encoding="utf-8"?>
<dgm:dataModel xmlns:dgm="http://schemas.openxmlformats.org/drawingml/2006/diagram" xmlns:a="http://schemas.openxmlformats.org/drawingml/2006/main">
  <dgm:ptLst>
    <dgm:pt modelId="{51144834-852F-428D-A5C8-06546B10479A}" type="doc">
      <dgm:prSet loTypeId="urn:microsoft.com/office/officeart/2005/8/layout/hChevron3" loCatId="process" qsTypeId="urn:microsoft.com/office/officeart/2005/8/quickstyle/simple5" qsCatId="simple" csTypeId="urn:microsoft.com/office/officeart/2005/8/colors/colorful3" csCatId="colorful" phldr="1"/>
      <dgm:spPr/>
    </dgm:pt>
    <dgm:pt modelId="{F59BB0D4-5187-4FA0-A713-08A1B0F9066D}">
      <dgm:prSet phldrT="[Text]" custT="1"/>
      <dgm:spPr/>
      <dgm:t>
        <a:bodyPr/>
        <a:lstStyle/>
        <a:p>
          <a:r>
            <a:rPr lang="en-US" sz="1100" b="1"/>
            <a:t>Objective</a:t>
          </a:r>
          <a:endParaRPr lang="en-IN" sz="1100" dirty="0"/>
        </a:p>
      </dgm:t>
    </dgm:pt>
    <dgm:pt modelId="{E5B88032-90DE-48CE-822E-663C63B1CC30}" type="parTrans" cxnId="{F040FA34-DBAC-4E71-8F3A-D6C06586A4D4}">
      <dgm:prSet/>
      <dgm:spPr/>
      <dgm:t>
        <a:bodyPr/>
        <a:lstStyle/>
        <a:p>
          <a:endParaRPr lang="en-IN" sz="1100"/>
        </a:p>
      </dgm:t>
    </dgm:pt>
    <dgm:pt modelId="{1B699729-4258-434C-BDC9-53F80A02DBC8}" type="sibTrans" cxnId="{F040FA34-DBAC-4E71-8F3A-D6C06586A4D4}">
      <dgm:prSet/>
      <dgm:spPr/>
      <dgm:t>
        <a:bodyPr/>
        <a:lstStyle/>
        <a:p>
          <a:endParaRPr lang="en-IN" sz="1100"/>
        </a:p>
      </dgm:t>
    </dgm:pt>
    <dgm:pt modelId="{71AFEBA9-5048-4047-8C7D-C47BE205A319}">
      <dgm:prSet phldrT="[Text]" custT="1"/>
      <dgm:spPr>
        <a:solidFill>
          <a:srgbClr val="800000"/>
        </a:solidFill>
      </dgm:spPr>
      <dgm:t>
        <a:bodyPr/>
        <a:lstStyle/>
        <a:p>
          <a:r>
            <a:rPr lang="en-US" sz="1100" b="1" dirty="0"/>
            <a:t>Market Opportunity Assessment</a:t>
          </a:r>
          <a:endParaRPr lang="en-IN" sz="1100" dirty="0"/>
        </a:p>
      </dgm:t>
    </dgm:pt>
    <dgm:pt modelId="{39C3FD4F-746C-4F02-8FB0-09C11C97018C}" type="parTrans" cxnId="{FE14E46A-C3A4-4F9E-A71D-9CBA1F0AEDBB}">
      <dgm:prSet/>
      <dgm:spPr/>
      <dgm:t>
        <a:bodyPr/>
        <a:lstStyle/>
        <a:p>
          <a:endParaRPr lang="en-IN" sz="1100"/>
        </a:p>
      </dgm:t>
    </dgm:pt>
    <dgm:pt modelId="{B5A804D0-2CB6-4C5F-9303-8F48F423BADB}" type="sibTrans" cxnId="{FE14E46A-C3A4-4F9E-A71D-9CBA1F0AEDBB}">
      <dgm:prSet/>
      <dgm:spPr/>
      <dgm:t>
        <a:bodyPr/>
        <a:lstStyle/>
        <a:p>
          <a:endParaRPr lang="en-IN" sz="1100"/>
        </a:p>
      </dgm:t>
    </dgm:pt>
    <dgm:pt modelId="{716B9098-ABAE-46E0-8104-B4993FA97F5B}">
      <dgm:prSet custT="1"/>
      <dgm:spPr/>
      <dgm:t>
        <a:bodyPr/>
        <a:lstStyle/>
        <a:p>
          <a:r>
            <a:rPr lang="en-US" sz="1000" b="1" i="0"/>
            <a:t>Product Proposition Analysis &amp; Competitive Analysis</a:t>
          </a:r>
          <a:endParaRPr lang="en-IN" sz="1000" i="0" dirty="0"/>
        </a:p>
      </dgm:t>
    </dgm:pt>
    <dgm:pt modelId="{7C6AEAB0-0201-4434-90F1-8F2DFED8E76B}" type="parTrans" cxnId="{667E5C35-2840-42CD-94CA-28E60E7C4466}">
      <dgm:prSet/>
      <dgm:spPr/>
      <dgm:t>
        <a:bodyPr/>
        <a:lstStyle/>
        <a:p>
          <a:endParaRPr lang="en-IN" sz="1100"/>
        </a:p>
      </dgm:t>
    </dgm:pt>
    <dgm:pt modelId="{AFF5B31C-3026-473D-B641-464578A4B6F1}" type="sibTrans" cxnId="{667E5C35-2840-42CD-94CA-28E60E7C4466}">
      <dgm:prSet/>
      <dgm:spPr/>
      <dgm:t>
        <a:bodyPr/>
        <a:lstStyle/>
        <a:p>
          <a:endParaRPr lang="en-IN" sz="1100"/>
        </a:p>
      </dgm:t>
    </dgm:pt>
    <dgm:pt modelId="{AA5B2B8B-FB21-4016-8724-44DD39A1CCCE}">
      <dgm:prSet custT="1"/>
      <dgm:spPr/>
      <dgm:t>
        <a:bodyPr/>
        <a:lstStyle/>
        <a:p>
          <a:r>
            <a:rPr lang="en-IN" sz="1100" b="1"/>
            <a:t>Go-To-Market Strategy</a:t>
          </a:r>
          <a:endParaRPr lang="en-IN" sz="1100" dirty="0"/>
        </a:p>
      </dgm:t>
    </dgm:pt>
    <dgm:pt modelId="{AA0DBE40-FD3F-4D5E-B7E4-0620882241C0}" type="parTrans" cxnId="{D4A32430-4A6F-4CAD-8C80-8A87EB1925C9}">
      <dgm:prSet/>
      <dgm:spPr/>
      <dgm:t>
        <a:bodyPr/>
        <a:lstStyle/>
        <a:p>
          <a:endParaRPr lang="en-IN" sz="1100"/>
        </a:p>
      </dgm:t>
    </dgm:pt>
    <dgm:pt modelId="{D584B0BD-4AAE-4A59-AF0F-83ADCA0A234B}" type="sibTrans" cxnId="{D4A32430-4A6F-4CAD-8C80-8A87EB1925C9}">
      <dgm:prSet/>
      <dgm:spPr/>
      <dgm:t>
        <a:bodyPr/>
        <a:lstStyle/>
        <a:p>
          <a:endParaRPr lang="en-IN" sz="1100"/>
        </a:p>
      </dgm:t>
    </dgm:pt>
    <dgm:pt modelId="{A084D510-1627-484C-9C84-5BCCD5858972}">
      <dgm:prSet custT="1"/>
      <dgm:spPr/>
      <dgm:t>
        <a:bodyPr/>
        <a:lstStyle/>
        <a:p>
          <a:r>
            <a:rPr lang="en-US" sz="1100" b="1"/>
            <a:t>Implementation Strategy</a:t>
          </a:r>
          <a:endParaRPr lang="en-IN" sz="1100" b="1" dirty="0"/>
        </a:p>
      </dgm:t>
    </dgm:pt>
    <dgm:pt modelId="{EF368597-CC9C-4AB2-9313-1A9CC97BBE8F}" type="parTrans" cxnId="{93568FCF-8CF6-44C8-B084-45CD222E22B2}">
      <dgm:prSet/>
      <dgm:spPr/>
      <dgm:t>
        <a:bodyPr/>
        <a:lstStyle/>
        <a:p>
          <a:endParaRPr lang="en-IN" sz="1100"/>
        </a:p>
      </dgm:t>
    </dgm:pt>
    <dgm:pt modelId="{F44E17A2-81C0-4539-8D99-9ACB6EE3AD53}" type="sibTrans" cxnId="{93568FCF-8CF6-44C8-B084-45CD222E22B2}">
      <dgm:prSet/>
      <dgm:spPr/>
      <dgm:t>
        <a:bodyPr/>
        <a:lstStyle/>
        <a:p>
          <a:endParaRPr lang="en-IN" sz="1100"/>
        </a:p>
      </dgm:t>
    </dgm:pt>
    <dgm:pt modelId="{C2DFAF9E-6EFE-48F6-947B-9F4ECDA8D4B2}">
      <dgm:prSet custT="1"/>
      <dgm:spPr/>
      <dgm:t>
        <a:bodyPr/>
        <a:lstStyle/>
        <a:p>
          <a:r>
            <a:rPr lang="en-IN" sz="1100" b="1"/>
            <a:t>Financial Strategy</a:t>
          </a:r>
          <a:endParaRPr lang="en-IN" sz="1100" b="1" dirty="0"/>
        </a:p>
      </dgm:t>
    </dgm:pt>
    <dgm:pt modelId="{057B4FFB-3F01-4617-8BD1-E57682B2FF03}" type="parTrans" cxnId="{5EC6CE7A-607F-4936-824E-546EB9B5A32E}">
      <dgm:prSet/>
      <dgm:spPr/>
      <dgm:t>
        <a:bodyPr/>
        <a:lstStyle/>
        <a:p>
          <a:endParaRPr lang="en-IN" sz="1100"/>
        </a:p>
      </dgm:t>
    </dgm:pt>
    <dgm:pt modelId="{93DA85AB-FB8A-4EA6-886A-11028882017C}" type="sibTrans" cxnId="{5EC6CE7A-607F-4936-824E-546EB9B5A32E}">
      <dgm:prSet/>
      <dgm:spPr/>
      <dgm:t>
        <a:bodyPr/>
        <a:lstStyle/>
        <a:p>
          <a:endParaRPr lang="en-IN" sz="1100"/>
        </a:p>
      </dgm:t>
    </dgm:pt>
    <dgm:pt modelId="{A3F1A8C0-C9D0-4539-A013-F3A7D3D5C52F}">
      <dgm:prSet custT="1"/>
      <dgm:spPr/>
      <dgm:t>
        <a:bodyPr/>
        <a:lstStyle/>
        <a:p>
          <a:r>
            <a:rPr lang="en-IN" sz="1100"/>
            <a:t>Agenda</a:t>
          </a:r>
          <a:endParaRPr lang="en-IN" sz="1100" dirty="0"/>
        </a:p>
      </dgm:t>
    </dgm:pt>
    <dgm:pt modelId="{5D1B2949-6E31-4C05-A02A-2142D2246842}" type="parTrans" cxnId="{F9292148-7016-450B-A53F-96C14B867D15}">
      <dgm:prSet/>
      <dgm:spPr/>
      <dgm:t>
        <a:bodyPr/>
        <a:lstStyle/>
        <a:p>
          <a:endParaRPr lang="en-IN"/>
        </a:p>
      </dgm:t>
    </dgm:pt>
    <dgm:pt modelId="{2D8333E8-6DB5-4536-A062-DC3F055E622E}" type="sibTrans" cxnId="{F9292148-7016-450B-A53F-96C14B867D15}">
      <dgm:prSet/>
      <dgm:spPr/>
      <dgm:t>
        <a:bodyPr/>
        <a:lstStyle/>
        <a:p>
          <a:endParaRPr lang="en-IN"/>
        </a:p>
      </dgm:t>
    </dgm:pt>
    <dgm:pt modelId="{5D7534B0-F87C-41C1-95C2-F449BDB52521}">
      <dgm:prSet custT="1"/>
      <dgm:spPr>
        <a:solidFill>
          <a:schemeClr val="accent2">
            <a:lumMod val="75000"/>
          </a:schemeClr>
        </a:solidFill>
      </dgm:spPr>
      <dgm:t>
        <a:bodyPr/>
        <a:lstStyle/>
        <a:p>
          <a:r>
            <a:rPr lang="en-US" sz="1100" b="1"/>
            <a:t>Value Proposition</a:t>
          </a:r>
          <a:endParaRPr lang="en-IN" sz="1100" dirty="0"/>
        </a:p>
      </dgm:t>
    </dgm:pt>
    <dgm:pt modelId="{ED5ED345-B201-4B85-9797-A8BBA979A7DA}" type="sibTrans" cxnId="{E9A8EEEC-B21E-4CC1-A2AF-DB357E4A42D0}">
      <dgm:prSet/>
      <dgm:spPr/>
      <dgm:t>
        <a:bodyPr/>
        <a:lstStyle/>
        <a:p>
          <a:endParaRPr lang="en-IN" sz="1100"/>
        </a:p>
      </dgm:t>
    </dgm:pt>
    <dgm:pt modelId="{E13E6E35-8354-422D-AC10-6355700B2CAE}" type="parTrans" cxnId="{E9A8EEEC-B21E-4CC1-A2AF-DB357E4A42D0}">
      <dgm:prSet/>
      <dgm:spPr/>
      <dgm:t>
        <a:bodyPr/>
        <a:lstStyle/>
        <a:p>
          <a:endParaRPr lang="en-IN" sz="1100"/>
        </a:p>
      </dgm:t>
    </dgm:pt>
    <dgm:pt modelId="{9A016427-E8BC-495C-A4A1-0FD05EBD8746}" type="pres">
      <dgm:prSet presAssocID="{51144834-852F-428D-A5C8-06546B10479A}" presName="Name0" presStyleCnt="0">
        <dgm:presLayoutVars>
          <dgm:dir/>
          <dgm:resizeHandles val="exact"/>
        </dgm:presLayoutVars>
      </dgm:prSet>
      <dgm:spPr/>
    </dgm:pt>
    <dgm:pt modelId="{A67A5D04-3534-4639-A743-F9E36F0CF6CF}" type="pres">
      <dgm:prSet presAssocID="{A3F1A8C0-C9D0-4539-A013-F3A7D3D5C52F}" presName="parTxOnly" presStyleLbl="node1" presStyleIdx="0" presStyleCnt="8">
        <dgm:presLayoutVars>
          <dgm:bulletEnabled val="1"/>
        </dgm:presLayoutVars>
      </dgm:prSet>
      <dgm:spPr/>
    </dgm:pt>
    <dgm:pt modelId="{8C0BD1C5-C6B1-429D-BAF1-9D98EA5C538D}" type="pres">
      <dgm:prSet presAssocID="{2D8333E8-6DB5-4536-A062-DC3F055E622E}" presName="parSpace" presStyleCnt="0"/>
      <dgm:spPr/>
    </dgm:pt>
    <dgm:pt modelId="{A064DA2F-2286-4371-91D5-B8D44B1754C1}" type="pres">
      <dgm:prSet presAssocID="{F59BB0D4-5187-4FA0-A713-08A1B0F9066D}" presName="parTxOnly" presStyleLbl="node1" presStyleIdx="1" presStyleCnt="8">
        <dgm:presLayoutVars>
          <dgm:bulletEnabled val="1"/>
        </dgm:presLayoutVars>
      </dgm:prSet>
      <dgm:spPr/>
    </dgm:pt>
    <dgm:pt modelId="{B32036CC-5D74-44FF-A6F0-C9705D1B41EB}" type="pres">
      <dgm:prSet presAssocID="{1B699729-4258-434C-BDC9-53F80A02DBC8}" presName="parSpace" presStyleCnt="0"/>
      <dgm:spPr/>
    </dgm:pt>
    <dgm:pt modelId="{652A7636-79F8-428B-83D9-1562358DBA06}" type="pres">
      <dgm:prSet presAssocID="{71AFEBA9-5048-4047-8C7D-C47BE205A319}" presName="parTxOnly" presStyleLbl="node1" presStyleIdx="2" presStyleCnt="8" custScaleX="93925" custScaleY="115228">
        <dgm:presLayoutVars>
          <dgm:bulletEnabled val="1"/>
        </dgm:presLayoutVars>
      </dgm:prSet>
      <dgm:spPr/>
    </dgm:pt>
    <dgm:pt modelId="{69EAC8F0-A280-4FDE-A28B-90526B410577}" type="pres">
      <dgm:prSet presAssocID="{B5A804D0-2CB6-4C5F-9303-8F48F423BADB}" presName="parSpace" presStyleCnt="0"/>
      <dgm:spPr/>
    </dgm:pt>
    <dgm:pt modelId="{07749D3F-6FC7-42F7-A198-39B5F67A71A2}" type="pres">
      <dgm:prSet presAssocID="{716B9098-ABAE-46E0-8104-B4993FA97F5B}" presName="parTxOnly" presStyleLbl="node1" presStyleIdx="3" presStyleCnt="8">
        <dgm:presLayoutVars>
          <dgm:bulletEnabled val="1"/>
        </dgm:presLayoutVars>
      </dgm:prSet>
      <dgm:spPr/>
    </dgm:pt>
    <dgm:pt modelId="{34399F0D-6A2C-4B85-AF4A-8AB456E3A174}" type="pres">
      <dgm:prSet presAssocID="{AFF5B31C-3026-473D-B641-464578A4B6F1}" presName="parSpace" presStyleCnt="0"/>
      <dgm:spPr/>
    </dgm:pt>
    <dgm:pt modelId="{CA0968CD-AB73-4361-8FE6-C44ECDEDBF6E}" type="pres">
      <dgm:prSet presAssocID="{5D7534B0-F87C-41C1-95C2-F449BDB52521}" presName="parTxOnly" presStyleLbl="node1" presStyleIdx="4" presStyleCnt="8" custLinFactNeighborY="176">
        <dgm:presLayoutVars>
          <dgm:bulletEnabled val="1"/>
        </dgm:presLayoutVars>
      </dgm:prSet>
      <dgm:spPr/>
    </dgm:pt>
    <dgm:pt modelId="{F42082FE-2A5C-4194-BDAE-8E70C11073D5}" type="pres">
      <dgm:prSet presAssocID="{ED5ED345-B201-4B85-9797-A8BBA979A7DA}" presName="parSpace" presStyleCnt="0"/>
      <dgm:spPr/>
    </dgm:pt>
    <dgm:pt modelId="{E2AA6EE1-2F2A-4963-94B4-FB636EC714E9}" type="pres">
      <dgm:prSet presAssocID="{AA5B2B8B-FB21-4016-8724-44DD39A1CCCE}" presName="parTxOnly" presStyleLbl="node1" presStyleIdx="5" presStyleCnt="8">
        <dgm:presLayoutVars>
          <dgm:bulletEnabled val="1"/>
        </dgm:presLayoutVars>
      </dgm:prSet>
      <dgm:spPr/>
    </dgm:pt>
    <dgm:pt modelId="{8CA060AC-D28C-4C45-A110-A8FF7CC69F26}" type="pres">
      <dgm:prSet presAssocID="{D584B0BD-4AAE-4A59-AF0F-83ADCA0A234B}" presName="parSpace" presStyleCnt="0"/>
      <dgm:spPr/>
    </dgm:pt>
    <dgm:pt modelId="{36D38A19-69B6-4471-A1B1-532355075856}" type="pres">
      <dgm:prSet presAssocID="{C2DFAF9E-6EFE-48F6-947B-9F4ECDA8D4B2}" presName="parTxOnly" presStyleLbl="node1" presStyleIdx="6" presStyleCnt="8">
        <dgm:presLayoutVars>
          <dgm:bulletEnabled val="1"/>
        </dgm:presLayoutVars>
      </dgm:prSet>
      <dgm:spPr/>
    </dgm:pt>
    <dgm:pt modelId="{8AC27BE5-C714-4DFC-8ABB-6C46CF201DD8}" type="pres">
      <dgm:prSet presAssocID="{93DA85AB-FB8A-4EA6-886A-11028882017C}" presName="parSpace" presStyleCnt="0"/>
      <dgm:spPr/>
    </dgm:pt>
    <dgm:pt modelId="{D47CD1A7-5DF5-478F-8055-6B0AAF7C1C04}" type="pres">
      <dgm:prSet presAssocID="{A084D510-1627-484C-9C84-5BCCD5858972}" presName="parTxOnly" presStyleLbl="node1" presStyleIdx="7" presStyleCnt="8">
        <dgm:presLayoutVars>
          <dgm:bulletEnabled val="1"/>
        </dgm:presLayoutVars>
      </dgm:prSet>
      <dgm:spPr/>
    </dgm:pt>
  </dgm:ptLst>
  <dgm:cxnLst>
    <dgm:cxn modelId="{D4A32430-4A6F-4CAD-8C80-8A87EB1925C9}" srcId="{51144834-852F-428D-A5C8-06546B10479A}" destId="{AA5B2B8B-FB21-4016-8724-44DD39A1CCCE}" srcOrd="5" destOrd="0" parTransId="{AA0DBE40-FD3F-4D5E-B7E4-0620882241C0}" sibTransId="{D584B0BD-4AAE-4A59-AF0F-83ADCA0A234B}"/>
    <dgm:cxn modelId="{F040FA34-DBAC-4E71-8F3A-D6C06586A4D4}" srcId="{51144834-852F-428D-A5C8-06546B10479A}" destId="{F59BB0D4-5187-4FA0-A713-08A1B0F9066D}" srcOrd="1" destOrd="0" parTransId="{E5B88032-90DE-48CE-822E-663C63B1CC30}" sibTransId="{1B699729-4258-434C-BDC9-53F80A02DBC8}"/>
    <dgm:cxn modelId="{667E5C35-2840-42CD-94CA-28E60E7C4466}" srcId="{51144834-852F-428D-A5C8-06546B10479A}" destId="{716B9098-ABAE-46E0-8104-B4993FA97F5B}" srcOrd="3" destOrd="0" parTransId="{7C6AEAB0-0201-4434-90F1-8F2DFED8E76B}" sibTransId="{AFF5B31C-3026-473D-B641-464578A4B6F1}"/>
    <dgm:cxn modelId="{4489F447-2934-48BF-9C8D-D6FFD13B0A34}" type="presOf" srcId="{F59BB0D4-5187-4FA0-A713-08A1B0F9066D}" destId="{A064DA2F-2286-4371-91D5-B8D44B1754C1}" srcOrd="0" destOrd="0" presId="urn:microsoft.com/office/officeart/2005/8/layout/hChevron3"/>
    <dgm:cxn modelId="{F9292148-7016-450B-A53F-96C14B867D15}" srcId="{51144834-852F-428D-A5C8-06546B10479A}" destId="{A3F1A8C0-C9D0-4539-A013-F3A7D3D5C52F}" srcOrd="0" destOrd="0" parTransId="{5D1B2949-6E31-4C05-A02A-2142D2246842}" sibTransId="{2D8333E8-6DB5-4536-A062-DC3F055E622E}"/>
    <dgm:cxn modelId="{ECB6424A-C27C-4C0C-8F77-3810A57E89C9}" type="presOf" srcId="{5D7534B0-F87C-41C1-95C2-F449BDB52521}" destId="{CA0968CD-AB73-4361-8FE6-C44ECDEDBF6E}" srcOrd="0" destOrd="0" presId="urn:microsoft.com/office/officeart/2005/8/layout/hChevron3"/>
    <dgm:cxn modelId="{FE14E46A-C3A4-4F9E-A71D-9CBA1F0AEDBB}" srcId="{51144834-852F-428D-A5C8-06546B10479A}" destId="{71AFEBA9-5048-4047-8C7D-C47BE205A319}" srcOrd="2" destOrd="0" parTransId="{39C3FD4F-746C-4F02-8FB0-09C11C97018C}" sibTransId="{B5A804D0-2CB6-4C5F-9303-8F48F423BADB}"/>
    <dgm:cxn modelId="{2C5AFE6E-9EB6-4281-A356-78E77DA6A41E}" type="presOf" srcId="{51144834-852F-428D-A5C8-06546B10479A}" destId="{9A016427-E8BC-495C-A4A1-0FD05EBD8746}" srcOrd="0" destOrd="0" presId="urn:microsoft.com/office/officeart/2005/8/layout/hChevron3"/>
    <dgm:cxn modelId="{3DF09E54-A7A1-43E3-849B-A6ACC68B4746}" type="presOf" srcId="{716B9098-ABAE-46E0-8104-B4993FA97F5B}" destId="{07749D3F-6FC7-42F7-A198-39B5F67A71A2}" srcOrd="0" destOrd="0" presId="urn:microsoft.com/office/officeart/2005/8/layout/hChevron3"/>
    <dgm:cxn modelId="{5EC6CE7A-607F-4936-824E-546EB9B5A32E}" srcId="{51144834-852F-428D-A5C8-06546B10479A}" destId="{C2DFAF9E-6EFE-48F6-947B-9F4ECDA8D4B2}" srcOrd="6" destOrd="0" parTransId="{057B4FFB-3F01-4617-8BD1-E57682B2FF03}" sibTransId="{93DA85AB-FB8A-4EA6-886A-11028882017C}"/>
    <dgm:cxn modelId="{22026DAF-1796-4276-AC83-AB159A1808EE}" type="presOf" srcId="{A084D510-1627-484C-9C84-5BCCD5858972}" destId="{D47CD1A7-5DF5-478F-8055-6B0AAF7C1C04}" srcOrd="0" destOrd="0" presId="urn:microsoft.com/office/officeart/2005/8/layout/hChevron3"/>
    <dgm:cxn modelId="{02C97FC5-268A-4473-98B1-5F7B577B0714}" type="presOf" srcId="{71AFEBA9-5048-4047-8C7D-C47BE205A319}" destId="{652A7636-79F8-428B-83D9-1562358DBA06}" srcOrd="0" destOrd="0" presId="urn:microsoft.com/office/officeart/2005/8/layout/hChevron3"/>
    <dgm:cxn modelId="{E9E29FC7-1749-4A85-9BAD-9EC889E798C0}" type="presOf" srcId="{C2DFAF9E-6EFE-48F6-947B-9F4ECDA8D4B2}" destId="{36D38A19-69B6-4471-A1B1-532355075856}" srcOrd="0" destOrd="0" presId="urn:microsoft.com/office/officeart/2005/8/layout/hChevron3"/>
    <dgm:cxn modelId="{89FED5C7-EE7E-4F45-BB32-4AB0F114F254}" type="presOf" srcId="{AA5B2B8B-FB21-4016-8724-44DD39A1CCCE}" destId="{E2AA6EE1-2F2A-4963-94B4-FB636EC714E9}" srcOrd="0" destOrd="0" presId="urn:microsoft.com/office/officeart/2005/8/layout/hChevron3"/>
    <dgm:cxn modelId="{93568FCF-8CF6-44C8-B084-45CD222E22B2}" srcId="{51144834-852F-428D-A5C8-06546B10479A}" destId="{A084D510-1627-484C-9C84-5BCCD5858972}" srcOrd="7" destOrd="0" parTransId="{EF368597-CC9C-4AB2-9313-1A9CC97BBE8F}" sibTransId="{F44E17A2-81C0-4539-8D99-9ACB6EE3AD53}"/>
    <dgm:cxn modelId="{E9A8EEEC-B21E-4CC1-A2AF-DB357E4A42D0}" srcId="{51144834-852F-428D-A5C8-06546B10479A}" destId="{5D7534B0-F87C-41C1-95C2-F449BDB52521}" srcOrd="4" destOrd="0" parTransId="{E13E6E35-8354-422D-AC10-6355700B2CAE}" sibTransId="{ED5ED345-B201-4B85-9797-A8BBA979A7DA}"/>
    <dgm:cxn modelId="{6B7A6DF7-9AD6-45DD-9B75-A0DFE1869D36}" type="presOf" srcId="{A3F1A8C0-C9D0-4539-A013-F3A7D3D5C52F}" destId="{A67A5D04-3534-4639-A743-F9E36F0CF6CF}" srcOrd="0" destOrd="0" presId="urn:microsoft.com/office/officeart/2005/8/layout/hChevron3"/>
    <dgm:cxn modelId="{180601DE-0F71-42E6-9975-19FC523AE514}" type="presParOf" srcId="{9A016427-E8BC-495C-A4A1-0FD05EBD8746}" destId="{A67A5D04-3534-4639-A743-F9E36F0CF6CF}" srcOrd="0" destOrd="0" presId="urn:microsoft.com/office/officeart/2005/8/layout/hChevron3"/>
    <dgm:cxn modelId="{209EC162-2C88-4169-B4B7-50AB7005904B}" type="presParOf" srcId="{9A016427-E8BC-495C-A4A1-0FD05EBD8746}" destId="{8C0BD1C5-C6B1-429D-BAF1-9D98EA5C538D}" srcOrd="1" destOrd="0" presId="urn:microsoft.com/office/officeart/2005/8/layout/hChevron3"/>
    <dgm:cxn modelId="{8AA4B7D5-63B7-4026-9C1B-29A145919484}" type="presParOf" srcId="{9A016427-E8BC-495C-A4A1-0FD05EBD8746}" destId="{A064DA2F-2286-4371-91D5-B8D44B1754C1}" srcOrd="2" destOrd="0" presId="urn:microsoft.com/office/officeart/2005/8/layout/hChevron3"/>
    <dgm:cxn modelId="{074C0981-AA69-478B-BA40-AAB0CED303B0}" type="presParOf" srcId="{9A016427-E8BC-495C-A4A1-0FD05EBD8746}" destId="{B32036CC-5D74-44FF-A6F0-C9705D1B41EB}" srcOrd="3" destOrd="0" presId="urn:microsoft.com/office/officeart/2005/8/layout/hChevron3"/>
    <dgm:cxn modelId="{0AD3D930-D6DA-4F47-8A8B-CACAAD69915E}" type="presParOf" srcId="{9A016427-E8BC-495C-A4A1-0FD05EBD8746}" destId="{652A7636-79F8-428B-83D9-1562358DBA06}" srcOrd="4" destOrd="0" presId="urn:microsoft.com/office/officeart/2005/8/layout/hChevron3"/>
    <dgm:cxn modelId="{F92A6C1B-FE09-4927-A187-09F48AF80EDF}" type="presParOf" srcId="{9A016427-E8BC-495C-A4A1-0FD05EBD8746}" destId="{69EAC8F0-A280-4FDE-A28B-90526B410577}" srcOrd="5" destOrd="0" presId="urn:microsoft.com/office/officeart/2005/8/layout/hChevron3"/>
    <dgm:cxn modelId="{73A0D5C7-A2DA-417A-9707-3C9D8AC710CA}" type="presParOf" srcId="{9A016427-E8BC-495C-A4A1-0FD05EBD8746}" destId="{07749D3F-6FC7-42F7-A198-39B5F67A71A2}" srcOrd="6" destOrd="0" presId="urn:microsoft.com/office/officeart/2005/8/layout/hChevron3"/>
    <dgm:cxn modelId="{B6F8B8D7-15DB-4C48-B643-79FF0BA0010B}" type="presParOf" srcId="{9A016427-E8BC-495C-A4A1-0FD05EBD8746}" destId="{34399F0D-6A2C-4B85-AF4A-8AB456E3A174}" srcOrd="7" destOrd="0" presId="urn:microsoft.com/office/officeart/2005/8/layout/hChevron3"/>
    <dgm:cxn modelId="{EC7728F2-3906-4DA0-891D-5B22638B9B4B}" type="presParOf" srcId="{9A016427-E8BC-495C-A4A1-0FD05EBD8746}" destId="{CA0968CD-AB73-4361-8FE6-C44ECDEDBF6E}" srcOrd="8" destOrd="0" presId="urn:microsoft.com/office/officeart/2005/8/layout/hChevron3"/>
    <dgm:cxn modelId="{4B30483F-F5FE-4E51-8597-18CACDCDA40A}" type="presParOf" srcId="{9A016427-E8BC-495C-A4A1-0FD05EBD8746}" destId="{F42082FE-2A5C-4194-BDAE-8E70C11073D5}" srcOrd="9" destOrd="0" presId="urn:microsoft.com/office/officeart/2005/8/layout/hChevron3"/>
    <dgm:cxn modelId="{93D0D026-C903-443F-8FD3-8F63DF82AAE7}" type="presParOf" srcId="{9A016427-E8BC-495C-A4A1-0FD05EBD8746}" destId="{E2AA6EE1-2F2A-4963-94B4-FB636EC714E9}" srcOrd="10" destOrd="0" presId="urn:microsoft.com/office/officeart/2005/8/layout/hChevron3"/>
    <dgm:cxn modelId="{7F2DDECD-179D-47B7-8F6A-ECD1EDDC637C}" type="presParOf" srcId="{9A016427-E8BC-495C-A4A1-0FD05EBD8746}" destId="{8CA060AC-D28C-4C45-A110-A8FF7CC69F26}" srcOrd="11" destOrd="0" presId="urn:microsoft.com/office/officeart/2005/8/layout/hChevron3"/>
    <dgm:cxn modelId="{D662A0B2-6720-4545-B3A3-852E3FEBEE9A}" type="presParOf" srcId="{9A016427-E8BC-495C-A4A1-0FD05EBD8746}" destId="{36D38A19-69B6-4471-A1B1-532355075856}" srcOrd="12" destOrd="0" presId="urn:microsoft.com/office/officeart/2005/8/layout/hChevron3"/>
    <dgm:cxn modelId="{374DC20B-FF88-4112-809E-87E31F8D3742}" type="presParOf" srcId="{9A016427-E8BC-495C-A4A1-0FD05EBD8746}" destId="{8AC27BE5-C714-4DFC-8ABB-6C46CF201DD8}" srcOrd="13" destOrd="0" presId="urn:microsoft.com/office/officeart/2005/8/layout/hChevron3"/>
    <dgm:cxn modelId="{4127B544-1451-43D1-A0ED-C246779C876A}" type="presParOf" srcId="{9A016427-E8BC-495C-A4A1-0FD05EBD8746}" destId="{D47CD1A7-5DF5-478F-8055-6B0AAF7C1C04}" srcOrd="14" destOrd="0" presId="urn:microsoft.com/office/officeart/2005/8/layout/hChevron3"/>
  </dgm:cxnLst>
  <dgm:bg>
    <a:solidFill>
      <a:schemeClr val="accent3">
        <a:lumMod val="20000"/>
        <a:lumOff val="80000"/>
      </a:schemeClr>
    </a:solidFill>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5.xml><?xml version="1.0" encoding="utf-8"?>
<dgm:dataModel xmlns:dgm="http://schemas.openxmlformats.org/drawingml/2006/diagram" xmlns:a="http://schemas.openxmlformats.org/drawingml/2006/main">
  <dgm:ptLst>
    <dgm:pt modelId="{51144834-852F-428D-A5C8-06546B10479A}" type="doc">
      <dgm:prSet loTypeId="urn:microsoft.com/office/officeart/2005/8/layout/hChevron3" loCatId="process" qsTypeId="urn:microsoft.com/office/officeart/2005/8/quickstyle/simple5" qsCatId="simple" csTypeId="urn:microsoft.com/office/officeart/2005/8/colors/colorful3" csCatId="colorful" phldr="1"/>
      <dgm:spPr/>
    </dgm:pt>
    <dgm:pt modelId="{F59BB0D4-5187-4FA0-A713-08A1B0F9066D}">
      <dgm:prSet phldrT="[Text]" custT="1"/>
      <dgm:spPr/>
      <dgm:t>
        <a:bodyPr/>
        <a:lstStyle/>
        <a:p>
          <a:r>
            <a:rPr lang="en-US" sz="1100" b="1"/>
            <a:t>Objective</a:t>
          </a:r>
          <a:endParaRPr lang="en-IN" sz="1100" dirty="0"/>
        </a:p>
      </dgm:t>
    </dgm:pt>
    <dgm:pt modelId="{E5B88032-90DE-48CE-822E-663C63B1CC30}" type="parTrans" cxnId="{F040FA34-DBAC-4E71-8F3A-D6C06586A4D4}">
      <dgm:prSet/>
      <dgm:spPr/>
      <dgm:t>
        <a:bodyPr/>
        <a:lstStyle/>
        <a:p>
          <a:endParaRPr lang="en-IN" sz="1100"/>
        </a:p>
      </dgm:t>
    </dgm:pt>
    <dgm:pt modelId="{1B699729-4258-434C-BDC9-53F80A02DBC8}" type="sibTrans" cxnId="{F040FA34-DBAC-4E71-8F3A-D6C06586A4D4}">
      <dgm:prSet/>
      <dgm:spPr/>
      <dgm:t>
        <a:bodyPr/>
        <a:lstStyle/>
        <a:p>
          <a:endParaRPr lang="en-IN" sz="1100"/>
        </a:p>
      </dgm:t>
    </dgm:pt>
    <dgm:pt modelId="{71AFEBA9-5048-4047-8C7D-C47BE205A319}">
      <dgm:prSet phldrT="[Text]" custT="1"/>
      <dgm:spPr>
        <a:solidFill>
          <a:srgbClr val="800000"/>
        </a:solidFill>
      </dgm:spPr>
      <dgm:t>
        <a:bodyPr/>
        <a:lstStyle/>
        <a:p>
          <a:r>
            <a:rPr lang="en-US" sz="1100" b="1" dirty="0"/>
            <a:t>Market Opportunity Assessment</a:t>
          </a:r>
          <a:endParaRPr lang="en-IN" sz="1100" dirty="0"/>
        </a:p>
      </dgm:t>
    </dgm:pt>
    <dgm:pt modelId="{39C3FD4F-746C-4F02-8FB0-09C11C97018C}" type="parTrans" cxnId="{FE14E46A-C3A4-4F9E-A71D-9CBA1F0AEDBB}">
      <dgm:prSet/>
      <dgm:spPr/>
      <dgm:t>
        <a:bodyPr/>
        <a:lstStyle/>
        <a:p>
          <a:endParaRPr lang="en-IN" sz="1100"/>
        </a:p>
      </dgm:t>
    </dgm:pt>
    <dgm:pt modelId="{B5A804D0-2CB6-4C5F-9303-8F48F423BADB}" type="sibTrans" cxnId="{FE14E46A-C3A4-4F9E-A71D-9CBA1F0AEDBB}">
      <dgm:prSet/>
      <dgm:spPr/>
      <dgm:t>
        <a:bodyPr/>
        <a:lstStyle/>
        <a:p>
          <a:endParaRPr lang="en-IN" sz="1100"/>
        </a:p>
      </dgm:t>
    </dgm:pt>
    <dgm:pt modelId="{716B9098-ABAE-46E0-8104-B4993FA97F5B}">
      <dgm:prSet custT="1"/>
      <dgm:spPr/>
      <dgm:t>
        <a:bodyPr/>
        <a:lstStyle/>
        <a:p>
          <a:r>
            <a:rPr lang="en-US" sz="1000" b="1" i="0"/>
            <a:t>Product Proposition Analysis &amp; Competitive Analysis</a:t>
          </a:r>
          <a:endParaRPr lang="en-IN" sz="1000" i="0" dirty="0"/>
        </a:p>
      </dgm:t>
    </dgm:pt>
    <dgm:pt modelId="{7C6AEAB0-0201-4434-90F1-8F2DFED8E76B}" type="parTrans" cxnId="{667E5C35-2840-42CD-94CA-28E60E7C4466}">
      <dgm:prSet/>
      <dgm:spPr/>
      <dgm:t>
        <a:bodyPr/>
        <a:lstStyle/>
        <a:p>
          <a:endParaRPr lang="en-IN" sz="1100"/>
        </a:p>
      </dgm:t>
    </dgm:pt>
    <dgm:pt modelId="{AFF5B31C-3026-473D-B641-464578A4B6F1}" type="sibTrans" cxnId="{667E5C35-2840-42CD-94CA-28E60E7C4466}">
      <dgm:prSet/>
      <dgm:spPr/>
      <dgm:t>
        <a:bodyPr/>
        <a:lstStyle/>
        <a:p>
          <a:endParaRPr lang="en-IN" sz="1100"/>
        </a:p>
      </dgm:t>
    </dgm:pt>
    <dgm:pt modelId="{AA5B2B8B-FB21-4016-8724-44DD39A1CCCE}">
      <dgm:prSet custT="1"/>
      <dgm:spPr/>
      <dgm:t>
        <a:bodyPr/>
        <a:lstStyle/>
        <a:p>
          <a:r>
            <a:rPr lang="en-IN" sz="1100" b="1"/>
            <a:t>Go-To-Market Strategy</a:t>
          </a:r>
          <a:endParaRPr lang="en-IN" sz="1100" dirty="0"/>
        </a:p>
      </dgm:t>
    </dgm:pt>
    <dgm:pt modelId="{AA0DBE40-FD3F-4D5E-B7E4-0620882241C0}" type="parTrans" cxnId="{D4A32430-4A6F-4CAD-8C80-8A87EB1925C9}">
      <dgm:prSet/>
      <dgm:spPr/>
      <dgm:t>
        <a:bodyPr/>
        <a:lstStyle/>
        <a:p>
          <a:endParaRPr lang="en-IN" sz="1100"/>
        </a:p>
      </dgm:t>
    </dgm:pt>
    <dgm:pt modelId="{D584B0BD-4AAE-4A59-AF0F-83ADCA0A234B}" type="sibTrans" cxnId="{D4A32430-4A6F-4CAD-8C80-8A87EB1925C9}">
      <dgm:prSet/>
      <dgm:spPr/>
      <dgm:t>
        <a:bodyPr/>
        <a:lstStyle/>
        <a:p>
          <a:endParaRPr lang="en-IN" sz="1100"/>
        </a:p>
      </dgm:t>
    </dgm:pt>
    <dgm:pt modelId="{A084D510-1627-484C-9C84-5BCCD5858972}">
      <dgm:prSet custT="1"/>
      <dgm:spPr/>
      <dgm:t>
        <a:bodyPr/>
        <a:lstStyle/>
        <a:p>
          <a:r>
            <a:rPr lang="en-US" sz="1100" b="1"/>
            <a:t>Implementation Strategy</a:t>
          </a:r>
          <a:endParaRPr lang="en-IN" sz="1100" b="1" dirty="0"/>
        </a:p>
      </dgm:t>
    </dgm:pt>
    <dgm:pt modelId="{EF368597-CC9C-4AB2-9313-1A9CC97BBE8F}" type="parTrans" cxnId="{93568FCF-8CF6-44C8-B084-45CD222E22B2}">
      <dgm:prSet/>
      <dgm:spPr/>
      <dgm:t>
        <a:bodyPr/>
        <a:lstStyle/>
        <a:p>
          <a:endParaRPr lang="en-IN" sz="1100"/>
        </a:p>
      </dgm:t>
    </dgm:pt>
    <dgm:pt modelId="{F44E17A2-81C0-4539-8D99-9ACB6EE3AD53}" type="sibTrans" cxnId="{93568FCF-8CF6-44C8-B084-45CD222E22B2}">
      <dgm:prSet/>
      <dgm:spPr/>
      <dgm:t>
        <a:bodyPr/>
        <a:lstStyle/>
        <a:p>
          <a:endParaRPr lang="en-IN" sz="1100"/>
        </a:p>
      </dgm:t>
    </dgm:pt>
    <dgm:pt modelId="{C2DFAF9E-6EFE-48F6-947B-9F4ECDA8D4B2}">
      <dgm:prSet custT="1"/>
      <dgm:spPr/>
      <dgm:t>
        <a:bodyPr/>
        <a:lstStyle/>
        <a:p>
          <a:r>
            <a:rPr lang="en-IN" sz="1100" b="1"/>
            <a:t>Financial Strategy</a:t>
          </a:r>
          <a:endParaRPr lang="en-IN" sz="1100" b="1" dirty="0"/>
        </a:p>
      </dgm:t>
    </dgm:pt>
    <dgm:pt modelId="{057B4FFB-3F01-4617-8BD1-E57682B2FF03}" type="parTrans" cxnId="{5EC6CE7A-607F-4936-824E-546EB9B5A32E}">
      <dgm:prSet/>
      <dgm:spPr/>
      <dgm:t>
        <a:bodyPr/>
        <a:lstStyle/>
        <a:p>
          <a:endParaRPr lang="en-IN" sz="1100"/>
        </a:p>
      </dgm:t>
    </dgm:pt>
    <dgm:pt modelId="{93DA85AB-FB8A-4EA6-886A-11028882017C}" type="sibTrans" cxnId="{5EC6CE7A-607F-4936-824E-546EB9B5A32E}">
      <dgm:prSet/>
      <dgm:spPr/>
      <dgm:t>
        <a:bodyPr/>
        <a:lstStyle/>
        <a:p>
          <a:endParaRPr lang="en-IN" sz="1100"/>
        </a:p>
      </dgm:t>
    </dgm:pt>
    <dgm:pt modelId="{A3F1A8C0-C9D0-4539-A013-F3A7D3D5C52F}">
      <dgm:prSet custT="1"/>
      <dgm:spPr/>
      <dgm:t>
        <a:bodyPr/>
        <a:lstStyle/>
        <a:p>
          <a:r>
            <a:rPr lang="en-IN" sz="1100"/>
            <a:t>Agenda</a:t>
          </a:r>
          <a:endParaRPr lang="en-IN" sz="1100" dirty="0"/>
        </a:p>
      </dgm:t>
    </dgm:pt>
    <dgm:pt modelId="{5D1B2949-6E31-4C05-A02A-2142D2246842}" type="parTrans" cxnId="{F9292148-7016-450B-A53F-96C14B867D15}">
      <dgm:prSet/>
      <dgm:spPr/>
      <dgm:t>
        <a:bodyPr/>
        <a:lstStyle/>
        <a:p>
          <a:endParaRPr lang="en-IN"/>
        </a:p>
      </dgm:t>
    </dgm:pt>
    <dgm:pt modelId="{2D8333E8-6DB5-4536-A062-DC3F055E622E}" type="sibTrans" cxnId="{F9292148-7016-450B-A53F-96C14B867D15}">
      <dgm:prSet/>
      <dgm:spPr/>
      <dgm:t>
        <a:bodyPr/>
        <a:lstStyle/>
        <a:p>
          <a:endParaRPr lang="en-IN"/>
        </a:p>
      </dgm:t>
    </dgm:pt>
    <dgm:pt modelId="{5D7534B0-F87C-41C1-95C2-F449BDB52521}">
      <dgm:prSet custT="1"/>
      <dgm:spPr>
        <a:solidFill>
          <a:schemeClr val="accent2">
            <a:lumMod val="75000"/>
          </a:schemeClr>
        </a:solidFill>
      </dgm:spPr>
      <dgm:t>
        <a:bodyPr/>
        <a:lstStyle/>
        <a:p>
          <a:r>
            <a:rPr lang="en-US" sz="1100" b="1"/>
            <a:t>Value Proposition</a:t>
          </a:r>
          <a:endParaRPr lang="en-IN" sz="1100" dirty="0"/>
        </a:p>
      </dgm:t>
    </dgm:pt>
    <dgm:pt modelId="{ED5ED345-B201-4B85-9797-A8BBA979A7DA}" type="sibTrans" cxnId="{E9A8EEEC-B21E-4CC1-A2AF-DB357E4A42D0}">
      <dgm:prSet/>
      <dgm:spPr/>
      <dgm:t>
        <a:bodyPr/>
        <a:lstStyle/>
        <a:p>
          <a:endParaRPr lang="en-IN" sz="1100"/>
        </a:p>
      </dgm:t>
    </dgm:pt>
    <dgm:pt modelId="{E13E6E35-8354-422D-AC10-6355700B2CAE}" type="parTrans" cxnId="{E9A8EEEC-B21E-4CC1-A2AF-DB357E4A42D0}">
      <dgm:prSet/>
      <dgm:spPr/>
      <dgm:t>
        <a:bodyPr/>
        <a:lstStyle/>
        <a:p>
          <a:endParaRPr lang="en-IN" sz="1100"/>
        </a:p>
      </dgm:t>
    </dgm:pt>
    <dgm:pt modelId="{9A016427-E8BC-495C-A4A1-0FD05EBD8746}" type="pres">
      <dgm:prSet presAssocID="{51144834-852F-428D-A5C8-06546B10479A}" presName="Name0" presStyleCnt="0">
        <dgm:presLayoutVars>
          <dgm:dir/>
          <dgm:resizeHandles val="exact"/>
        </dgm:presLayoutVars>
      </dgm:prSet>
      <dgm:spPr/>
    </dgm:pt>
    <dgm:pt modelId="{A67A5D04-3534-4639-A743-F9E36F0CF6CF}" type="pres">
      <dgm:prSet presAssocID="{A3F1A8C0-C9D0-4539-A013-F3A7D3D5C52F}" presName="parTxOnly" presStyleLbl="node1" presStyleIdx="0" presStyleCnt="8">
        <dgm:presLayoutVars>
          <dgm:bulletEnabled val="1"/>
        </dgm:presLayoutVars>
      </dgm:prSet>
      <dgm:spPr/>
    </dgm:pt>
    <dgm:pt modelId="{8C0BD1C5-C6B1-429D-BAF1-9D98EA5C538D}" type="pres">
      <dgm:prSet presAssocID="{2D8333E8-6DB5-4536-A062-DC3F055E622E}" presName="parSpace" presStyleCnt="0"/>
      <dgm:spPr/>
    </dgm:pt>
    <dgm:pt modelId="{A064DA2F-2286-4371-91D5-B8D44B1754C1}" type="pres">
      <dgm:prSet presAssocID="{F59BB0D4-5187-4FA0-A713-08A1B0F9066D}" presName="parTxOnly" presStyleLbl="node1" presStyleIdx="1" presStyleCnt="8">
        <dgm:presLayoutVars>
          <dgm:bulletEnabled val="1"/>
        </dgm:presLayoutVars>
      </dgm:prSet>
      <dgm:spPr/>
    </dgm:pt>
    <dgm:pt modelId="{B32036CC-5D74-44FF-A6F0-C9705D1B41EB}" type="pres">
      <dgm:prSet presAssocID="{1B699729-4258-434C-BDC9-53F80A02DBC8}" presName="parSpace" presStyleCnt="0"/>
      <dgm:spPr/>
    </dgm:pt>
    <dgm:pt modelId="{652A7636-79F8-428B-83D9-1562358DBA06}" type="pres">
      <dgm:prSet presAssocID="{71AFEBA9-5048-4047-8C7D-C47BE205A319}" presName="parTxOnly" presStyleLbl="node1" presStyleIdx="2" presStyleCnt="8" custScaleX="93925" custScaleY="115228">
        <dgm:presLayoutVars>
          <dgm:bulletEnabled val="1"/>
        </dgm:presLayoutVars>
      </dgm:prSet>
      <dgm:spPr/>
    </dgm:pt>
    <dgm:pt modelId="{69EAC8F0-A280-4FDE-A28B-90526B410577}" type="pres">
      <dgm:prSet presAssocID="{B5A804D0-2CB6-4C5F-9303-8F48F423BADB}" presName="parSpace" presStyleCnt="0"/>
      <dgm:spPr/>
    </dgm:pt>
    <dgm:pt modelId="{07749D3F-6FC7-42F7-A198-39B5F67A71A2}" type="pres">
      <dgm:prSet presAssocID="{716B9098-ABAE-46E0-8104-B4993FA97F5B}" presName="parTxOnly" presStyleLbl="node1" presStyleIdx="3" presStyleCnt="8">
        <dgm:presLayoutVars>
          <dgm:bulletEnabled val="1"/>
        </dgm:presLayoutVars>
      </dgm:prSet>
      <dgm:spPr/>
    </dgm:pt>
    <dgm:pt modelId="{34399F0D-6A2C-4B85-AF4A-8AB456E3A174}" type="pres">
      <dgm:prSet presAssocID="{AFF5B31C-3026-473D-B641-464578A4B6F1}" presName="parSpace" presStyleCnt="0"/>
      <dgm:spPr/>
    </dgm:pt>
    <dgm:pt modelId="{CA0968CD-AB73-4361-8FE6-C44ECDEDBF6E}" type="pres">
      <dgm:prSet presAssocID="{5D7534B0-F87C-41C1-95C2-F449BDB52521}" presName="parTxOnly" presStyleLbl="node1" presStyleIdx="4" presStyleCnt="8" custLinFactNeighborY="176">
        <dgm:presLayoutVars>
          <dgm:bulletEnabled val="1"/>
        </dgm:presLayoutVars>
      </dgm:prSet>
      <dgm:spPr/>
    </dgm:pt>
    <dgm:pt modelId="{F42082FE-2A5C-4194-BDAE-8E70C11073D5}" type="pres">
      <dgm:prSet presAssocID="{ED5ED345-B201-4B85-9797-A8BBA979A7DA}" presName="parSpace" presStyleCnt="0"/>
      <dgm:spPr/>
    </dgm:pt>
    <dgm:pt modelId="{E2AA6EE1-2F2A-4963-94B4-FB636EC714E9}" type="pres">
      <dgm:prSet presAssocID="{AA5B2B8B-FB21-4016-8724-44DD39A1CCCE}" presName="parTxOnly" presStyleLbl="node1" presStyleIdx="5" presStyleCnt="8">
        <dgm:presLayoutVars>
          <dgm:bulletEnabled val="1"/>
        </dgm:presLayoutVars>
      </dgm:prSet>
      <dgm:spPr/>
    </dgm:pt>
    <dgm:pt modelId="{8CA060AC-D28C-4C45-A110-A8FF7CC69F26}" type="pres">
      <dgm:prSet presAssocID="{D584B0BD-4AAE-4A59-AF0F-83ADCA0A234B}" presName="parSpace" presStyleCnt="0"/>
      <dgm:spPr/>
    </dgm:pt>
    <dgm:pt modelId="{36D38A19-69B6-4471-A1B1-532355075856}" type="pres">
      <dgm:prSet presAssocID="{C2DFAF9E-6EFE-48F6-947B-9F4ECDA8D4B2}" presName="parTxOnly" presStyleLbl="node1" presStyleIdx="6" presStyleCnt="8">
        <dgm:presLayoutVars>
          <dgm:bulletEnabled val="1"/>
        </dgm:presLayoutVars>
      </dgm:prSet>
      <dgm:spPr/>
    </dgm:pt>
    <dgm:pt modelId="{8AC27BE5-C714-4DFC-8ABB-6C46CF201DD8}" type="pres">
      <dgm:prSet presAssocID="{93DA85AB-FB8A-4EA6-886A-11028882017C}" presName="parSpace" presStyleCnt="0"/>
      <dgm:spPr/>
    </dgm:pt>
    <dgm:pt modelId="{D47CD1A7-5DF5-478F-8055-6B0AAF7C1C04}" type="pres">
      <dgm:prSet presAssocID="{A084D510-1627-484C-9C84-5BCCD5858972}" presName="parTxOnly" presStyleLbl="node1" presStyleIdx="7" presStyleCnt="8">
        <dgm:presLayoutVars>
          <dgm:bulletEnabled val="1"/>
        </dgm:presLayoutVars>
      </dgm:prSet>
      <dgm:spPr/>
    </dgm:pt>
  </dgm:ptLst>
  <dgm:cxnLst>
    <dgm:cxn modelId="{D4A32430-4A6F-4CAD-8C80-8A87EB1925C9}" srcId="{51144834-852F-428D-A5C8-06546B10479A}" destId="{AA5B2B8B-FB21-4016-8724-44DD39A1CCCE}" srcOrd="5" destOrd="0" parTransId="{AA0DBE40-FD3F-4D5E-B7E4-0620882241C0}" sibTransId="{D584B0BD-4AAE-4A59-AF0F-83ADCA0A234B}"/>
    <dgm:cxn modelId="{F040FA34-DBAC-4E71-8F3A-D6C06586A4D4}" srcId="{51144834-852F-428D-A5C8-06546B10479A}" destId="{F59BB0D4-5187-4FA0-A713-08A1B0F9066D}" srcOrd="1" destOrd="0" parTransId="{E5B88032-90DE-48CE-822E-663C63B1CC30}" sibTransId="{1B699729-4258-434C-BDC9-53F80A02DBC8}"/>
    <dgm:cxn modelId="{667E5C35-2840-42CD-94CA-28E60E7C4466}" srcId="{51144834-852F-428D-A5C8-06546B10479A}" destId="{716B9098-ABAE-46E0-8104-B4993FA97F5B}" srcOrd="3" destOrd="0" parTransId="{7C6AEAB0-0201-4434-90F1-8F2DFED8E76B}" sibTransId="{AFF5B31C-3026-473D-B641-464578A4B6F1}"/>
    <dgm:cxn modelId="{4489F447-2934-48BF-9C8D-D6FFD13B0A34}" type="presOf" srcId="{F59BB0D4-5187-4FA0-A713-08A1B0F9066D}" destId="{A064DA2F-2286-4371-91D5-B8D44B1754C1}" srcOrd="0" destOrd="0" presId="urn:microsoft.com/office/officeart/2005/8/layout/hChevron3"/>
    <dgm:cxn modelId="{F9292148-7016-450B-A53F-96C14B867D15}" srcId="{51144834-852F-428D-A5C8-06546B10479A}" destId="{A3F1A8C0-C9D0-4539-A013-F3A7D3D5C52F}" srcOrd="0" destOrd="0" parTransId="{5D1B2949-6E31-4C05-A02A-2142D2246842}" sibTransId="{2D8333E8-6DB5-4536-A062-DC3F055E622E}"/>
    <dgm:cxn modelId="{ECB6424A-C27C-4C0C-8F77-3810A57E89C9}" type="presOf" srcId="{5D7534B0-F87C-41C1-95C2-F449BDB52521}" destId="{CA0968CD-AB73-4361-8FE6-C44ECDEDBF6E}" srcOrd="0" destOrd="0" presId="urn:microsoft.com/office/officeart/2005/8/layout/hChevron3"/>
    <dgm:cxn modelId="{FE14E46A-C3A4-4F9E-A71D-9CBA1F0AEDBB}" srcId="{51144834-852F-428D-A5C8-06546B10479A}" destId="{71AFEBA9-5048-4047-8C7D-C47BE205A319}" srcOrd="2" destOrd="0" parTransId="{39C3FD4F-746C-4F02-8FB0-09C11C97018C}" sibTransId="{B5A804D0-2CB6-4C5F-9303-8F48F423BADB}"/>
    <dgm:cxn modelId="{2C5AFE6E-9EB6-4281-A356-78E77DA6A41E}" type="presOf" srcId="{51144834-852F-428D-A5C8-06546B10479A}" destId="{9A016427-E8BC-495C-A4A1-0FD05EBD8746}" srcOrd="0" destOrd="0" presId="urn:microsoft.com/office/officeart/2005/8/layout/hChevron3"/>
    <dgm:cxn modelId="{3DF09E54-A7A1-43E3-849B-A6ACC68B4746}" type="presOf" srcId="{716B9098-ABAE-46E0-8104-B4993FA97F5B}" destId="{07749D3F-6FC7-42F7-A198-39B5F67A71A2}" srcOrd="0" destOrd="0" presId="urn:microsoft.com/office/officeart/2005/8/layout/hChevron3"/>
    <dgm:cxn modelId="{5EC6CE7A-607F-4936-824E-546EB9B5A32E}" srcId="{51144834-852F-428D-A5C8-06546B10479A}" destId="{C2DFAF9E-6EFE-48F6-947B-9F4ECDA8D4B2}" srcOrd="6" destOrd="0" parTransId="{057B4FFB-3F01-4617-8BD1-E57682B2FF03}" sibTransId="{93DA85AB-FB8A-4EA6-886A-11028882017C}"/>
    <dgm:cxn modelId="{22026DAF-1796-4276-AC83-AB159A1808EE}" type="presOf" srcId="{A084D510-1627-484C-9C84-5BCCD5858972}" destId="{D47CD1A7-5DF5-478F-8055-6B0AAF7C1C04}" srcOrd="0" destOrd="0" presId="urn:microsoft.com/office/officeart/2005/8/layout/hChevron3"/>
    <dgm:cxn modelId="{02C97FC5-268A-4473-98B1-5F7B577B0714}" type="presOf" srcId="{71AFEBA9-5048-4047-8C7D-C47BE205A319}" destId="{652A7636-79F8-428B-83D9-1562358DBA06}" srcOrd="0" destOrd="0" presId="urn:microsoft.com/office/officeart/2005/8/layout/hChevron3"/>
    <dgm:cxn modelId="{E9E29FC7-1749-4A85-9BAD-9EC889E798C0}" type="presOf" srcId="{C2DFAF9E-6EFE-48F6-947B-9F4ECDA8D4B2}" destId="{36D38A19-69B6-4471-A1B1-532355075856}" srcOrd="0" destOrd="0" presId="urn:microsoft.com/office/officeart/2005/8/layout/hChevron3"/>
    <dgm:cxn modelId="{89FED5C7-EE7E-4F45-BB32-4AB0F114F254}" type="presOf" srcId="{AA5B2B8B-FB21-4016-8724-44DD39A1CCCE}" destId="{E2AA6EE1-2F2A-4963-94B4-FB636EC714E9}" srcOrd="0" destOrd="0" presId="urn:microsoft.com/office/officeart/2005/8/layout/hChevron3"/>
    <dgm:cxn modelId="{93568FCF-8CF6-44C8-B084-45CD222E22B2}" srcId="{51144834-852F-428D-A5C8-06546B10479A}" destId="{A084D510-1627-484C-9C84-5BCCD5858972}" srcOrd="7" destOrd="0" parTransId="{EF368597-CC9C-4AB2-9313-1A9CC97BBE8F}" sibTransId="{F44E17A2-81C0-4539-8D99-9ACB6EE3AD53}"/>
    <dgm:cxn modelId="{E9A8EEEC-B21E-4CC1-A2AF-DB357E4A42D0}" srcId="{51144834-852F-428D-A5C8-06546B10479A}" destId="{5D7534B0-F87C-41C1-95C2-F449BDB52521}" srcOrd="4" destOrd="0" parTransId="{E13E6E35-8354-422D-AC10-6355700B2CAE}" sibTransId="{ED5ED345-B201-4B85-9797-A8BBA979A7DA}"/>
    <dgm:cxn modelId="{6B7A6DF7-9AD6-45DD-9B75-A0DFE1869D36}" type="presOf" srcId="{A3F1A8C0-C9D0-4539-A013-F3A7D3D5C52F}" destId="{A67A5D04-3534-4639-A743-F9E36F0CF6CF}" srcOrd="0" destOrd="0" presId="urn:microsoft.com/office/officeart/2005/8/layout/hChevron3"/>
    <dgm:cxn modelId="{180601DE-0F71-42E6-9975-19FC523AE514}" type="presParOf" srcId="{9A016427-E8BC-495C-A4A1-0FD05EBD8746}" destId="{A67A5D04-3534-4639-A743-F9E36F0CF6CF}" srcOrd="0" destOrd="0" presId="urn:microsoft.com/office/officeart/2005/8/layout/hChevron3"/>
    <dgm:cxn modelId="{209EC162-2C88-4169-B4B7-50AB7005904B}" type="presParOf" srcId="{9A016427-E8BC-495C-A4A1-0FD05EBD8746}" destId="{8C0BD1C5-C6B1-429D-BAF1-9D98EA5C538D}" srcOrd="1" destOrd="0" presId="urn:microsoft.com/office/officeart/2005/8/layout/hChevron3"/>
    <dgm:cxn modelId="{8AA4B7D5-63B7-4026-9C1B-29A145919484}" type="presParOf" srcId="{9A016427-E8BC-495C-A4A1-0FD05EBD8746}" destId="{A064DA2F-2286-4371-91D5-B8D44B1754C1}" srcOrd="2" destOrd="0" presId="urn:microsoft.com/office/officeart/2005/8/layout/hChevron3"/>
    <dgm:cxn modelId="{074C0981-AA69-478B-BA40-AAB0CED303B0}" type="presParOf" srcId="{9A016427-E8BC-495C-A4A1-0FD05EBD8746}" destId="{B32036CC-5D74-44FF-A6F0-C9705D1B41EB}" srcOrd="3" destOrd="0" presId="urn:microsoft.com/office/officeart/2005/8/layout/hChevron3"/>
    <dgm:cxn modelId="{0AD3D930-D6DA-4F47-8A8B-CACAAD69915E}" type="presParOf" srcId="{9A016427-E8BC-495C-A4A1-0FD05EBD8746}" destId="{652A7636-79F8-428B-83D9-1562358DBA06}" srcOrd="4" destOrd="0" presId="urn:microsoft.com/office/officeart/2005/8/layout/hChevron3"/>
    <dgm:cxn modelId="{F92A6C1B-FE09-4927-A187-09F48AF80EDF}" type="presParOf" srcId="{9A016427-E8BC-495C-A4A1-0FD05EBD8746}" destId="{69EAC8F0-A280-4FDE-A28B-90526B410577}" srcOrd="5" destOrd="0" presId="urn:microsoft.com/office/officeart/2005/8/layout/hChevron3"/>
    <dgm:cxn modelId="{73A0D5C7-A2DA-417A-9707-3C9D8AC710CA}" type="presParOf" srcId="{9A016427-E8BC-495C-A4A1-0FD05EBD8746}" destId="{07749D3F-6FC7-42F7-A198-39B5F67A71A2}" srcOrd="6" destOrd="0" presId="urn:microsoft.com/office/officeart/2005/8/layout/hChevron3"/>
    <dgm:cxn modelId="{B6F8B8D7-15DB-4C48-B643-79FF0BA0010B}" type="presParOf" srcId="{9A016427-E8BC-495C-A4A1-0FD05EBD8746}" destId="{34399F0D-6A2C-4B85-AF4A-8AB456E3A174}" srcOrd="7" destOrd="0" presId="urn:microsoft.com/office/officeart/2005/8/layout/hChevron3"/>
    <dgm:cxn modelId="{EC7728F2-3906-4DA0-891D-5B22638B9B4B}" type="presParOf" srcId="{9A016427-E8BC-495C-A4A1-0FD05EBD8746}" destId="{CA0968CD-AB73-4361-8FE6-C44ECDEDBF6E}" srcOrd="8" destOrd="0" presId="urn:microsoft.com/office/officeart/2005/8/layout/hChevron3"/>
    <dgm:cxn modelId="{4B30483F-F5FE-4E51-8597-18CACDCDA40A}" type="presParOf" srcId="{9A016427-E8BC-495C-A4A1-0FD05EBD8746}" destId="{F42082FE-2A5C-4194-BDAE-8E70C11073D5}" srcOrd="9" destOrd="0" presId="urn:microsoft.com/office/officeart/2005/8/layout/hChevron3"/>
    <dgm:cxn modelId="{93D0D026-C903-443F-8FD3-8F63DF82AAE7}" type="presParOf" srcId="{9A016427-E8BC-495C-A4A1-0FD05EBD8746}" destId="{E2AA6EE1-2F2A-4963-94B4-FB636EC714E9}" srcOrd="10" destOrd="0" presId="urn:microsoft.com/office/officeart/2005/8/layout/hChevron3"/>
    <dgm:cxn modelId="{7F2DDECD-179D-47B7-8F6A-ECD1EDDC637C}" type="presParOf" srcId="{9A016427-E8BC-495C-A4A1-0FD05EBD8746}" destId="{8CA060AC-D28C-4C45-A110-A8FF7CC69F26}" srcOrd="11" destOrd="0" presId="urn:microsoft.com/office/officeart/2005/8/layout/hChevron3"/>
    <dgm:cxn modelId="{D662A0B2-6720-4545-B3A3-852E3FEBEE9A}" type="presParOf" srcId="{9A016427-E8BC-495C-A4A1-0FD05EBD8746}" destId="{36D38A19-69B6-4471-A1B1-532355075856}" srcOrd="12" destOrd="0" presId="urn:microsoft.com/office/officeart/2005/8/layout/hChevron3"/>
    <dgm:cxn modelId="{374DC20B-FF88-4112-809E-87E31F8D3742}" type="presParOf" srcId="{9A016427-E8BC-495C-A4A1-0FD05EBD8746}" destId="{8AC27BE5-C714-4DFC-8ABB-6C46CF201DD8}" srcOrd="13" destOrd="0" presId="urn:microsoft.com/office/officeart/2005/8/layout/hChevron3"/>
    <dgm:cxn modelId="{4127B544-1451-43D1-A0ED-C246779C876A}" type="presParOf" srcId="{9A016427-E8BC-495C-A4A1-0FD05EBD8746}" destId="{D47CD1A7-5DF5-478F-8055-6B0AAF7C1C04}" srcOrd="14" destOrd="0" presId="urn:microsoft.com/office/officeart/2005/8/layout/hChevron3"/>
  </dgm:cxnLst>
  <dgm:bg>
    <a:solidFill>
      <a:schemeClr val="accent3">
        <a:lumMod val="20000"/>
        <a:lumOff val="80000"/>
      </a:schemeClr>
    </a:solidFill>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6.xml><?xml version="1.0" encoding="utf-8"?>
<dgm:dataModel xmlns:dgm="http://schemas.openxmlformats.org/drawingml/2006/diagram" xmlns:a="http://schemas.openxmlformats.org/drawingml/2006/main">
  <dgm:ptLst>
    <dgm:pt modelId="{51144834-852F-428D-A5C8-06546B10479A}" type="doc">
      <dgm:prSet loTypeId="urn:microsoft.com/office/officeart/2005/8/layout/hChevron3" loCatId="process" qsTypeId="urn:microsoft.com/office/officeart/2005/8/quickstyle/simple5" qsCatId="simple" csTypeId="urn:microsoft.com/office/officeart/2005/8/colors/colorful3" csCatId="colorful" phldr="1"/>
      <dgm:spPr/>
    </dgm:pt>
    <dgm:pt modelId="{F59BB0D4-5187-4FA0-A713-08A1B0F9066D}">
      <dgm:prSet phldrT="[Text]" custT="1"/>
      <dgm:spPr/>
      <dgm:t>
        <a:bodyPr/>
        <a:lstStyle/>
        <a:p>
          <a:r>
            <a:rPr lang="en-US" sz="1100" b="1"/>
            <a:t>Objective</a:t>
          </a:r>
          <a:endParaRPr lang="en-IN" sz="1100" dirty="0"/>
        </a:p>
      </dgm:t>
    </dgm:pt>
    <dgm:pt modelId="{E5B88032-90DE-48CE-822E-663C63B1CC30}" type="parTrans" cxnId="{F040FA34-DBAC-4E71-8F3A-D6C06586A4D4}">
      <dgm:prSet/>
      <dgm:spPr/>
      <dgm:t>
        <a:bodyPr/>
        <a:lstStyle/>
        <a:p>
          <a:endParaRPr lang="en-IN" sz="1100"/>
        </a:p>
      </dgm:t>
    </dgm:pt>
    <dgm:pt modelId="{1B699729-4258-434C-BDC9-53F80A02DBC8}" type="sibTrans" cxnId="{F040FA34-DBAC-4E71-8F3A-D6C06586A4D4}">
      <dgm:prSet/>
      <dgm:spPr/>
      <dgm:t>
        <a:bodyPr/>
        <a:lstStyle/>
        <a:p>
          <a:endParaRPr lang="en-IN" sz="1100"/>
        </a:p>
      </dgm:t>
    </dgm:pt>
    <dgm:pt modelId="{71AFEBA9-5048-4047-8C7D-C47BE205A319}">
      <dgm:prSet phldrT="[Text]" custT="1"/>
      <dgm:spPr>
        <a:solidFill>
          <a:srgbClr val="800000"/>
        </a:solidFill>
      </dgm:spPr>
      <dgm:t>
        <a:bodyPr/>
        <a:lstStyle/>
        <a:p>
          <a:r>
            <a:rPr lang="en-US" sz="1100" b="1" dirty="0"/>
            <a:t>Market Opportunity Assessment</a:t>
          </a:r>
          <a:endParaRPr lang="en-IN" sz="1100" dirty="0"/>
        </a:p>
      </dgm:t>
    </dgm:pt>
    <dgm:pt modelId="{39C3FD4F-746C-4F02-8FB0-09C11C97018C}" type="parTrans" cxnId="{FE14E46A-C3A4-4F9E-A71D-9CBA1F0AEDBB}">
      <dgm:prSet/>
      <dgm:spPr/>
      <dgm:t>
        <a:bodyPr/>
        <a:lstStyle/>
        <a:p>
          <a:endParaRPr lang="en-IN" sz="1100"/>
        </a:p>
      </dgm:t>
    </dgm:pt>
    <dgm:pt modelId="{B5A804D0-2CB6-4C5F-9303-8F48F423BADB}" type="sibTrans" cxnId="{FE14E46A-C3A4-4F9E-A71D-9CBA1F0AEDBB}">
      <dgm:prSet/>
      <dgm:spPr/>
      <dgm:t>
        <a:bodyPr/>
        <a:lstStyle/>
        <a:p>
          <a:endParaRPr lang="en-IN" sz="1100"/>
        </a:p>
      </dgm:t>
    </dgm:pt>
    <dgm:pt modelId="{716B9098-ABAE-46E0-8104-B4993FA97F5B}">
      <dgm:prSet custT="1"/>
      <dgm:spPr/>
      <dgm:t>
        <a:bodyPr/>
        <a:lstStyle/>
        <a:p>
          <a:r>
            <a:rPr lang="en-US" sz="1000" b="1" i="0"/>
            <a:t>Product Proposition Analysis &amp; Competitive Analysis</a:t>
          </a:r>
          <a:endParaRPr lang="en-IN" sz="1000" i="0" dirty="0"/>
        </a:p>
      </dgm:t>
    </dgm:pt>
    <dgm:pt modelId="{7C6AEAB0-0201-4434-90F1-8F2DFED8E76B}" type="parTrans" cxnId="{667E5C35-2840-42CD-94CA-28E60E7C4466}">
      <dgm:prSet/>
      <dgm:spPr/>
      <dgm:t>
        <a:bodyPr/>
        <a:lstStyle/>
        <a:p>
          <a:endParaRPr lang="en-IN" sz="1100"/>
        </a:p>
      </dgm:t>
    </dgm:pt>
    <dgm:pt modelId="{AFF5B31C-3026-473D-B641-464578A4B6F1}" type="sibTrans" cxnId="{667E5C35-2840-42CD-94CA-28E60E7C4466}">
      <dgm:prSet/>
      <dgm:spPr/>
      <dgm:t>
        <a:bodyPr/>
        <a:lstStyle/>
        <a:p>
          <a:endParaRPr lang="en-IN" sz="1100"/>
        </a:p>
      </dgm:t>
    </dgm:pt>
    <dgm:pt modelId="{AA5B2B8B-FB21-4016-8724-44DD39A1CCCE}">
      <dgm:prSet custT="1"/>
      <dgm:spPr/>
      <dgm:t>
        <a:bodyPr/>
        <a:lstStyle/>
        <a:p>
          <a:r>
            <a:rPr lang="en-IN" sz="1100" b="1"/>
            <a:t>Go-To-Market Strategy</a:t>
          </a:r>
          <a:endParaRPr lang="en-IN" sz="1100" dirty="0"/>
        </a:p>
      </dgm:t>
    </dgm:pt>
    <dgm:pt modelId="{AA0DBE40-FD3F-4D5E-B7E4-0620882241C0}" type="parTrans" cxnId="{D4A32430-4A6F-4CAD-8C80-8A87EB1925C9}">
      <dgm:prSet/>
      <dgm:spPr/>
      <dgm:t>
        <a:bodyPr/>
        <a:lstStyle/>
        <a:p>
          <a:endParaRPr lang="en-IN" sz="1100"/>
        </a:p>
      </dgm:t>
    </dgm:pt>
    <dgm:pt modelId="{D584B0BD-4AAE-4A59-AF0F-83ADCA0A234B}" type="sibTrans" cxnId="{D4A32430-4A6F-4CAD-8C80-8A87EB1925C9}">
      <dgm:prSet/>
      <dgm:spPr/>
      <dgm:t>
        <a:bodyPr/>
        <a:lstStyle/>
        <a:p>
          <a:endParaRPr lang="en-IN" sz="1100"/>
        </a:p>
      </dgm:t>
    </dgm:pt>
    <dgm:pt modelId="{A084D510-1627-484C-9C84-5BCCD5858972}">
      <dgm:prSet custT="1"/>
      <dgm:spPr/>
      <dgm:t>
        <a:bodyPr/>
        <a:lstStyle/>
        <a:p>
          <a:r>
            <a:rPr lang="en-US" sz="1100" b="1"/>
            <a:t>Implementation Strategy</a:t>
          </a:r>
          <a:endParaRPr lang="en-IN" sz="1100" b="1" dirty="0"/>
        </a:p>
      </dgm:t>
    </dgm:pt>
    <dgm:pt modelId="{EF368597-CC9C-4AB2-9313-1A9CC97BBE8F}" type="parTrans" cxnId="{93568FCF-8CF6-44C8-B084-45CD222E22B2}">
      <dgm:prSet/>
      <dgm:spPr/>
      <dgm:t>
        <a:bodyPr/>
        <a:lstStyle/>
        <a:p>
          <a:endParaRPr lang="en-IN" sz="1100"/>
        </a:p>
      </dgm:t>
    </dgm:pt>
    <dgm:pt modelId="{F44E17A2-81C0-4539-8D99-9ACB6EE3AD53}" type="sibTrans" cxnId="{93568FCF-8CF6-44C8-B084-45CD222E22B2}">
      <dgm:prSet/>
      <dgm:spPr/>
      <dgm:t>
        <a:bodyPr/>
        <a:lstStyle/>
        <a:p>
          <a:endParaRPr lang="en-IN" sz="1100"/>
        </a:p>
      </dgm:t>
    </dgm:pt>
    <dgm:pt modelId="{C2DFAF9E-6EFE-48F6-947B-9F4ECDA8D4B2}">
      <dgm:prSet custT="1"/>
      <dgm:spPr/>
      <dgm:t>
        <a:bodyPr/>
        <a:lstStyle/>
        <a:p>
          <a:r>
            <a:rPr lang="en-IN" sz="1100" b="1"/>
            <a:t>Financial Strategy</a:t>
          </a:r>
          <a:endParaRPr lang="en-IN" sz="1100" b="1" dirty="0"/>
        </a:p>
      </dgm:t>
    </dgm:pt>
    <dgm:pt modelId="{057B4FFB-3F01-4617-8BD1-E57682B2FF03}" type="parTrans" cxnId="{5EC6CE7A-607F-4936-824E-546EB9B5A32E}">
      <dgm:prSet/>
      <dgm:spPr/>
      <dgm:t>
        <a:bodyPr/>
        <a:lstStyle/>
        <a:p>
          <a:endParaRPr lang="en-IN" sz="1100"/>
        </a:p>
      </dgm:t>
    </dgm:pt>
    <dgm:pt modelId="{93DA85AB-FB8A-4EA6-886A-11028882017C}" type="sibTrans" cxnId="{5EC6CE7A-607F-4936-824E-546EB9B5A32E}">
      <dgm:prSet/>
      <dgm:spPr/>
      <dgm:t>
        <a:bodyPr/>
        <a:lstStyle/>
        <a:p>
          <a:endParaRPr lang="en-IN" sz="1100"/>
        </a:p>
      </dgm:t>
    </dgm:pt>
    <dgm:pt modelId="{A3F1A8C0-C9D0-4539-A013-F3A7D3D5C52F}">
      <dgm:prSet custT="1"/>
      <dgm:spPr/>
      <dgm:t>
        <a:bodyPr/>
        <a:lstStyle/>
        <a:p>
          <a:r>
            <a:rPr lang="en-IN" sz="1100"/>
            <a:t>Agenda</a:t>
          </a:r>
          <a:endParaRPr lang="en-IN" sz="1100" dirty="0"/>
        </a:p>
      </dgm:t>
    </dgm:pt>
    <dgm:pt modelId="{5D1B2949-6E31-4C05-A02A-2142D2246842}" type="parTrans" cxnId="{F9292148-7016-450B-A53F-96C14B867D15}">
      <dgm:prSet/>
      <dgm:spPr/>
      <dgm:t>
        <a:bodyPr/>
        <a:lstStyle/>
        <a:p>
          <a:endParaRPr lang="en-IN"/>
        </a:p>
      </dgm:t>
    </dgm:pt>
    <dgm:pt modelId="{2D8333E8-6DB5-4536-A062-DC3F055E622E}" type="sibTrans" cxnId="{F9292148-7016-450B-A53F-96C14B867D15}">
      <dgm:prSet/>
      <dgm:spPr/>
      <dgm:t>
        <a:bodyPr/>
        <a:lstStyle/>
        <a:p>
          <a:endParaRPr lang="en-IN"/>
        </a:p>
      </dgm:t>
    </dgm:pt>
    <dgm:pt modelId="{5D7534B0-F87C-41C1-95C2-F449BDB52521}">
      <dgm:prSet custT="1"/>
      <dgm:spPr>
        <a:solidFill>
          <a:schemeClr val="accent2">
            <a:lumMod val="75000"/>
          </a:schemeClr>
        </a:solidFill>
      </dgm:spPr>
      <dgm:t>
        <a:bodyPr/>
        <a:lstStyle/>
        <a:p>
          <a:r>
            <a:rPr lang="en-US" sz="1100" b="1"/>
            <a:t>Value Proposition</a:t>
          </a:r>
          <a:endParaRPr lang="en-IN" sz="1100" dirty="0"/>
        </a:p>
      </dgm:t>
    </dgm:pt>
    <dgm:pt modelId="{ED5ED345-B201-4B85-9797-A8BBA979A7DA}" type="sibTrans" cxnId="{E9A8EEEC-B21E-4CC1-A2AF-DB357E4A42D0}">
      <dgm:prSet/>
      <dgm:spPr/>
      <dgm:t>
        <a:bodyPr/>
        <a:lstStyle/>
        <a:p>
          <a:endParaRPr lang="en-IN" sz="1100"/>
        </a:p>
      </dgm:t>
    </dgm:pt>
    <dgm:pt modelId="{E13E6E35-8354-422D-AC10-6355700B2CAE}" type="parTrans" cxnId="{E9A8EEEC-B21E-4CC1-A2AF-DB357E4A42D0}">
      <dgm:prSet/>
      <dgm:spPr/>
      <dgm:t>
        <a:bodyPr/>
        <a:lstStyle/>
        <a:p>
          <a:endParaRPr lang="en-IN" sz="1100"/>
        </a:p>
      </dgm:t>
    </dgm:pt>
    <dgm:pt modelId="{9A016427-E8BC-495C-A4A1-0FD05EBD8746}" type="pres">
      <dgm:prSet presAssocID="{51144834-852F-428D-A5C8-06546B10479A}" presName="Name0" presStyleCnt="0">
        <dgm:presLayoutVars>
          <dgm:dir/>
          <dgm:resizeHandles val="exact"/>
        </dgm:presLayoutVars>
      </dgm:prSet>
      <dgm:spPr/>
    </dgm:pt>
    <dgm:pt modelId="{A67A5D04-3534-4639-A743-F9E36F0CF6CF}" type="pres">
      <dgm:prSet presAssocID="{A3F1A8C0-C9D0-4539-A013-F3A7D3D5C52F}" presName="parTxOnly" presStyleLbl="node1" presStyleIdx="0" presStyleCnt="8">
        <dgm:presLayoutVars>
          <dgm:bulletEnabled val="1"/>
        </dgm:presLayoutVars>
      </dgm:prSet>
      <dgm:spPr/>
    </dgm:pt>
    <dgm:pt modelId="{8C0BD1C5-C6B1-429D-BAF1-9D98EA5C538D}" type="pres">
      <dgm:prSet presAssocID="{2D8333E8-6DB5-4536-A062-DC3F055E622E}" presName="parSpace" presStyleCnt="0"/>
      <dgm:spPr/>
    </dgm:pt>
    <dgm:pt modelId="{A064DA2F-2286-4371-91D5-B8D44B1754C1}" type="pres">
      <dgm:prSet presAssocID="{F59BB0D4-5187-4FA0-A713-08A1B0F9066D}" presName="parTxOnly" presStyleLbl="node1" presStyleIdx="1" presStyleCnt="8">
        <dgm:presLayoutVars>
          <dgm:bulletEnabled val="1"/>
        </dgm:presLayoutVars>
      </dgm:prSet>
      <dgm:spPr/>
    </dgm:pt>
    <dgm:pt modelId="{B32036CC-5D74-44FF-A6F0-C9705D1B41EB}" type="pres">
      <dgm:prSet presAssocID="{1B699729-4258-434C-BDC9-53F80A02DBC8}" presName="parSpace" presStyleCnt="0"/>
      <dgm:spPr/>
    </dgm:pt>
    <dgm:pt modelId="{652A7636-79F8-428B-83D9-1562358DBA06}" type="pres">
      <dgm:prSet presAssocID="{71AFEBA9-5048-4047-8C7D-C47BE205A319}" presName="parTxOnly" presStyleLbl="node1" presStyleIdx="2" presStyleCnt="8" custScaleX="93925" custScaleY="115228">
        <dgm:presLayoutVars>
          <dgm:bulletEnabled val="1"/>
        </dgm:presLayoutVars>
      </dgm:prSet>
      <dgm:spPr/>
    </dgm:pt>
    <dgm:pt modelId="{69EAC8F0-A280-4FDE-A28B-90526B410577}" type="pres">
      <dgm:prSet presAssocID="{B5A804D0-2CB6-4C5F-9303-8F48F423BADB}" presName="parSpace" presStyleCnt="0"/>
      <dgm:spPr/>
    </dgm:pt>
    <dgm:pt modelId="{07749D3F-6FC7-42F7-A198-39B5F67A71A2}" type="pres">
      <dgm:prSet presAssocID="{716B9098-ABAE-46E0-8104-B4993FA97F5B}" presName="parTxOnly" presStyleLbl="node1" presStyleIdx="3" presStyleCnt="8">
        <dgm:presLayoutVars>
          <dgm:bulletEnabled val="1"/>
        </dgm:presLayoutVars>
      </dgm:prSet>
      <dgm:spPr/>
    </dgm:pt>
    <dgm:pt modelId="{34399F0D-6A2C-4B85-AF4A-8AB456E3A174}" type="pres">
      <dgm:prSet presAssocID="{AFF5B31C-3026-473D-B641-464578A4B6F1}" presName="parSpace" presStyleCnt="0"/>
      <dgm:spPr/>
    </dgm:pt>
    <dgm:pt modelId="{CA0968CD-AB73-4361-8FE6-C44ECDEDBF6E}" type="pres">
      <dgm:prSet presAssocID="{5D7534B0-F87C-41C1-95C2-F449BDB52521}" presName="parTxOnly" presStyleLbl="node1" presStyleIdx="4" presStyleCnt="8" custLinFactNeighborY="176">
        <dgm:presLayoutVars>
          <dgm:bulletEnabled val="1"/>
        </dgm:presLayoutVars>
      </dgm:prSet>
      <dgm:spPr/>
    </dgm:pt>
    <dgm:pt modelId="{F42082FE-2A5C-4194-BDAE-8E70C11073D5}" type="pres">
      <dgm:prSet presAssocID="{ED5ED345-B201-4B85-9797-A8BBA979A7DA}" presName="parSpace" presStyleCnt="0"/>
      <dgm:spPr/>
    </dgm:pt>
    <dgm:pt modelId="{E2AA6EE1-2F2A-4963-94B4-FB636EC714E9}" type="pres">
      <dgm:prSet presAssocID="{AA5B2B8B-FB21-4016-8724-44DD39A1CCCE}" presName="parTxOnly" presStyleLbl="node1" presStyleIdx="5" presStyleCnt="8">
        <dgm:presLayoutVars>
          <dgm:bulletEnabled val="1"/>
        </dgm:presLayoutVars>
      </dgm:prSet>
      <dgm:spPr/>
    </dgm:pt>
    <dgm:pt modelId="{8CA060AC-D28C-4C45-A110-A8FF7CC69F26}" type="pres">
      <dgm:prSet presAssocID="{D584B0BD-4AAE-4A59-AF0F-83ADCA0A234B}" presName="parSpace" presStyleCnt="0"/>
      <dgm:spPr/>
    </dgm:pt>
    <dgm:pt modelId="{36D38A19-69B6-4471-A1B1-532355075856}" type="pres">
      <dgm:prSet presAssocID="{C2DFAF9E-6EFE-48F6-947B-9F4ECDA8D4B2}" presName="parTxOnly" presStyleLbl="node1" presStyleIdx="6" presStyleCnt="8">
        <dgm:presLayoutVars>
          <dgm:bulletEnabled val="1"/>
        </dgm:presLayoutVars>
      </dgm:prSet>
      <dgm:spPr/>
    </dgm:pt>
    <dgm:pt modelId="{8AC27BE5-C714-4DFC-8ABB-6C46CF201DD8}" type="pres">
      <dgm:prSet presAssocID="{93DA85AB-FB8A-4EA6-886A-11028882017C}" presName="parSpace" presStyleCnt="0"/>
      <dgm:spPr/>
    </dgm:pt>
    <dgm:pt modelId="{D47CD1A7-5DF5-478F-8055-6B0AAF7C1C04}" type="pres">
      <dgm:prSet presAssocID="{A084D510-1627-484C-9C84-5BCCD5858972}" presName="parTxOnly" presStyleLbl="node1" presStyleIdx="7" presStyleCnt="8">
        <dgm:presLayoutVars>
          <dgm:bulletEnabled val="1"/>
        </dgm:presLayoutVars>
      </dgm:prSet>
      <dgm:spPr/>
    </dgm:pt>
  </dgm:ptLst>
  <dgm:cxnLst>
    <dgm:cxn modelId="{D4A32430-4A6F-4CAD-8C80-8A87EB1925C9}" srcId="{51144834-852F-428D-A5C8-06546B10479A}" destId="{AA5B2B8B-FB21-4016-8724-44DD39A1CCCE}" srcOrd="5" destOrd="0" parTransId="{AA0DBE40-FD3F-4D5E-B7E4-0620882241C0}" sibTransId="{D584B0BD-4AAE-4A59-AF0F-83ADCA0A234B}"/>
    <dgm:cxn modelId="{F040FA34-DBAC-4E71-8F3A-D6C06586A4D4}" srcId="{51144834-852F-428D-A5C8-06546B10479A}" destId="{F59BB0D4-5187-4FA0-A713-08A1B0F9066D}" srcOrd="1" destOrd="0" parTransId="{E5B88032-90DE-48CE-822E-663C63B1CC30}" sibTransId="{1B699729-4258-434C-BDC9-53F80A02DBC8}"/>
    <dgm:cxn modelId="{667E5C35-2840-42CD-94CA-28E60E7C4466}" srcId="{51144834-852F-428D-A5C8-06546B10479A}" destId="{716B9098-ABAE-46E0-8104-B4993FA97F5B}" srcOrd="3" destOrd="0" parTransId="{7C6AEAB0-0201-4434-90F1-8F2DFED8E76B}" sibTransId="{AFF5B31C-3026-473D-B641-464578A4B6F1}"/>
    <dgm:cxn modelId="{4489F447-2934-48BF-9C8D-D6FFD13B0A34}" type="presOf" srcId="{F59BB0D4-5187-4FA0-A713-08A1B0F9066D}" destId="{A064DA2F-2286-4371-91D5-B8D44B1754C1}" srcOrd="0" destOrd="0" presId="urn:microsoft.com/office/officeart/2005/8/layout/hChevron3"/>
    <dgm:cxn modelId="{F9292148-7016-450B-A53F-96C14B867D15}" srcId="{51144834-852F-428D-A5C8-06546B10479A}" destId="{A3F1A8C0-C9D0-4539-A013-F3A7D3D5C52F}" srcOrd="0" destOrd="0" parTransId="{5D1B2949-6E31-4C05-A02A-2142D2246842}" sibTransId="{2D8333E8-6DB5-4536-A062-DC3F055E622E}"/>
    <dgm:cxn modelId="{ECB6424A-C27C-4C0C-8F77-3810A57E89C9}" type="presOf" srcId="{5D7534B0-F87C-41C1-95C2-F449BDB52521}" destId="{CA0968CD-AB73-4361-8FE6-C44ECDEDBF6E}" srcOrd="0" destOrd="0" presId="urn:microsoft.com/office/officeart/2005/8/layout/hChevron3"/>
    <dgm:cxn modelId="{FE14E46A-C3A4-4F9E-A71D-9CBA1F0AEDBB}" srcId="{51144834-852F-428D-A5C8-06546B10479A}" destId="{71AFEBA9-5048-4047-8C7D-C47BE205A319}" srcOrd="2" destOrd="0" parTransId="{39C3FD4F-746C-4F02-8FB0-09C11C97018C}" sibTransId="{B5A804D0-2CB6-4C5F-9303-8F48F423BADB}"/>
    <dgm:cxn modelId="{2C5AFE6E-9EB6-4281-A356-78E77DA6A41E}" type="presOf" srcId="{51144834-852F-428D-A5C8-06546B10479A}" destId="{9A016427-E8BC-495C-A4A1-0FD05EBD8746}" srcOrd="0" destOrd="0" presId="urn:microsoft.com/office/officeart/2005/8/layout/hChevron3"/>
    <dgm:cxn modelId="{3DF09E54-A7A1-43E3-849B-A6ACC68B4746}" type="presOf" srcId="{716B9098-ABAE-46E0-8104-B4993FA97F5B}" destId="{07749D3F-6FC7-42F7-A198-39B5F67A71A2}" srcOrd="0" destOrd="0" presId="urn:microsoft.com/office/officeart/2005/8/layout/hChevron3"/>
    <dgm:cxn modelId="{5EC6CE7A-607F-4936-824E-546EB9B5A32E}" srcId="{51144834-852F-428D-A5C8-06546B10479A}" destId="{C2DFAF9E-6EFE-48F6-947B-9F4ECDA8D4B2}" srcOrd="6" destOrd="0" parTransId="{057B4FFB-3F01-4617-8BD1-E57682B2FF03}" sibTransId="{93DA85AB-FB8A-4EA6-886A-11028882017C}"/>
    <dgm:cxn modelId="{22026DAF-1796-4276-AC83-AB159A1808EE}" type="presOf" srcId="{A084D510-1627-484C-9C84-5BCCD5858972}" destId="{D47CD1A7-5DF5-478F-8055-6B0AAF7C1C04}" srcOrd="0" destOrd="0" presId="urn:microsoft.com/office/officeart/2005/8/layout/hChevron3"/>
    <dgm:cxn modelId="{02C97FC5-268A-4473-98B1-5F7B577B0714}" type="presOf" srcId="{71AFEBA9-5048-4047-8C7D-C47BE205A319}" destId="{652A7636-79F8-428B-83D9-1562358DBA06}" srcOrd="0" destOrd="0" presId="urn:microsoft.com/office/officeart/2005/8/layout/hChevron3"/>
    <dgm:cxn modelId="{E9E29FC7-1749-4A85-9BAD-9EC889E798C0}" type="presOf" srcId="{C2DFAF9E-6EFE-48F6-947B-9F4ECDA8D4B2}" destId="{36D38A19-69B6-4471-A1B1-532355075856}" srcOrd="0" destOrd="0" presId="urn:microsoft.com/office/officeart/2005/8/layout/hChevron3"/>
    <dgm:cxn modelId="{89FED5C7-EE7E-4F45-BB32-4AB0F114F254}" type="presOf" srcId="{AA5B2B8B-FB21-4016-8724-44DD39A1CCCE}" destId="{E2AA6EE1-2F2A-4963-94B4-FB636EC714E9}" srcOrd="0" destOrd="0" presId="urn:microsoft.com/office/officeart/2005/8/layout/hChevron3"/>
    <dgm:cxn modelId="{93568FCF-8CF6-44C8-B084-45CD222E22B2}" srcId="{51144834-852F-428D-A5C8-06546B10479A}" destId="{A084D510-1627-484C-9C84-5BCCD5858972}" srcOrd="7" destOrd="0" parTransId="{EF368597-CC9C-4AB2-9313-1A9CC97BBE8F}" sibTransId="{F44E17A2-81C0-4539-8D99-9ACB6EE3AD53}"/>
    <dgm:cxn modelId="{E9A8EEEC-B21E-4CC1-A2AF-DB357E4A42D0}" srcId="{51144834-852F-428D-A5C8-06546B10479A}" destId="{5D7534B0-F87C-41C1-95C2-F449BDB52521}" srcOrd="4" destOrd="0" parTransId="{E13E6E35-8354-422D-AC10-6355700B2CAE}" sibTransId="{ED5ED345-B201-4B85-9797-A8BBA979A7DA}"/>
    <dgm:cxn modelId="{6B7A6DF7-9AD6-45DD-9B75-A0DFE1869D36}" type="presOf" srcId="{A3F1A8C0-C9D0-4539-A013-F3A7D3D5C52F}" destId="{A67A5D04-3534-4639-A743-F9E36F0CF6CF}" srcOrd="0" destOrd="0" presId="urn:microsoft.com/office/officeart/2005/8/layout/hChevron3"/>
    <dgm:cxn modelId="{180601DE-0F71-42E6-9975-19FC523AE514}" type="presParOf" srcId="{9A016427-E8BC-495C-A4A1-0FD05EBD8746}" destId="{A67A5D04-3534-4639-A743-F9E36F0CF6CF}" srcOrd="0" destOrd="0" presId="urn:microsoft.com/office/officeart/2005/8/layout/hChevron3"/>
    <dgm:cxn modelId="{209EC162-2C88-4169-B4B7-50AB7005904B}" type="presParOf" srcId="{9A016427-E8BC-495C-A4A1-0FD05EBD8746}" destId="{8C0BD1C5-C6B1-429D-BAF1-9D98EA5C538D}" srcOrd="1" destOrd="0" presId="urn:microsoft.com/office/officeart/2005/8/layout/hChevron3"/>
    <dgm:cxn modelId="{8AA4B7D5-63B7-4026-9C1B-29A145919484}" type="presParOf" srcId="{9A016427-E8BC-495C-A4A1-0FD05EBD8746}" destId="{A064DA2F-2286-4371-91D5-B8D44B1754C1}" srcOrd="2" destOrd="0" presId="urn:microsoft.com/office/officeart/2005/8/layout/hChevron3"/>
    <dgm:cxn modelId="{074C0981-AA69-478B-BA40-AAB0CED303B0}" type="presParOf" srcId="{9A016427-E8BC-495C-A4A1-0FD05EBD8746}" destId="{B32036CC-5D74-44FF-A6F0-C9705D1B41EB}" srcOrd="3" destOrd="0" presId="urn:microsoft.com/office/officeart/2005/8/layout/hChevron3"/>
    <dgm:cxn modelId="{0AD3D930-D6DA-4F47-8A8B-CACAAD69915E}" type="presParOf" srcId="{9A016427-E8BC-495C-A4A1-0FD05EBD8746}" destId="{652A7636-79F8-428B-83D9-1562358DBA06}" srcOrd="4" destOrd="0" presId="urn:microsoft.com/office/officeart/2005/8/layout/hChevron3"/>
    <dgm:cxn modelId="{F92A6C1B-FE09-4927-A187-09F48AF80EDF}" type="presParOf" srcId="{9A016427-E8BC-495C-A4A1-0FD05EBD8746}" destId="{69EAC8F0-A280-4FDE-A28B-90526B410577}" srcOrd="5" destOrd="0" presId="urn:microsoft.com/office/officeart/2005/8/layout/hChevron3"/>
    <dgm:cxn modelId="{73A0D5C7-A2DA-417A-9707-3C9D8AC710CA}" type="presParOf" srcId="{9A016427-E8BC-495C-A4A1-0FD05EBD8746}" destId="{07749D3F-6FC7-42F7-A198-39B5F67A71A2}" srcOrd="6" destOrd="0" presId="urn:microsoft.com/office/officeart/2005/8/layout/hChevron3"/>
    <dgm:cxn modelId="{B6F8B8D7-15DB-4C48-B643-79FF0BA0010B}" type="presParOf" srcId="{9A016427-E8BC-495C-A4A1-0FD05EBD8746}" destId="{34399F0D-6A2C-4B85-AF4A-8AB456E3A174}" srcOrd="7" destOrd="0" presId="urn:microsoft.com/office/officeart/2005/8/layout/hChevron3"/>
    <dgm:cxn modelId="{EC7728F2-3906-4DA0-891D-5B22638B9B4B}" type="presParOf" srcId="{9A016427-E8BC-495C-A4A1-0FD05EBD8746}" destId="{CA0968CD-AB73-4361-8FE6-C44ECDEDBF6E}" srcOrd="8" destOrd="0" presId="urn:microsoft.com/office/officeart/2005/8/layout/hChevron3"/>
    <dgm:cxn modelId="{4B30483F-F5FE-4E51-8597-18CACDCDA40A}" type="presParOf" srcId="{9A016427-E8BC-495C-A4A1-0FD05EBD8746}" destId="{F42082FE-2A5C-4194-BDAE-8E70C11073D5}" srcOrd="9" destOrd="0" presId="urn:microsoft.com/office/officeart/2005/8/layout/hChevron3"/>
    <dgm:cxn modelId="{93D0D026-C903-443F-8FD3-8F63DF82AAE7}" type="presParOf" srcId="{9A016427-E8BC-495C-A4A1-0FD05EBD8746}" destId="{E2AA6EE1-2F2A-4963-94B4-FB636EC714E9}" srcOrd="10" destOrd="0" presId="urn:microsoft.com/office/officeart/2005/8/layout/hChevron3"/>
    <dgm:cxn modelId="{7F2DDECD-179D-47B7-8F6A-ECD1EDDC637C}" type="presParOf" srcId="{9A016427-E8BC-495C-A4A1-0FD05EBD8746}" destId="{8CA060AC-D28C-4C45-A110-A8FF7CC69F26}" srcOrd="11" destOrd="0" presId="urn:microsoft.com/office/officeart/2005/8/layout/hChevron3"/>
    <dgm:cxn modelId="{D662A0B2-6720-4545-B3A3-852E3FEBEE9A}" type="presParOf" srcId="{9A016427-E8BC-495C-A4A1-0FD05EBD8746}" destId="{36D38A19-69B6-4471-A1B1-532355075856}" srcOrd="12" destOrd="0" presId="urn:microsoft.com/office/officeart/2005/8/layout/hChevron3"/>
    <dgm:cxn modelId="{374DC20B-FF88-4112-809E-87E31F8D3742}" type="presParOf" srcId="{9A016427-E8BC-495C-A4A1-0FD05EBD8746}" destId="{8AC27BE5-C714-4DFC-8ABB-6C46CF201DD8}" srcOrd="13" destOrd="0" presId="urn:microsoft.com/office/officeart/2005/8/layout/hChevron3"/>
    <dgm:cxn modelId="{4127B544-1451-43D1-A0ED-C246779C876A}" type="presParOf" srcId="{9A016427-E8BC-495C-A4A1-0FD05EBD8746}" destId="{D47CD1A7-5DF5-478F-8055-6B0AAF7C1C04}" srcOrd="14" destOrd="0" presId="urn:microsoft.com/office/officeart/2005/8/layout/hChevron3"/>
  </dgm:cxnLst>
  <dgm:bg>
    <a:solidFill>
      <a:schemeClr val="accent3">
        <a:lumMod val="20000"/>
        <a:lumOff val="80000"/>
      </a:schemeClr>
    </a:solidFill>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7.xml><?xml version="1.0" encoding="utf-8"?>
<dgm:dataModel xmlns:dgm="http://schemas.openxmlformats.org/drawingml/2006/diagram" xmlns:a="http://schemas.openxmlformats.org/drawingml/2006/main">
  <dgm:ptLst>
    <dgm:pt modelId="{51144834-852F-428D-A5C8-06546B10479A}" type="doc">
      <dgm:prSet loTypeId="urn:microsoft.com/office/officeart/2005/8/layout/hChevron3" loCatId="process" qsTypeId="urn:microsoft.com/office/officeart/2005/8/quickstyle/simple5" qsCatId="simple" csTypeId="urn:microsoft.com/office/officeart/2005/8/colors/colorful3" csCatId="colorful" phldr="1"/>
      <dgm:spPr/>
    </dgm:pt>
    <dgm:pt modelId="{F59BB0D4-5187-4FA0-A713-08A1B0F9066D}">
      <dgm:prSet phldrT="[Text]" custT="1"/>
      <dgm:spPr/>
      <dgm:t>
        <a:bodyPr/>
        <a:lstStyle/>
        <a:p>
          <a:r>
            <a:rPr lang="en-US" sz="1100" b="1"/>
            <a:t>Objective</a:t>
          </a:r>
          <a:endParaRPr lang="en-IN" sz="1100" dirty="0"/>
        </a:p>
      </dgm:t>
    </dgm:pt>
    <dgm:pt modelId="{E5B88032-90DE-48CE-822E-663C63B1CC30}" type="parTrans" cxnId="{F040FA34-DBAC-4E71-8F3A-D6C06586A4D4}">
      <dgm:prSet/>
      <dgm:spPr/>
      <dgm:t>
        <a:bodyPr/>
        <a:lstStyle/>
        <a:p>
          <a:endParaRPr lang="en-IN" sz="1100"/>
        </a:p>
      </dgm:t>
    </dgm:pt>
    <dgm:pt modelId="{1B699729-4258-434C-BDC9-53F80A02DBC8}" type="sibTrans" cxnId="{F040FA34-DBAC-4E71-8F3A-D6C06586A4D4}">
      <dgm:prSet/>
      <dgm:spPr/>
      <dgm:t>
        <a:bodyPr/>
        <a:lstStyle/>
        <a:p>
          <a:endParaRPr lang="en-IN" sz="1100"/>
        </a:p>
      </dgm:t>
    </dgm:pt>
    <dgm:pt modelId="{71AFEBA9-5048-4047-8C7D-C47BE205A319}">
      <dgm:prSet phldrT="[Text]" custT="1"/>
      <dgm:spPr>
        <a:solidFill>
          <a:srgbClr val="800000"/>
        </a:solidFill>
      </dgm:spPr>
      <dgm:t>
        <a:bodyPr/>
        <a:lstStyle/>
        <a:p>
          <a:r>
            <a:rPr lang="en-US" sz="1100" b="1" dirty="0"/>
            <a:t>Market Opportunity Assessment</a:t>
          </a:r>
          <a:endParaRPr lang="en-IN" sz="1100" dirty="0"/>
        </a:p>
      </dgm:t>
    </dgm:pt>
    <dgm:pt modelId="{39C3FD4F-746C-4F02-8FB0-09C11C97018C}" type="parTrans" cxnId="{FE14E46A-C3A4-4F9E-A71D-9CBA1F0AEDBB}">
      <dgm:prSet/>
      <dgm:spPr/>
      <dgm:t>
        <a:bodyPr/>
        <a:lstStyle/>
        <a:p>
          <a:endParaRPr lang="en-IN" sz="1100"/>
        </a:p>
      </dgm:t>
    </dgm:pt>
    <dgm:pt modelId="{B5A804D0-2CB6-4C5F-9303-8F48F423BADB}" type="sibTrans" cxnId="{FE14E46A-C3A4-4F9E-A71D-9CBA1F0AEDBB}">
      <dgm:prSet/>
      <dgm:spPr/>
      <dgm:t>
        <a:bodyPr/>
        <a:lstStyle/>
        <a:p>
          <a:endParaRPr lang="en-IN" sz="1100"/>
        </a:p>
      </dgm:t>
    </dgm:pt>
    <dgm:pt modelId="{716B9098-ABAE-46E0-8104-B4993FA97F5B}">
      <dgm:prSet custT="1"/>
      <dgm:spPr/>
      <dgm:t>
        <a:bodyPr/>
        <a:lstStyle/>
        <a:p>
          <a:r>
            <a:rPr lang="en-US" sz="1000" b="1" i="0"/>
            <a:t>Product Proposition Analysis &amp; Competitive Analysis</a:t>
          </a:r>
          <a:endParaRPr lang="en-IN" sz="1000" i="0" dirty="0"/>
        </a:p>
      </dgm:t>
    </dgm:pt>
    <dgm:pt modelId="{7C6AEAB0-0201-4434-90F1-8F2DFED8E76B}" type="parTrans" cxnId="{667E5C35-2840-42CD-94CA-28E60E7C4466}">
      <dgm:prSet/>
      <dgm:spPr/>
      <dgm:t>
        <a:bodyPr/>
        <a:lstStyle/>
        <a:p>
          <a:endParaRPr lang="en-IN" sz="1100"/>
        </a:p>
      </dgm:t>
    </dgm:pt>
    <dgm:pt modelId="{AFF5B31C-3026-473D-B641-464578A4B6F1}" type="sibTrans" cxnId="{667E5C35-2840-42CD-94CA-28E60E7C4466}">
      <dgm:prSet/>
      <dgm:spPr/>
      <dgm:t>
        <a:bodyPr/>
        <a:lstStyle/>
        <a:p>
          <a:endParaRPr lang="en-IN" sz="1100"/>
        </a:p>
      </dgm:t>
    </dgm:pt>
    <dgm:pt modelId="{AA5B2B8B-FB21-4016-8724-44DD39A1CCCE}">
      <dgm:prSet custT="1"/>
      <dgm:spPr/>
      <dgm:t>
        <a:bodyPr/>
        <a:lstStyle/>
        <a:p>
          <a:r>
            <a:rPr lang="en-IN" sz="1100" b="1"/>
            <a:t>Go-To-Market Strategy</a:t>
          </a:r>
          <a:endParaRPr lang="en-IN" sz="1100" dirty="0"/>
        </a:p>
      </dgm:t>
    </dgm:pt>
    <dgm:pt modelId="{AA0DBE40-FD3F-4D5E-B7E4-0620882241C0}" type="parTrans" cxnId="{D4A32430-4A6F-4CAD-8C80-8A87EB1925C9}">
      <dgm:prSet/>
      <dgm:spPr/>
      <dgm:t>
        <a:bodyPr/>
        <a:lstStyle/>
        <a:p>
          <a:endParaRPr lang="en-IN" sz="1100"/>
        </a:p>
      </dgm:t>
    </dgm:pt>
    <dgm:pt modelId="{D584B0BD-4AAE-4A59-AF0F-83ADCA0A234B}" type="sibTrans" cxnId="{D4A32430-4A6F-4CAD-8C80-8A87EB1925C9}">
      <dgm:prSet/>
      <dgm:spPr/>
      <dgm:t>
        <a:bodyPr/>
        <a:lstStyle/>
        <a:p>
          <a:endParaRPr lang="en-IN" sz="1100"/>
        </a:p>
      </dgm:t>
    </dgm:pt>
    <dgm:pt modelId="{A084D510-1627-484C-9C84-5BCCD5858972}">
      <dgm:prSet custT="1"/>
      <dgm:spPr/>
      <dgm:t>
        <a:bodyPr/>
        <a:lstStyle/>
        <a:p>
          <a:r>
            <a:rPr lang="en-US" sz="1100" b="1"/>
            <a:t>Implementation Strategy</a:t>
          </a:r>
          <a:endParaRPr lang="en-IN" sz="1100" b="1" dirty="0"/>
        </a:p>
      </dgm:t>
    </dgm:pt>
    <dgm:pt modelId="{EF368597-CC9C-4AB2-9313-1A9CC97BBE8F}" type="parTrans" cxnId="{93568FCF-8CF6-44C8-B084-45CD222E22B2}">
      <dgm:prSet/>
      <dgm:spPr/>
      <dgm:t>
        <a:bodyPr/>
        <a:lstStyle/>
        <a:p>
          <a:endParaRPr lang="en-IN" sz="1100"/>
        </a:p>
      </dgm:t>
    </dgm:pt>
    <dgm:pt modelId="{F44E17A2-81C0-4539-8D99-9ACB6EE3AD53}" type="sibTrans" cxnId="{93568FCF-8CF6-44C8-B084-45CD222E22B2}">
      <dgm:prSet/>
      <dgm:spPr/>
      <dgm:t>
        <a:bodyPr/>
        <a:lstStyle/>
        <a:p>
          <a:endParaRPr lang="en-IN" sz="1100"/>
        </a:p>
      </dgm:t>
    </dgm:pt>
    <dgm:pt modelId="{C2DFAF9E-6EFE-48F6-947B-9F4ECDA8D4B2}">
      <dgm:prSet custT="1"/>
      <dgm:spPr/>
      <dgm:t>
        <a:bodyPr/>
        <a:lstStyle/>
        <a:p>
          <a:r>
            <a:rPr lang="en-IN" sz="1100" b="1"/>
            <a:t>Financial Strategy</a:t>
          </a:r>
          <a:endParaRPr lang="en-IN" sz="1100" b="1" dirty="0"/>
        </a:p>
      </dgm:t>
    </dgm:pt>
    <dgm:pt modelId="{057B4FFB-3F01-4617-8BD1-E57682B2FF03}" type="parTrans" cxnId="{5EC6CE7A-607F-4936-824E-546EB9B5A32E}">
      <dgm:prSet/>
      <dgm:spPr/>
      <dgm:t>
        <a:bodyPr/>
        <a:lstStyle/>
        <a:p>
          <a:endParaRPr lang="en-IN" sz="1100"/>
        </a:p>
      </dgm:t>
    </dgm:pt>
    <dgm:pt modelId="{93DA85AB-FB8A-4EA6-886A-11028882017C}" type="sibTrans" cxnId="{5EC6CE7A-607F-4936-824E-546EB9B5A32E}">
      <dgm:prSet/>
      <dgm:spPr/>
      <dgm:t>
        <a:bodyPr/>
        <a:lstStyle/>
        <a:p>
          <a:endParaRPr lang="en-IN" sz="1100"/>
        </a:p>
      </dgm:t>
    </dgm:pt>
    <dgm:pt modelId="{A3F1A8C0-C9D0-4539-A013-F3A7D3D5C52F}">
      <dgm:prSet custT="1"/>
      <dgm:spPr/>
      <dgm:t>
        <a:bodyPr/>
        <a:lstStyle/>
        <a:p>
          <a:r>
            <a:rPr lang="en-IN" sz="1100"/>
            <a:t>Agenda</a:t>
          </a:r>
          <a:endParaRPr lang="en-IN" sz="1100" dirty="0"/>
        </a:p>
      </dgm:t>
    </dgm:pt>
    <dgm:pt modelId="{5D1B2949-6E31-4C05-A02A-2142D2246842}" type="parTrans" cxnId="{F9292148-7016-450B-A53F-96C14B867D15}">
      <dgm:prSet/>
      <dgm:spPr/>
      <dgm:t>
        <a:bodyPr/>
        <a:lstStyle/>
        <a:p>
          <a:endParaRPr lang="en-IN"/>
        </a:p>
      </dgm:t>
    </dgm:pt>
    <dgm:pt modelId="{2D8333E8-6DB5-4536-A062-DC3F055E622E}" type="sibTrans" cxnId="{F9292148-7016-450B-A53F-96C14B867D15}">
      <dgm:prSet/>
      <dgm:spPr/>
      <dgm:t>
        <a:bodyPr/>
        <a:lstStyle/>
        <a:p>
          <a:endParaRPr lang="en-IN"/>
        </a:p>
      </dgm:t>
    </dgm:pt>
    <dgm:pt modelId="{5D7534B0-F87C-41C1-95C2-F449BDB52521}">
      <dgm:prSet custT="1"/>
      <dgm:spPr>
        <a:solidFill>
          <a:schemeClr val="accent2">
            <a:lumMod val="75000"/>
          </a:schemeClr>
        </a:solidFill>
      </dgm:spPr>
      <dgm:t>
        <a:bodyPr/>
        <a:lstStyle/>
        <a:p>
          <a:r>
            <a:rPr lang="en-US" sz="1100" b="1"/>
            <a:t>Value Proposition</a:t>
          </a:r>
          <a:endParaRPr lang="en-IN" sz="1100" dirty="0"/>
        </a:p>
      </dgm:t>
    </dgm:pt>
    <dgm:pt modelId="{ED5ED345-B201-4B85-9797-A8BBA979A7DA}" type="sibTrans" cxnId="{E9A8EEEC-B21E-4CC1-A2AF-DB357E4A42D0}">
      <dgm:prSet/>
      <dgm:spPr/>
      <dgm:t>
        <a:bodyPr/>
        <a:lstStyle/>
        <a:p>
          <a:endParaRPr lang="en-IN" sz="1100"/>
        </a:p>
      </dgm:t>
    </dgm:pt>
    <dgm:pt modelId="{E13E6E35-8354-422D-AC10-6355700B2CAE}" type="parTrans" cxnId="{E9A8EEEC-B21E-4CC1-A2AF-DB357E4A42D0}">
      <dgm:prSet/>
      <dgm:spPr/>
      <dgm:t>
        <a:bodyPr/>
        <a:lstStyle/>
        <a:p>
          <a:endParaRPr lang="en-IN" sz="1100"/>
        </a:p>
      </dgm:t>
    </dgm:pt>
    <dgm:pt modelId="{9A016427-E8BC-495C-A4A1-0FD05EBD8746}" type="pres">
      <dgm:prSet presAssocID="{51144834-852F-428D-A5C8-06546B10479A}" presName="Name0" presStyleCnt="0">
        <dgm:presLayoutVars>
          <dgm:dir/>
          <dgm:resizeHandles val="exact"/>
        </dgm:presLayoutVars>
      </dgm:prSet>
      <dgm:spPr/>
    </dgm:pt>
    <dgm:pt modelId="{A67A5D04-3534-4639-A743-F9E36F0CF6CF}" type="pres">
      <dgm:prSet presAssocID="{A3F1A8C0-C9D0-4539-A013-F3A7D3D5C52F}" presName="parTxOnly" presStyleLbl="node1" presStyleIdx="0" presStyleCnt="8">
        <dgm:presLayoutVars>
          <dgm:bulletEnabled val="1"/>
        </dgm:presLayoutVars>
      </dgm:prSet>
      <dgm:spPr/>
    </dgm:pt>
    <dgm:pt modelId="{8C0BD1C5-C6B1-429D-BAF1-9D98EA5C538D}" type="pres">
      <dgm:prSet presAssocID="{2D8333E8-6DB5-4536-A062-DC3F055E622E}" presName="parSpace" presStyleCnt="0"/>
      <dgm:spPr/>
    </dgm:pt>
    <dgm:pt modelId="{A064DA2F-2286-4371-91D5-B8D44B1754C1}" type="pres">
      <dgm:prSet presAssocID="{F59BB0D4-5187-4FA0-A713-08A1B0F9066D}" presName="parTxOnly" presStyleLbl="node1" presStyleIdx="1" presStyleCnt="8">
        <dgm:presLayoutVars>
          <dgm:bulletEnabled val="1"/>
        </dgm:presLayoutVars>
      </dgm:prSet>
      <dgm:spPr/>
    </dgm:pt>
    <dgm:pt modelId="{B32036CC-5D74-44FF-A6F0-C9705D1B41EB}" type="pres">
      <dgm:prSet presAssocID="{1B699729-4258-434C-BDC9-53F80A02DBC8}" presName="parSpace" presStyleCnt="0"/>
      <dgm:spPr/>
    </dgm:pt>
    <dgm:pt modelId="{652A7636-79F8-428B-83D9-1562358DBA06}" type="pres">
      <dgm:prSet presAssocID="{71AFEBA9-5048-4047-8C7D-C47BE205A319}" presName="parTxOnly" presStyleLbl="node1" presStyleIdx="2" presStyleCnt="8" custScaleX="93925" custScaleY="115228">
        <dgm:presLayoutVars>
          <dgm:bulletEnabled val="1"/>
        </dgm:presLayoutVars>
      </dgm:prSet>
      <dgm:spPr/>
    </dgm:pt>
    <dgm:pt modelId="{69EAC8F0-A280-4FDE-A28B-90526B410577}" type="pres">
      <dgm:prSet presAssocID="{B5A804D0-2CB6-4C5F-9303-8F48F423BADB}" presName="parSpace" presStyleCnt="0"/>
      <dgm:spPr/>
    </dgm:pt>
    <dgm:pt modelId="{07749D3F-6FC7-42F7-A198-39B5F67A71A2}" type="pres">
      <dgm:prSet presAssocID="{716B9098-ABAE-46E0-8104-B4993FA97F5B}" presName="parTxOnly" presStyleLbl="node1" presStyleIdx="3" presStyleCnt="8">
        <dgm:presLayoutVars>
          <dgm:bulletEnabled val="1"/>
        </dgm:presLayoutVars>
      </dgm:prSet>
      <dgm:spPr/>
    </dgm:pt>
    <dgm:pt modelId="{34399F0D-6A2C-4B85-AF4A-8AB456E3A174}" type="pres">
      <dgm:prSet presAssocID="{AFF5B31C-3026-473D-B641-464578A4B6F1}" presName="parSpace" presStyleCnt="0"/>
      <dgm:spPr/>
    </dgm:pt>
    <dgm:pt modelId="{CA0968CD-AB73-4361-8FE6-C44ECDEDBF6E}" type="pres">
      <dgm:prSet presAssocID="{5D7534B0-F87C-41C1-95C2-F449BDB52521}" presName="parTxOnly" presStyleLbl="node1" presStyleIdx="4" presStyleCnt="8" custLinFactNeighborY="176">
        <dgm:presLayoutVars>
          <dgm:bulletEnabled val="1"/>
        </dgm:presLayoutVars>
      </dgm:prSet>
      <dgm:spPr/>
    </dgm:pt>
    <dgm:pt modelId="{F42082FE-2A5C-4194-BDAE-8E70C11073D5}" type="pres">
      <dgm:prSet presAssocID="{ED5ED345-B201-4B85-9797-A8BBA979A7DA}" presName="parSpace" presStyleCnt="0"/>
      <dgm:spPr/>
    </dgm:pt>
    <dgm:pt modelId="{E2AA6EE1-2F2A-4963-94B4-FB636EC714E9}" type="pres">
      <dgm:prSet presAssocID="{AA5B2B8B-FB21-4016-8724-44DD39A1CCCE}" presName="parTxOnly" presStyleLbl="node1" presStyleIdx="5" presStyleCnt="8">
        <dgm:presLayoutVars>
          <dgm:bulletEnabled val="1"/>
        </dgm:presLayoutVars>
      </dgm:prSet>
      <dgm:spPr/>
    </dgm:pt>
    <dgm:pt modelId="{8CA060AC-D28C-4C45-A110-A8FF7CC69F26}" type="pres">
      <dgm:prSet presAssocID="{D584B0BD-4AAE-4A59-AF0F-83ADCA0A234B}" presName="parSpace" presStyleCnt="0"/>
      <dgm:spPr/>
    </dgm:pt>
    <dgm:pt modelId="{36D38A19-69B6-4471-A1B1-532355075856}" type="pres">
      <dgm:prSet presAssocID="{C2DFAF9E-6EFE-48F6-947B-9F4ECDA8D4B2}" presName="parTxOnly" presStyleLbl="node1" presStyleIdx="6" presStyleCnt="8">
        <dgm:presLayoutVars>
          <dgm:bulletEnabled val="1"/>
        </dgm:presLayoutVars>
      </dgm:prSet>
      <dgm:spPr/>
    </dgm:pt>
    <dgm:pt modelId="{8AC27BE5-C714-4DFC-8ABB-6C46CF201DD8}" type="pres">
      <dgm:prSet presAssocID="{93DA85AB-FB8A-4EA6-886A-11028882017C}" presName="parSpace" presStyleCnt="0"/>
      <dgm:spPr/>
    </dgm:pt>
    <dgm:pt modelId="{D47CD1A7-5DF5-478F-8055-6B0AAF7C1C04}" type="pres">
      <dgm:prSet presAssocID="{A084D510-1627-484C-9C84-5BCCD5858972}" presName="parTxOnly" presStyleLbl="node1" presStyleIdx="7" presStyleCnt="8">
        <dgm:presLayoutVars>
          <dgm:bulletEnabled val="1"/>
        </dgm:presLayoutVars>
      </dgm:prSet>
      <dgm:spPr/>
    </dgm:pt>
  </dgm:ptLst>
  <dgm:cxnLst>
    <dgm:cxn modelId="{D4A32430-4A6F-4CAD-8C80-8A87EB1925C9}" srcId="{51144834-852F-428D-A5C8-06546B10479A}" destId="{AA5B2B8B-FB21-4016-8724-44DD39A1CCCE}" srcOrd="5" destOrd="0" parTransId="{AA0DBE40-FD3F-4D5E-B7E4-0620882241C0}" sibTransId="{D584B0BD-4AAE-4A59-AF0F-83ADCA0A234B}"/>
    <dgm:cxn modelId="{F040FA34-DBAC-4E71-8F3A-D6C06586A4D4}" srcId="{51144834-852F-428D-A5C8-06546B10479A}" destId="{F59BB0D4-5187-4FA0-A713-08A1B0F9066D}" srcOrd="1" destOrd="0" parTransId="{E5B88032-90DE-48CE-822E-663C63B1CC30}" sibTransId="{1B699729-4258-434C-BDC9-53F80A02DBC8}"/>
    <dgm:cxn modelId="{667E5C35-2840-42CD-94CA-28E60E7C4466}" srcId="{51144834-852F-428D-A5C8-06546B10479A}" destId="{716B9098-ABAE-46E0-8104-B4993FA97F5B}" srcOrd="3" destOrd="0" parTransId="{7C6AEAB0-0201-4434-90F1-8F2DFED8E76B}" sibTransId="{AFF5B31C-3026-473D-B641-464578A4B6F1}"/>
    <dgm:cxn modelId="{4489F447-2934-48BF-9C8D-D6FFD13B0A34}" type="presOf" srcId="{F59BB0D4-5187-4FA0-A713-08A1B0F9066D}" destId="{A064DA2F-2286-4371-91D5-B8D44B1754C1}" srcOrd="0" destOrd="0" presId="urn:microsoft.com/office/officeart/2005/8/layout/hChevron3"/>
    <dgm:cxn modelId="{F9292148-7016-450B-A53F-96C14B867D15}" srcId="{51144834-852F-428D-A5C8-06546B10479A}" destId="{A3F1A8C0-C9D0-4539-A013-F3A7D3D5C52F}" srcOrd="0" destOrd="0" parTransId="{5D1B2949-6E31-4C05-A02A-2142D2246842}" sibTransId="{2D8333E8-6DB5-4536-A062-DC3F055E622E}"/>
    <dgm:cxn modelId="{ECB6424A-C27C-4C0C-8F77-3810A57E89C9}" type="presOf" srcId="{5D7534B0-F87C-41C1-95C2-F449BDB52521}" destId="{CA0968CD-AB73-4361-8FE6-C44ECDEDBF6E}" srcOrd="0" destOrd="0" presId="urn:microsoft.com/office/officeart/2005/8/layout/hChevron3"/>
    <dgm:cxn modelId="{FE14E46A-C3A4-4F9E-A71D-9CBA1F0AEDBB}" srcId="{51144834-852F-428D-A5C8-06546B10479A}" destId="{71AFEBA9-5048-4047-8C7D-C47BE205A319}" srcOrd="2" destOrd="0" parTransId="{39C3FD4F-746C-4F02-8FB0-09C11C97018C}" sibTransId="{B5A804D0-2CB6-4C5F-9303-8F48F423BADB}"/>
    <dgm:cxn modelId="{2C5AFE6E-9EB6-4281-A356-78E77DA6A41E}" type="presOf" srcId="{51144834-852F-428D-A5C8-06546B10479A}" destId="{9A016427-E8BC-495C-A4A1-0FD05EBD8746}" srcOrd="0" destOrd="0" presId="urn:microsoft.com/office/officeart/2005/8/layout/hChevron3"/>
    <dgm:cxn modelId="{3DF09E54-A7A1-43E3-849B-A6ACC68B4746}" type="presOf" srcId="{716B9098-ABAE-46E0-8104-B4993FA97F5B}" destId="{07749D3F-6FC7-42F7-A198-39B5F67A71A2}" srcOrd="0" destOrd="0" presId="urn:microsoft.com/office/officeart/2005/8/layout/hChevron3"/>
    <dgm:cxn modelId="{5EC6CE7A-607F-4936-824E-546EB9B5A32E}" srcId="{51144834-852F-428D-A5C8-06546B10479A}" destId="{C2DFAF9E-6EFE-48F6-947B-9F4ECDA8D4B2}" srcOrd="6" destOrd="0" parTransId="{057B4FFB-3F01-4617-8BD1-E57682B2FF03}" sibTransId="{93DA85AB-FB8A-4EA6-886A-11028882017C}"/>
    <dgm:cxn modelId="{22026DAF-1796-4276-AC83-AB159A1808EE}" type="presOf" srcId="{A084D510-1627-484C-9C84-5BCCD5858972}" destId="{D47CD1A7-5DF5-478F-8055-6B0AAF7C1C04}" srcOrd="0" destOrd="0" presId="urn:microsoft.com/office/officeart/2005/8/layout/hChevron3"/>
    <dgm:cxn modelId="{02C97FC5-268A-4473-98B1-5F7B577B0714}" type="presOf" srcId="{71AFEBA9-5048-4047-8C7D-C47BE205A319}" destId="{652A7636-79F8-428B-83D9-1562358DBA06}" srcOrd="0" destOrd="0" presId="urn:microsoft.com/office/officeart/2005/8/layout/hChevron3"/>
    <dgm:cxn modelId="{E9E29FC7-1749-4A85-9BAD-9EC889E798C0}" type="presOf" srcId="{C2DFAF9E-6EFE-48F6-947B-9F4ECDA8D4B2}" destId="{36D38A19-69B6-4471-A1B1-532355075856}" srcOrd="0" destOrd="0" presId="urn:microsoft.com/office/officeart/2005/8/layout/hChevron3"/>
    <dgm:cxn modelId="{89FED5C7-EE7E-4F45-BB32-4AB0F114F254}" type="presOf" srcId="{AA5B2B8B-FB21-4016-8724-44DD39A1CCCE}" destId="{E2AA6EE1-2F2A-4963-94B4-FB636EC714E9}" srcOrd="0" destOrd="0" presId="urn:microsoft.com/office/officeart/2005/8/layout/hChevron3"/>
    <dgm:cxn modelId="{93568FCF-8CF6-44C8-B084-45CD222E22B2}" srcId="{51144834-852F-428D-A5C8-06546B10479A}" destId="{A084D510-1627-484C-9C84-5BCCD5858972}" srcOrd="7" destOrd="0" parTransId="{EF368597-CC9C-4AB2-9313-1A9CC97BBE8F}" sibTransId="{F44E17A2-81C0-4539-8D99-9ACB6EE3AD53}"/>
    <dgm:cxn modelId="{E9A8EEEC-B21E-4CC1-A2AF-DB357E4A42D0}" srcId="{51144834-852F-428D-A5C8-06546B10479A}" destId="{5D7534B0-F87C-41C1-95C2-F449BDB52521}" srcOrd="4" destOrd="0" parTransId="{E13E6E35-8354-422D-AC10-6355700B2CAE}" sibTransId="{ED5ED345-B201-4B85-9797-A8BBA979A7DA}"/>
    <dgm:cxn modelId="{6B7A6DF7-9AD6-45DD-9B75-A0DFE1869D36}" type="presOf" srcId="{A3F1A8C0-C9D0-4539-A013-F3A7D3D5C52F}" destId="{A67A5D04-3534-4639-A743-F9E36F0CF6CF}" srcOrd="0" destOrd="0" presId="urn:microsoft.com/office/officeart/2005/8/layout/hChevron3"/>
    <dgm:cxn modelId="{180601DE-0F71-42E6-9975-19FC523AE514}" type="presParOf" srcId="{9A016427-E8BC-495C-A4A1-0FD05EBD8746}" destId="{A67A5D04-3534-4639-A743-F9E36F0CF6CF}" srcOrd="0" destOrd="0" presId="urn:microsoft.com/office/officeart/2005/8/layout/hChevron3"/>
    <dgm:cxn modelId="{209EC162-2C88-4169-B4B7-50AB7005904B}" type="presParOf" srcId="{9A016427-E8BC-495C-A4A1-0FD05EBD8746}" destId="{8C0BD1C5-C6B1-429D-BAF1-9D98EA5C538D}" srcOrd="1" destOrd="0" presId="urn:microsoft.com/office/officeart/2005/8/layout/hChevron3"/>
    <dgm:cxn modelId="{8AA4B7D5-63B7-4026-9C1B-29A145919484}" type="presParOf" srcId="{9A016427-E8BC-495C-A4A1-0FD05EBD8746}" destId="{A064DA2F-2286-4371-91D5-B8D44B1754C1}" srcOrd="2" destOrd="0" presId="urn:microsoft.com/office/officeart/2005/8/layout/hChevron3"/>
    <dgm:cxn modelId="{074C0981-AA69-478B-BA40-AAB0CED303B0}" type="presParOf" srcId="{9A016427-E8BC-495C-A4A1-0FD05EBD8746}" destId="{B32036CC-5D74-44FF-A6F0-C9705D1B41EB}" srcOrd="3" destOrd="0" presId="urn:microsoft.com/office/officeart/2005/8/layout/hChevron3"/>
    <dgm:cxn modelId="{0AD3D930-D6DA-4F47-8A8B-CACAAD69915E}" type="presParOf" srcId="{9A016427-E8BC-495C-A4A1-0FD05EBD8746}" destId="{652A7636-79F8-428B-83D9-1562358DBA06}" srcOrd="4" destOrd="0" presId="urn:microsoft.com/office/officeart/2005/8/layout/hChevron3"/>
    <dgm:cxn modelId="{F92A6C1B-FE09-4927-A187-09F48AF80EDF}" type="presParOf" srcId="{9A016427-E8BC-495C-A4A1-0FD05EBD8746}" destId="{69EAC8F0-A280-4FDE-A28B-90526B410577}" srcOrd="5" destOrd="0" presId="urn:microsoft.com/office/officeart/2005/8/layout/hChevron3"/>
    <dgm:cxn modelId="{73A0D5C7-A2DA-417A-9707-3C9D8AC710CA}" type="presParOf" srcId="{9A016427-E8BC-495C-A4A1-0FD05EBD8746}" destId="{07749D3F-6FC7-42F7-A198-39B5F67A71A2}" srcOrd="6" destOrd="0" presId="urn:microsoft.com/office/officeart/2005/8/layout/hChevron3"/>
    <dgm:cxn modelId="{B6F8B8D7-15DB-4C48-B643-79FF0BA0010B}" type="presParOf" srcId="{9A016427-E8BC-495C-A4A1-0FD05EBD8746}" destId="{34399F0D-6A2C-4B85-AF4A-8AB456E3A174}" srcOrd="7" destOrd="0" presId="urn:microsoft.com/office/officeart/2005/8/layout/hChevron3"/>
    <dgm:cxn modelId="{EC7728F2-3906-4DA0-891D-5B22638B9B4B}" type="presParOf" srcId="{9A016427-E8BC-495C-A4A1-0FD05EBD8746}" destId="{CA0968CD-AB73-4361-8FE6-C44ECDEDBF6E}" srcOrd="8" destOrd="0" presId="urn:microsoft.com/office/officeart/2005/8/layout/hChevron3"/>
    <dgm:cxn modelId="{4B30483F-F5FE-4E51-8597-18CACDCDA40A}" type="presParOf" srcId="{9A016427-E8BC-495C-A4A1-0FD05EBD8746}" destId="{F42082FE-2A5C-4194-BDAE-8E70C11073D5}" srcOrd="9" destOrd="0" presId="urn:microsoft.com/office/officeart/2005/8/layout/hChevron3"/>
    <dgm:cxn modelId="{93D0D026-C903-443F-8FD3-8F63DF82AAE7}" type="presParOf" srcId="{9A016427-E8BC-495C-A4A1-0FD05EBD8746}" destId="{E2AA6EE1-2F2A-4963-94B4-FB636EC714E9}" srcOrd="10" destOrd="0" presId="urn:microsoft.com/office/officeart/2005/8/layout/hChevron3"/>
    <dgm:cxn modelId="{7F2DDECD-179D-47B7-8F6A-ECD1EDDC637C}" type="presParOf" srcId="{9A016427-E8BC-495C-A4A1-0FD05EBD8746}" destId="{8CA060AC-D28C-4C45-A110-A8FF7CC69F26}" srcOrd="11" destOrd="0" presId="urn:microsoft.com/office/officeart/2005/8/layout/hChevron3"/>
    <dgm:cxn modelId="{D662A0B2-6720-4545-B3A3-852E3FEBEE9A}" type="presParOf" srcId="{9A016427-E8BC-495C-A4A1-0FD05EBD8746}" destId="{36D38A19-69B6-4471-A1B1-532355075856}" srcOrd="12" destOrd="0" presId="urn:microsoft.com/office/officeart/2005/8/layout/hChevron3"/>
    <dgm:cxn modelId="{374DC20B-FF88-4112-809E-87E31F8D3742}" type="presParOf" srcId="{9A016427-E8BC-495C-A4A1-0FD05EBD8746}" destId="{8AC27BE5-C714-4DFC-8ABB-6C46CF201DD8}" srcOrd="13" destOrd="0" presId="urn:microsoft.com/office/officeart/2005/8/layout/hChevron3"/>
    <dgm:cxn modelId="{4127B544-1451-43D1-A0ED-C246779C876A}" type="presParOf" srcId="{9A016427-E8BC-495C-A4A1-0FD05EBD8746}" destId="{D47CD1A7-5DF5-478F-8055-6B0AAF7C1C04}" srcOrd="14" destOrd="0" presId="urn:microsoft.com/office/officeart/2005/8/layout/hChevron3"/>
  </dgm:cxnLst>
  <dgm:bg>
    <a:solidFill>
      <a:schemeClr val="accent3">
        <a:lumMod val="20000"/>
        <a:lumOff val="80000"/>
      </a:schemeClr>
    </a:solidFill>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8.xml><?xml version="1.0" encoding="utf-8"?>
<dgm:dataModel xmlns:dgm="http://schemas.openxmlformats.org/drawingml/2006/diagram" xmlns:a="http://schemas.openxmlformats.org/drawingml/2006/main">
  <dgm:ptLst>
    <dgm:pt modelId="{51144834-852F-428D-A5C8-06546B10479A}" type="doc">
      <dgm:prSet loTypeId="urn:microsoft.com/office/officeart/2005/8/layout/hChevron3" loCatId="process" qsTypeId="urn:microsoft.com/office/officeart/2005/8/quickstyle/simple5" qsCatId="simple" csTypeId="urn:microsoft.com/office/officeart/2005/8/colors/colorful3" csCatId="colorful" phldr="1"/>
      <dgm:spPr/>
    </dgm:pt>
    <dgm:pt modelId="{F59BB0D4-5187-4FA0-A713-08A1B0F9066D}">
      <dgm:prSet phldrT="[Text]" custT="1"/>
      <dgm:spPr/>
      <dgm:t>
        <a:bodyPr/>
        <a:lstStyle/>
        <a:p>
          <a:r>
            <a:rPr lang="en-US" sz="1100" b="1" dirty="0"/>
            <a:t>Objective</a:t>
          </a:r>
          <a:endParaRPr lang="en-IN" sz="1100" dirty="0"/>
        </a:p>
      </dgm:t>
    </dgm:pt>
    <dgm:pt modelId="{E5B88032-90DE-48CE-822E-663C63B1CC30}" type="parTrans" cxnId="{F040FA34-DBAC-4E71-8F3A-D6C06586A4D4}">
      <dgm:prSet/>
      <dgm:spPr/>
      <dgm:t>
        <a:bodyPr/>
        <a:lstStyle/>
        <a:p>
          <a:endParaRPr lang="en-IN" sz="1100"/>
        </a:p>
      </dgm:t>
    </dgm:pt>
    <dgm:pt modelId="{1B699729-4258-434C-BDC9-53F80A02DBC8}" type="sibTrans" cxnId="{F040FA34-DBAC-4E71-8F3A-D6C06586A4D4}">
      <dgm:prSet/>
      <dgm:spPr/>
      <dgm:t>
        <a:bodyPr/>
        <a:lstStyle/>
        <a:p>
          <a:endParaRPr lang="en-IN" sz="1100"/>
        </a:p>
      </dgm:t>
    </dgm:pt>
    <dgm:pt modelId="{71AFEBA9-5048-4047-8C7D-C47BE205A319}">
      <dgm:prSet phldrT="[Text]" custT="1"/>
      <dgm:spPr/>
      <dgm:t>
        <a:bodyPr/>
        <a:lstStyle/>
        <a:p>
          <a:r>
            <a:rPr lang="en-US" sz="1100" b="1" dirty="0"/>
            <a:t>Market Opportunity Assessment</a:t>
          </a:r>
          <a:endParaRPr lang="en-IN" sz="1100" dirty="0"/>
        </a:p>
      </dgm:t>
    </dgm:pt>
    <dgm:pt modelId="{39C3FD4F-746C-4F02-8FB0-09C11C97018C}" type="parTrans" cxnId="{FE14E46A-C3A4-4F9E-A71D-9CBA1F0AEDBB}">
      <dgm:prSet/>
      <dgm:spPr/>
      <dgm:t>
        <a:bodyPr/>
        <a:lstStyle/>
        <a:p>
          <a:endParaRPr lang="en-IN" sz="1100"/>
        </a:p>
      </dgm:t>
    </dgm:pt>
    <dgm:pt modelId="{B5A804D0-2CB6-4C5F-9303-8F48F423BADB}" type="sibTrans" cxnId="{FE14E46A-C3A4-4F9E-A71D-9CBA1F0AEDBB}">
      <dgm:prSet/>
      <dgm:spPr/>
      <dgm:t>
        <a:bodyPr/>
        <a:lstStyle/>
        <a:p>
          <a:endParaRPr lang="en-IN" sz="1100"/>
        </a:p>
      </dgm:t>
    </dgm:pt>
    <dgm:pt modelId="{716B9098-ABAE-46E0-8104-B4993FA97F5B}">
      <dgm:prSet custT="1"/>
      <dgm:spPr/>
      <dgm:t>
        <a:bodyPr/>
        <a:lstStyle/>
        <a:p>
          <a:r>
            <a:rPr lang="en-US" sz="1000" b="1" i="0"/>
            <a:t>Product Proposition Analysis &amp; Competitive Analysis</a:t>
          </a:r>
          <a:endParaRPr lang="en-IN" sz="1000" i="0" dirty="0"/>
        </a:p>
      </dgm:t>
    </dgm:pt>
    <dgm:pt modelId="{7C6AEAB0-0201-4434-90F1-8F2DFED8E76B}" type="parTrans" cxnId="{667E5C35-2840-42CD-94CA-28E60E7C4466}">
      <dgm:prSet/>
      <dgm:spPr/>
      <dgm:t>
        <a:bodyPr/>
        <a:lstStyle/>
        <a:p>
          <a:endParaRPr lang="en-IN" sz="1100"/>
        </a:p>
      </dgm:t>
    </dgm:pt>
    <dgm:pt modelId="{AFF5B31C-3026-473D-B641-464578A4B6F1}" type="sibTrans" cxnId="{667E5C35-2840-42CD-94CA-28E60E7C4466}">
      <dgm:prSet/>
      <dgm:spPr/>
      <dgm:t>
        <a:bodyPr/>
        <a:lstStyle/>
        <a:p>
          <a:endParaRPr lang="en-IN" sz="1100"/>
        </a:p>
      </dgm:t>
    </dgm:pt>
    <dgm:pt modelId="{5D7534B0-F87C-41C1-95C2-F449BDB52521}">
      <dgm:prSet custT="1"/>
      <dgm:spPr>
        <a:solidFill>
          <a:srgbClr val="800000"/>
        </a:solidFill>
      </dgm:spPr>
      <dgm:t>
        <a:bodyPr/>
        <a:lstStyle/>
        <a:p>
          <a:r>
            <a:rPr lang="en-US" sz="1100" b="1" dirty="0"/>
            <a:t>Value Proposition</a:t>
          </a:r>
          <a:endParaRPr lang="en-IN" sz="1100" dirty="0"/>
        </a:p>
      </dgm:t>
    </dgm:pt>
    <dgm:pt modelId="{E13E6E35-8354-422D-AC10-6355700B2CAE}" type="parTrans" cxnId="{E9A8EEEC-B21E-4CC1-A2AF-DB357E4A42D0}">
      <dgm:prSet/>
      <dgm:spPr/>
      <dgm:t>
        <a:bodyPr/>
        <a:lstStyle/>
        <a:p>
          <a:endParaRPr lang="en-IN" sz="1100"/>
        </a:p>
      </dgm:t>
    </dgm:pt>
    <dgm:pt modelId="{ED5ED345-B201-4B85-9797-A8BBA979A7DA}" type="sibTrans" cxnId="{E9A8EEEC-B21E-4CC1-A2AF-DB357E4A42D0}">
      <dgm:prSet/>
      <dgm:spPr/>
      <dgm:t>
        <a:bodyPr/>
        <a:lstStyle/>
        <a:p>
          <a:endParaRPr lang="en-IN" sz="1100"/>
        </a:p>
      </dgm:t>
    </dgm:pt>
    <dgm:pt modelId="{AA5B2B8B-FB21-4016-8724-44DD39A1CCCE}">
      <dgm:prSet custT="1"/>
      <dgm:spPr/>
      <dgm:t>
        <a:bodyPr/>
        <a:lstStyle/>
        <a:p>
          <a:r>
            <a:rPr lang="en-IN" sz="1100" b="1" dirty="0"/>
            <a:t>Go-To-Market Strategy</a:t>
          </a:r>
          <a:endParaRPr lang="en-IN" sz="1100" dirty="0"/>
        </a:p>
      </dgm:t>
    </dgm:pt>
    <dgm:pt modelId="{AA0DBE40-FD3F-4D5E-B7E4-0620882241C0}" type="parTrans" cxnId="{D4A32430-4A6F-4CAD-8C80-8A87EB1925C9}">
      <dgm:prSet/>
      <dgm:spPr/>
      <dgm:t>
        <a:bodyPr/>
        <a:lstStyle/>
        <a:p>
          <a:endParaRPr lang="en-IN" sz="1100"/>
        </a:p>
      </dgm:t>
    </dgm:pt>
    <dgm:pt modelId="{D584B0BD-4AAE-4A59-AF0F-83ADCA0A234B}" type="sibTrans" cxnId="{D4A32430-4A6F-4CAD-8C80-8A87EB1925C9}">
      <dgm:prSet/>
      <dgm:spPr/>
      <dgm:t>
        <a:bodyPr/>
        <a:lstStyle/>
        <a:p>
          <a:endParaRPr lang="en-IN" sz="1100"/>
        </a:p>
      </dgm:t>
    </dgm:pt>
    <dgm:pt modelId="{A084D510-1627-484C-9C84-5BCCD5858972}">
      <dgm:prSet custT="1"/>
      <dgm:spPr/>
      <dgm:t>
        <a:bodyPr/>
        <a:lstStyle/>
        <a:p>
          <a:r>
            <a:rPr lang="en-US" sz="1100" b="1" dirty="0"/>
            <a:t>Implementation Strategy</a:t>
          </a:r>
          <a:endParaRPr lang="en-IN" sz="1100" b="1" dirty="0"/>
        </a:p>
      </dgm:t>
    </dgm:pt>
    <dgm:pt modelId="{EF368597-CC9C-4AB2-9313-1A9CC97BBE8F}" type="parTrans" cxnId="{93568FCF-8CF6-44C8-B084-45CD222E22B2}">
      <dgm:prSet/>
      <dgm:spPr/>
      <dgm:t>
        <a:bodyPr/>
        <a:lstStyle/>
        <a:p>
          <a:endParaRPr lang="en-IN" sz="1100"/>
        </a:p>
      </dgm:t>
    </dgm:pt>
    <dgm:pt modelId="{F44E17A2-81C0-4539-8D99-9ACB6EE3AD53}" type="sibTrans" cxnId="{93568FCF-8CF6-44C8-B084-45CD222E22B2}">
      <dgm:prSet/>
      <dgm:spPr/>
      <dgm:t>
        <a:bodyPr/>
        <a:lstStyle/>
        <a:p>
          <a:endParaRPr lang="en-IN" sz="1100"/>
        </a:p>
      </dgm:t>
    </dgm:pt>
    <dgm:pt modelId="{C2DFAF9E-6EFE-48F6-947B-9F4ECDA8D4B2}">
      <dgm:prSet custT="1"/>
      <dgm:spPr/>
      <dgm:t>
        <a:bodyPr/>
        <a:lstStyle/>
        <a:p>
          <a:r>
            <a:rPr lang="en-IN" sz="1100" b="1" dirty="0"/>
            <a:t>Financial Strategy</a:t>
          </a:r>
        </a:p>
      </dgm:t>
    </dgm:pt>
    <dgm:pt modelId="{057B4FFB-3F01-4617-8BD1-E57682B2FF03}" type="parTrans" cxnId="{5EC6CE7A-607F-4936-824E-546EB9B5A32E}">
      <dgm:prSet/>
      <dgm:spPr/>
      <dgm:t>
        <a:bodyPr/>
        <a:lstStyle/>
        <a:p>
          <a:endParaRPr lang="en-IN" sz="1100"/>
        </a:p>
      </dgm:t>
    </dgm:pt>
    <dgm:pt modelId="{93DA85AB-FB8A-4EA6-886A-11028882017C}" type="sibTrans" cxnId="{5EC6CE7A-607F-4936-824E-546EB9B5A32E}">
      <dgm:prSet/>
      <dgm:spPr/>
      <dgm:t>
        <a:bodyPr/>
        <a:lstStyle/>
        <a:p>
          <a:endParaRPr lang="en-IN" sz="1100"/>
        </a:p>
      </dgm:t>
    </dgm:pt>
    <dgm:pt modelId="{A3F1A8C0-C9D0-4539-A013-F3A7D3D5C52F}">
      <dgm:prSet custT="1"/>
      <dgm:spPr/>
      <dgm:t>
        <a:bodyPr/>
        <a:lstStyle/>
        <a:p>
          <a:r>
            <a:rPr lang="en-IN" sz="1100" dirty="0"/>
            <a:t>Agenda</a:t>
          </a:r>
        </a:p>
      </dgm:t>
    </dgm:pt>
    <dgm:pt modelId="{5D1B2949-6E31-4C05-A02A-2142D2246842}" type="parTrans" cxnId="{F9292148-7016-450B-A53F-96C14B867D15}">
      <dgm:prSet/>
      <dgm:spPr/>
      <dgm:t>
        <a:bodyPr/>
        <a:lstStyle/>
        <a:p>
          <a:endParaRPr lang="en-IN"/>
        </a:p>
      </dgm:t>
    </dgm:pt>
    <dgm:pt modelId="{2D8333E8-6DB5-4536-A062-DC3F055E622E}" type="sibTrans" cxnId="{F9292148-7016-450B-A53F-96C14B867D15}">
      <dgm:prSet/>
      <dgm:spPr/>
      <dgm:t>
        <a:bodyPr/>
        <a:lstStyle/>
        <a:p>
          <a:endParaRPr lang="en-IN"/>
        </a:p>
      </dgm:t>
    </dgm:pt>
    <dgm:pt modelId="{9A016427-E8BC-495C-A4A1-0FD05EBD8746}" type="pres">
      <dgm:prSet presAssocID="{51144834-852F-428D-A5C8-06546B10479A}" presName="Name0" presStyleCnt="0">
        <dgm:presLayoutVars>
          <dgm:dir/>
          <dgm:resizeHandles val="exact"/>
        </dgm:presLayoutVars>
      </dgm:prSet>
      <dgm:spPr/>
    </dgm:pt>
    <dgm:pt modelId="{A67A5D04-3534-4639-A743-F9E36F0CF6CF}" type="pres">
      <dgm:prSet presAssocID="{A3F1A8C0-C9D0-4539-A013-F3A7D3D5C52F}" presName="parTxOnly" presStyleLbl="node1" presStyleIdx="0" presStyleCnt="8">
        <dgm:presLayoutVars>
          <dgm:bulletEnabled val="1"/>
        </dgm:presLayoutVars>
      </dgm:prSet>
      <dgm:spPr/>
    </dgm:pt>
    <dgm:pt modelId="{8C0BD1C5-C6B1-429D-BAF1-9D98EA5C538D}" type="pres">
      <dgm:prSet presAssocID="{2D8333E8-6DB5-4536-A062-DC3F055E622E}" presName="parSpace" presStyleCnt="0"/>
      <dgm:spPr/>
    </dgm:pt>
    <dgm:pt modelId="{A064DA2F-2286-4371-91D5-B8D44B1754C1}" type="pres">
      <dgm:prSet presAssocID="{F59BB0D4-5187-4FA0-A713-08A1B0F9066D}" presName="parTxOnly" presStyleLbl="node1" presStyleIdx="1" presStyleCnt="8">
        <dgm:presLayoutVars>
          <dgm:bulletEnabled val="1"/>
        </dgm:presLayoutVars>
      </dgm:prSet>
      <dgm:spPr/>
    </dgm:pt>
    <dgm:pt modelId="{B32036CC-5D74-44FF-A6F0-C9705D1B41EB}" type="pres">
      <dgm:prSet presAssocID="{1B699729-4258-434C-BDC9-53F80A02DBC8}" presName="parSpace" presStyleCnt="0"/>
      <dgm:spPr/>
    </dgm:pt>
    <dgm:pt modelId="{652A7636-79F8-428B-83D9-1562358DBA06}" type="pres">
      <dgm:prSet presAssocID="{71AFEBA9-5048-4047-8C7D-C47BE205A319}" presName="parTxOnly" presStyleLbl="node1" presStyleIdx="2" presStyleCnt="8">
        <dgm:presLayoutVars>
          <dgm:bulletEnabled val="1"/>
        </dgm:presLayoutVars>
      </dgm:prSet>
      <dgm:spPr/>
    </dgm:pt>
    <dgm:pt modelId="{69EAC8F0-A280-4FDE-A28B-90526B410577}" type="pres">
      <dgm:prSet presAssocID="{B5A804D0-2CB6-4C5F-9303-8F48F423BADB}" presName="parSpace" presStyleCnt="0"/>
      <dgm:spPr/>
    </dgm:pt>
    <dgm:pt modelId="{07749D3F-6FC7-42F7-A198-39B5F67A71A2}" type="pres">
      <dgm:prSet presAssocID="{716B9098-ABAE-46E0-8104-B4993FA97F5B}" presName="parTxOnly" presStyleLbl="node1" presStyleIdx="3" presStyleCnt="8">
        <dgm:presLayoutVars>
          <dgm:bulletEnabled val="1"/>
        </dgm:presLayoutVars>
      </dgm:prSet>
      <dgm:spPr/>
    </dgm:pt>
    <dgm:pt modelId="{34399F0D-6A2C-4B85-AF4A-8AB456E3A174}" type="pres">
      <dgm:prSet presAssocID="{AFF5B31C-3026-473D-B641-464578A4B6F1}" presName="parSpace" presStyleCnt="0"/>
      <dgm:spPr/>
    </dgm:pt>
    <dgm:pt modelId="{CA0968CD-AB73-4361-8FE6-C44ECDEDBF6E}" type="pres">
      <dgm:prSet presAssocID="{5D7534B0-F87C-41C1-95C2-F449BDB52521}" presName="parTxOnly" presStyleLbl="node1" presStyleIdx="4" presStyleCnt="8" custLinFactNeighborY="-5328">
        <dgm:presLayoutVars>
          <dgm:bulletEnabled val="1"/>
        </dgm:presLayoutVars>
      </dgm:prSet>
      <dgm:spPr/>
    </dgm:pt>
    <dgm:pt modelId="{F42082FE-2A5C-4194-BDAE-8E70C11073D5}" type="pres">
      <dgm:prSet presAssocID="{ED5ED345-B201-4B85-9797-A8BBA979A7DA}" presName="parSpace" presStyleCnt="0"/>
      <dgm:spPr/>
    </dgm:pt>
    <dgm:pt modelId="{E2AA6EE1-2F2A-4963-94B4-FB636EC714E9}" type="pres">
      <dgm:prSet presAssocID="{AA5B2B8B-FB21-4016-8724-44DD39A1CCCE}" presName="parTxOnly" presStyleLbl="node1" presStyleIdx="5" presStyleCnt="8">
        <dgm:presLayoutVars>
          <dgm:bulletEnabled val="1"/>
        </dgm:presLayoutVars>
      </dgm:prSet>
      <dgm:spPr/>
    </dgm:pt>
    <dgm:pt modelId="{8CA060AC-D28C-4C45-A110-A8FF7CC69F26}" type="pres">
      <dgm:prSet presAssocID="{D584B0BD-4AAE-4A59-AF0F-83ADCA0A234B}" presName="parSpace" presStyleCnt="0"/>
      <dgm:spPr/>
    </dgm:pt>
    <dgm:pt modelId="{36D38A19-69B6-4471-A1B1-532355075856}" type="pres">
      <dgm:prSet presAssocID="{C2DFAF9E-6EFE-48F6-947B-9F4ECDA8D4B2}" presName="parTxOnly" presStyleLbl="node1" presStyleIdx="6" presStyleCnt="8">
        <dgm:presLayoutVars>
          <dgm:bulletEnabled val="1"/>
        </dgm:presLayoutVars>
      </dgm:prSet>
      <dgm:spPr/>
    </dgm:pt>
    <dgm:pt modelId="{8AC27BE5-C714-4DFC-8ABB-6C46CF201DD8}" type="pres">
      <dgm:prSet presAssocID="{93DA85AB-FB8A-4EA6-886A-11028882017C}" presName="parSpace" presStyleCnt="0"/>
      <dgm:spPr/>
    </dgm:pt>
    <dgm:pt modelId="{D47CD1A7-5DF5-478F-8055-6B0AAF7C1C04}" type="pres">
      <dgm:prSet presAssocID="{A084D510-1627-484C-9C84-5BCCD5858972}" presName="parTxOnly" presStyleLbl="node1" presStyleIdx="7" presStyleCnt="8">
        <dgm:presLayoutVars>
          <dgm:bulletEnabled val="1"/>
        </dgm:presLayoutVars>
      </dgm:prSet>
      <dgm:spPr/>
    </dgm:pt>
  </dgm:ptLst>
  <dgm:cxnLst>
    <dgm:cxn modelId="{D4469409-9C44-4AE6-962F-25A29044CB07}" type="presOf" srcId="{5D7534B0-F87C-41C1-95C2-F449BDB52521}" destId="{CA0968CD-AB73-4361-8FE6-C44ECDEDBF6E}" srcOrd="0" destOrd="0" presId="urn:microsoft.com/office/officeart/2005/8/layout/hChevron3"/>
    <dgm:cxn modelId="{6FD0A22D-683E-4579-84A8-8DC2D8FE6F46}" type="presOf" srcId="{AA5B2B8B-FB21-4016-8724-44DD39A1CCCE}" destId="{E2AA6EE1-2F2A-4963-94B4-FB636EC714E9}" srcOrd="0" destOrd="0" presId="urn:microsoft.com/office/officeart/2005/8/layout/hChevron3"/>
    <dgm:cxn modelId="{D4A32430-4A6F-4CAD-8C80-8A87EB1925C9}" srcId="{51144834-852F-428D-A5C8-06546B10479A}" destId="{AA5B2B8B-FB21-4016-8724-44DD39A1CCCE}" srcOrd="5" destOrd="0" parTransId="{AA0DBE40-FD3F-4D5E-B7E4-0620882241C0}" sibTransId="{D584B0BD-4AAE-4A59-AF0F-83ADCA0A234B}"/>
    <dgm:cxn modelId="{F040FA34-DBAC-4E71-8F3A-D6C06586A4D4}" srcId="{51144834-852F-428D-A5C8-06546B10479A}" destId="{F59BB0D4-5187-4FA0-A713-08A1B0F9066D}" srcOrd="1" destOrd="0" parTransId="{E5B88032-90DE-48CE-822E-663C63B1CC30}" sibTransId="{1B699729-4258-434C-BDC9-53F80A02DBC8}"/>
    <dgm:cxn modelId="{667E5C35-2840-42CD-94CA-28E60E7C4466}" srcId="{51144834-852F-428D-A5C8-06546B10479A}" destId="{716B9098-ABAE-46E0-8104-B4993FA97F5B}" srcOrd="3" destOrd="0" parTransId="{7C6AEAB0-0201-4434-90F1-8F2DFED8E76B}" sibTransId="{AFF5B31C-3026-473D-B641-464578A4B6F1}"/>
    <dgm:cxn modelId="{F9292148-7016-450B-A53F-96C14B867D15}" srcId="{51144834-852F-428D-A5C8-06546B10479A}" destId="{A3F1A8C0-C9D0-4539-A013-F3A7D3D5C52F}" srcOrd="0" destOrd="0" parTransId="{5D1B2949-6E31-4C05-A02A-2142D2246842}" sibTransId="{2D8333E8-6DB5-4536-A062-DC3F055E622E}"/>
    <dgm:cxn modelId="{FE14E46A-C3A4-4F9E-A71D-9CBA1F0AEDBB}" srcId="{51144834-852F-428D-A5C8-06546B10479A}" destId="{71AFEBA9-5048-4047-8C7D-C47BE205A319}" srcOrd="2" destOrd="0" parTransId="{39C3FD4F-746C-4F02-8FB0-09C11C97018C}" sibTransId="{B5A804D0-2CB6-4C5F-9303-8F48F423BADB}"/>
    <dgm:cxn modelId="{2ADB7556-8B3D-4626-B3EC-03501EC3776C}" type="presOf" srcId="{A3F1A8C0-C9D0-4539-A013-F3A7D3D5C52F}" destId="{A67A5D04-3534-4639-A743-F9E36F0CF6CF}" srcOrd="0" destOrd="0" presId="urn:microsoft.com/office/officeart/2005/8/layout/hChevron3"/>
    <dgm:cxn modelId="{ECEF0F77-10CE-4DC1-A23C-1F9FB0EFF8D5}" type="presOf" srcId="{A084D510-1627-484C-9C84-5BCCD5858972}" destId="{D47CD1A7-5DF5-478F-8055-6B0AAF7C1C04}" srcOrd="0" destOrd="0" presId="urn:microsoft.com/office/officeart/2005/8/layout/hChevron3"/>
    <dgm:cxn modelId="{5EC6CE7A-607F-4936-824E-546EB9B5A32E}" srcId="{51144834-852F-428D-A5C8-06546B10479A}" destId="{C2DFAF9E-6EFE-48F6-947B-9F4ECDA8D4B2}" srcOrd="6" destOrd="0" parTransId="{057B4FFB-3F01-4617-8BD1-E57682B2FF03}" sibTransId="{93DA85AB-FB8A-4EA6-886A-11028882017C}"/>
    <dgm:cxn modelId="{63B3819E-45C6-48A2-8FA4-F373FBC44266}" type="presOf" srcId="{71AFEBA9-5048-4047-8C7D-C47BE205A319}" destId="{652A7636-79F8-428B-83D9-1562358DBA06}" srcOrd="0" destOrd="0" presId="urn:microsoft.com/office/officeart/2005/8/layout/hChevron3"/>
    <dgm:cxn modelId="{62CA34A5-F6FE-41F2-9200-AED635EF57D8}" type="presOf" srcId="{F59BB0D4-5187-4FA0-A713-08A1B0F9066D}" destId="{A064DA2F-2286-4371-91D5-B8D44B1754C1}" srcOrd="0" destOrd="0" presId="urn:microsoft.com/office/officeart/2005/8/layout/hChevron3"/>
    <dgm:cxn modelId="{C08431C6-2563-4224-98F8-2A0656B21BD7}" type="presOf" srcId="{51144834-852F-428D-A5C8-06546B10479A}" destId="{9A016427-E8BC-495C-A4A1-0FD05EBD8746}" srcOrd="0" destOrd="0" presId="urn:microsoft.com/office/officeart/2005/8/layout/hChevron3"/>
    <dgm:cxn modelId="{93568FCF-8CF6-44C8-B084-45CD222E22B2}" srcId="{51144834-852F-428D-A5C8-06546B10479A}" destId="{A084D510-1627-484C-9C84-5BCCD5858972}" srcOrd="7" destOrd="0" parTransId="{EF368597-CC9C-4AB2-9313-1A9CC97BBE8F}" sibTransId="{F44E17A2-81C0-4539-8D99-9ACB6EE3AD53}"/>
    <dgm:cxn modelId="{E9A8EEEC-B21E-4CC1-A2AF-DB357E4A42D0}" srcId="{51144834-852F-428D-A5C8-06546B10479A}" destId="{5D7534B0-F87C-41C1-95C2-F449BDB52521}" srcOrd="4" destOrd="0" parTransId="{E13E6E35-8354-422D-AC10-6355700B2CAE}" sibTransId="{ED5ED345-B201-4B85-9797-A8BBA979A7DA}"/>
    <dgm:cxn modelId="{54BBE4EF-20CF-4508-A35A-7F3BC3AC8BFB}" type="presOf" srcId="{716B9098-ABAE-46E0-8104-B4993FA97F5B}" destId="{07749D3F-6FC7-42F7-A198-39B5F67A71A2}" srcOrd="0" destOrd="0" presId="urn:microsoft.com/office/officeart/2005/8/layout/hChevron3"/>
    <dgm:cxn modelId="{1DAD31F4-2089-4ACD-8E0A-40AFCC5BAE20}" type="presOf" srcId="{C2DFAF9E-6EFE-48F6-947B-9F4ECDA8D4B2}" destId="{36D38A19-69B6-4471-A1B1-532355075856}" srcOrd="0" destOrd="0" presId="urn:microsoft.com/office/officeart/2005/8/layout/hChevron3"/>
    <dgm:cxn modelId="{88D285DB-62FD-48E9-BF76-03E9104AD63E}" type="presParOf" srcId="{9A016427-E8BC-495C-A4A1-0FD05EBD8746}" destId="{A67A5D04-3534-4639-A743-F9E36F0CF6CF}" srcOrd="0" destOrd="0" presId="urn:microsoft.com/office/officeart/2005/8/layout/hChevron3"/>
    <dgm:cxn modelId="{31C81944-80BA-4C9F-9117-8F7FEDA2FAE0}" type="presParOf" srcId="{9A016427-E8BC-495C-A4A1-0FD05EBD8746}" destId="{8C0BD1C5-C6B1-429D-BAF1-9D98EA5C538D}" srcOrd="1" destOrd="0" presId="urn:microsoft.com/office/officeart/2005/8/layout/hChevron3"/>
    <dgm:cxn modelId="{773D2D84-0D0F-48EA-925F-77B15371A8E8}" type="presParOf" srcId="{9A016427-E8BC-495C-A4A1-0FD05EBD8746}" destId="{A064DA2F-2286-4371-91D5-B8D44B1754C1}" srcOrd="2" destOrd="0" presId="urn:microsoft.com/office/officeart/2005/8/layout/hChevron3"/>
    <dgm:cxn modelId="{BE7C0E7B-C316-4D57-8C16-43F0E39B7E6C}" type="presParOf" srcId="{9A016427-E8BC-495C-A4A1-0FD05EBD8746}" destId="{B32036CC-5D74-44FF-A6F0-C9705D1B41EB}" srcOrd="3" destOrd="0" presId="urn:microsoft.com/office/officeart/2005/8/layout/hChevron3"/>
    <dgm:cxn modelId="{C3563134-9EEC-4D47-877A-43CECE1DC773}" type="presParOf" srcId="{9A016427-E8BC-495C-A4A1-0FD05EBD8746}" destId="{652A7636-79F8-428B-83D9-1562358DBA06}" srcOrd="4" destOrd="0" presId="urn:microsoft.com/office/officeart/2005/8/layout/hChevron3"/>
    <dgm:cxn modelId="{4BB639DF-470D-4DC9-A4AC-3EF375DB7136}" type="presParOf" srcId="{9A016427-E8BC-495C-A4A1-0FD05EBD8746}" destId="{69EAC8F0-A280-4FDE-A28B-90526B410577}" srcOrd="5" destOrd="0" presId="urn:microsoft.com/office/officeart/2005/8/layout/hChevron3"/>
    <dgm:cxn modelId="{70DB798D-8DC1-4A3D-BA1F-788D35994931}" type="presParOf" srcId="{9A016427-E8BC-495C-A4A1-0FD05EBD8746}" destId="{07749D3F-6FC7-42F7-A198-39B5F67A71A2}" srcOrd="6" destOrd="0" presId="urn:microsoft.com/office/officeart/2005/8/layout/hChevron3"/>
    <dgm:cxn modelId="{33A3B57F-3C96-4740-98E3-78346738D953}" type="presParOf" srcId="{9A016427-E8BC-495C-A4A1-0FD05EBD8746}" destId="{34399F0D-6A2C-4B85-AF4A-8AB456E3A174}" srcOrd="7" destOrd="0" presId="urn:microsoft.com/office/officeart/2005/8/layout/hChevron3"/>
    <dgm:cxn modelId="{25826135-BE65-4ECB-9803-3422E5953C5B}" type="presParOf" srcId="{9A016427-E8BC-495C-A4A1-0FD05EBD8746}" destId="{CA0968CD-AB73-4361-8FE6-C44ECDEDBF6E}" srcOrd="8" destOrd="0" presId="urn:microsoft.com/office/officeart/2005/8/layout/hChevron3"/>
    <dgm:cxn modelId="{71BF2372-CF90-4396-AAEF-0B9C067C6942}" type="presParOf" srcId="{9A016427-E8BC-495C-A4A1-0FD05EBD8746}" destId="{F42082FE-2A5C-4194-BDAE-8E70C11073D5}" srcOrd="9" destOrd="0" presId="urn:microsoft.com/office/officeart/2005/8/layout/hChevron3"/>
    <dgm:cxn modelId="{03935D97-71E4-46FD-9DB8-EA9504C67B41}" type="presParOf" srcId="{9A016427-E8BC-495C-A4A1-0FD05EBD8746}" destId="{E2AA6EE1-2F2A-4963-94B4-FB636EC714E9}" srcOrd="10" destOrd="0" presId="urn:microsoft.com/office/officeart/2005/8/layout/hChevron3"/>
    <dgm:cxn modelId="{7832F666-6BA3-4C35-B051-75B340FB3725}" type="presParOf" srcId="{9A016427-E8BC-495C-A4A1-0FD05EBD8746}" destId="{8CA060AC-D28C-4C45-A110-A8FF7CC69F26}" srcOrd="11" destOrd="0" presId="urn:microsoft.com/office/officeart/2005/8/layout/hChevron3"/>
    <dgm:cxn modelId="{C788D2D2-8D6F-4379-94F4-8FF1FAF48D63}" type="presParOf" srcId="{9A016427-E8BC-495C-A4A1-0FD05EBD8746}" destId="{36D38A19-69B6-4471-A1B1-532355075856}" srcOrd="12" destOrd="0" presId="urn:microsoft.com/office/officeart/2005/8/layout/hChevron3"/>
    <dgm:cxn modelId="{7B4865CE-E725-4CF7-ADDC-FD2BB916F739}" type="presParOf" srcId="{9A016427-E8BC-495C-A4A1-0FD05EBD8746}" destId="{8AC27BE5-C714-4DFC-8ABB-6C46CF201DD8}" srcOrd="13" destOrd="0" presId="urn:microsoft.com/office/officeart/2005/8/layout/hChevron3"/>
    <dgm:cxn modelId="{E987BC7A-9EFB-47AD-B9AF-7B0CBFEAF761}" type="presParOf" srcId="{9A016427-E8BC-495C-A4A1-0FD05EBD8746}" destId="{D47CD1A7-5DF5-478F-8055-6B0AAF7C1C04}" srcOrd="14" destOrd="0" presId="urn:microsoft.com/office/officeart/2005/8/layout/hChevron3"/>
  </dgm:cxnLst>
  <dgm:bg>
    <a:solidFill>
      <a:schemeClr val="accent3">
        <a:lumMod val="20000"/>
        <a:lumOff val="80000"/>
      </a:schemeClr>
    </a:solidFill>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9.xml><?xml version="1.0" encoding="utf-8"?>
<dgm:dataModel xmlns:dgm="http://schemas.openxmlformats.org/drawingml/2006/diagram" xmlns:a="http://schemas.openxmlformats.org/drawingml/2006/main">
  <dgm:ptLst>
    <dgm:pt modelId="{51144834-852F-428D-A5C8-06546B10479A}" type="doc">
      <dgm:prSet loTypeId="urn:microsoft.com/office/officeart/2005/8/layout/hChevron3" loCatId="process" qsTypeId="urn:microsoft.com/office/officeart/2005/8/quickstyle/simple5" qsCatId="simple" csTypeId="urn:microsoft.com/office/officeart/2005/8/colors/colorful3" csCatId="colorful" phldr="1"/>
      <dgm:spPr/>
    </dgm:pt>
    <dgm:pt modelId="{F59BB0D4-5187-4FA0-A713-08A1B0F9066D}">
      <dgm:prSet phldrT="[Text]" custT="1"/>
      <dgm:spPr/>
      <dgm:t>
        <a:bodyPr/>
        <a:lstStyle/>
        <a:p>
          <a:r>
            <a:rPr lang="en-US" sz="1100" b="1" dirty="0"/>
            <a:t>Objective</a:t>
          </a:r>
          <a:endParaRPr lang="en-IN" sz="1100" dirty="0"/>
        </a:p>
      </dgm:t>
    </dgm:pt>
    <dgm:pt modelId="{E5B88032-90DE-48CE-822E-663C63B1CC30}" type="parTrans" cxnId="{F040FA34-DBAC-4E71-8F3A-D6C06586A4D4}">
      <dgm:prSet/>
      <dgm:spPr/>
      <dgm:t>
        <a:bodyPr/>
        <a:lstStyle/>
        <a:p>
          <a:endParaRPr lang="en-IN" sz="1100"/>
        </a:p>
      </dgm:t>
    </dgm:pt>
    <dgm:pt modelId="{1B699729-4258-434C-BDC9-53F80A02DBC8}" type="sibTrans" cxnId="{F040FA34-DBAC-4E71-8F3A-D6C06586A4D4}">
      <dgm:prSet/>
      <dgm:spPr/>
      <dgm:t>
        <a:bodyPr/>
        <a:lstStyle/>
        <a:p>
          <a:endParaRPr lang="en-IN" sz="1100"/>
        </a:p>
      </dgm:t>
    </dgm:pt>
    <dgm:pt modelId="{71AFEBA9-5048-4047-8C7D-C47BE205A319}">
      <dgm:prSet phldrT="[Text]" custT="1"/>
      <dgm:spPr/>
      <dgm:t>
        <a:bodyPr/>
        <a:lstStyle/>
        <a:p>
          <a:r>
            <a:rPr lang="en-US" sz="1100" b="1" dirty="0"/>
            <a:t>Market Opportunity Assessment</a:t>
          </a:r>
          <a:endParaRPr lang="en-IN" sz="1100" dirty="0"/>
        </a:p>
      </dgm:t>
    </dgm:pt>
    <dgm:pt modelId="{39C3FD4F-746C-4F02-8FB0-09C11C97018C}" type="parTrans" cxnId="{FE14E46A-C3A4-4F9E-A71D-9CBA1F0AEDBB}">
      <dgm:prSet/>
      <dgm:spPr/>
      <dgm:t>
        <a:bodyPr/>
        <a:lstStyle/>
        <a:p>
          <a:endParaRPr lang="en-IN" sz="1100"/>
        </a:p>
      </dgm:t>
    </dgm:pt>
    <dgm:pt modelId="{B5A804D0-2CB6-4C5F-9303-8F48F423BADB}" type="sibTrans" cxnId="{FE14E46A-C3A4-4F9E-A71D-9CBA1F0AEDBB}">
      <dgm:prSet/>
      <dgm:spPr/>
      <dgm:t>
        <a:bodyPr/>
        <a:lstStyle/>
        <a:p>
          <a:endParaRPr lang="en-IN" sz="1100"/>
        </a:p>
      </dgm:t>
    </dgm:pt>
    <dgm:pt modelId="{716B9098-ABAE-46E0-8104-B4993FA97F5B}">
      <dgm:prSet custT="1"/>
      <dgm:spPr/>
      <dgm:t>
        <a:bodyPr/>
        <a:lstStyle/>
        <a:p>
          <a:r>
            <a:rPr lang="en-US" sz="1000" b="1" i="0"/>
            <a:t>Product Proposition Analysis &amp; Competitive Analysis</a:t>
          </a:r>
          <a:endParaRPr lang="en-IN" sz="1000" i="0" dirty="0"/>
        </a:p>
      </dgm:t>
    </dgm:pt>
    <dgm:pt modelId="{7C6AEAB0-0201-4434-90F1-8F2DFED8E76B}" type="parTrans" cxnId="{667E5C35-2840-42CD-94CA-28E60E7C4466}">
      <dgm:prSet/>
      <dgm:spPr/>
      <dgm:t>
        <a:bodyPr/>
        <a:lstStyle/>
        <a:p>
          <a:endParaRPr lang="en-IN" sz="1100"/>
        </a:p>
      </dgm:t>
    </dgm:pt>
    <dgm:pt modelId="{AFF5B31C-3026-473D-B641-464578A4B6F1}" type="sibTrans" cxnId="{667E5C35-2840-42CD-94CA-28E60E7C4466}">
      <dgm:prSet/>
      <dgm:spPr/>
      <dgm:t>
        <a:bodyPr/>
        <a:lstStyle/>
        <a:p>
          <a:endParaRPr lang="en-IN" sz="1100"/>
        </a:p>
      </dgm:t>
    </dgm:pt>
    <dgm:pt modelId="{5D7534B0-F87C-41C1-95C2-F449BDB52521}">
      <dgm:prSet custT="1"/>
      <dgm:spPr>
        <a:solidFill>
          <a:srgbClr val="800000"/>
        </a:solidFill>
      </dgm:spPr>
      <dgm:t>
        <a:bodyPr/>
        <a:lstStyle/>
        <a:p>
          <a:r>
            <a:rPr lang="en-US" sz="1100" b="1" dirty="0"/>
            <a:t>Value Proposition</a:t>
          </a:r>
          <a:endParaRPr lang="en-IN" sz="1100" dirty="0"/>
        </a:p>
      </dgm:t>
    </dgm:pt>
    <dgm:pt modelId="{E13E6E35-8354-422D-AC10-6355700B2CAE}" type="parTrans" cxnId="{E9A8EEEC-B21E-4CC1-A2AF-DB357E4A42D0}">
      <dgm:prSet/>
      <dgm:spPr/>
      <dgm:t>
        <a:bodyPr/>
        <a:lstStyle/>
        <a:p>
          <a:endParaRPr lang="en-IN" sz="1100"/>
        </a:p>
      </dgm:t>
    </dgm:pt>
    <dgm:pt modelId="{ED5ED345-B201-4B85-9797-A8BBA979A7DA}" type="sibTrans" cxnId="{E9A8EEEC-B21E-4CC1-A2AF-DB357E4A42D0}">
      <dgm:prSet/>
      <dgm:spPr/>
      <dgm:t>
        <a:bodyPr/>
        <a:lstStyle/>
        <a:p>
          <a:endParaRPr lang="en-IN" sz="1100"/>
        </a:p>
      </dgm:t>
    </dgm:pt>
    <dgm:pt modelId="{AA5B2B8B-FB21-4016-8724-44DD39A1CCCE}">
      <dgm:prSet custT="1"/>
      <dgm:spPr/>
      <dgm:t>
        <a:bodyPr/>
        <a:lstStyle/>
        <a:p>
          <a:r>
            <a:rPr lang="en-IN" sz="1100" b="1" dirty="0"/>
            <a:t>Go-To-Market Strategy</a:t>
          </a:r>
          <a:endParaRPr lang="en-IN" sz="1100" dirty="0"/>
        </a:p>
      </dgm:t>
    </dgm:pt>
    <dgm:pt modelId="{AA0DBE40-FD3F-4D5E-B7E4-0620882241C0}" type="parTrans" cxnId="{D4A32430-4A6F-4CAD-8C80-8A87EB1925C9}">
      <dgm:prSet/>
      <dgm:spPr/>
      <dgm:t>
        <a:bodyPr/>
        <a:lstStyle/>
        <a:p>
          <a:endParaRPr lang="en-IN" sz="1100"/>
        </a:p>
      </dgm:t>
    </dgm:pt>
    <dgm:pt modelId="{D584B0BD-4AAE-4A59-AF0F-83ADCA0A234B}" type="sibTrans" cxnId="{D4A32430-4A6F-4CAD-8C80-8A87EB1925C9}">
      <dgm:prSet/>
      <dgm:spPr/>
      <dgm:t>
        <a:bodyPr/>
        <a:lstStyle/>
        <a:p>
          <a:endParaRPr lang="en-IN" sz="1100"/>
        </a:p>
      </dgm:t>
    </dgm:pt>
    <dgm:pt modelId="{A084D510-1627-484C-9C84-5BCCD5858972}">
      <dgm:prSet custT="1"/>
      <dgm:spPr/>
      <dgm:t>
        <a:bodyPr/>
        <a:lstStyle/>
        <a:p>
          <a:r>
            <a:rPr lang="en-US" sz="1100" b="1" dirty="0"/>
            <a:t>Implementation Strategy</a:t>
          </a:r>
          <a:endParaRPr lang="en-IN" sz="1100" b="1" dirty="0"/>
        </a:p>
      </dgm:t>
    </dgm:pt>
    <dgm:pt modelId="{EF368597-CC9C-4AB2-9313-1A9CC97BBE8F}" type="parTrans" cxnId="{93568FCF-8CF6-44C8-B084-45CD222E22B2}">
      <dgm:prSet/>
      <dgm:spPr/>
      <dgm:t>
        <a:bodyPr/>
        <a:lstStyle/>
        <a:p>
          <a:endParaRPr lang="en-IN" sz="1100"/>
        </a:p>
      </dgm:t>
    </dgm:pt>
    <dgm:pt modelId="{F44E17A2-81C0-4539-8D99-9ACB6EE3AD53}" type="sibTrans" cxnId="{93568FCF-8CF6-44C8-B084-45CD222E22B2}">
      <dgm:prSet/>
      <dgm:spPr/>
      <dgm:t>
        <a:bodyPr/>
        <a:lstStyle/>
        <a:p>
          <a:endParaRPr lang="en-IN" sz="1100"/>
        </a:p>
      </dgm:t>
    </dgm:pt>
    <dgm:pt modelId="{C2DFAF9E-6EFE-48F6-947B-9F4ECDA8D4B2}">
      <dgm:prSet custT="1"/>
      <dgm:spPr/>
      <dgm:t>
        <a:bodyPr/>
        <a:lstStyle/>
        <a:p>
          <a:r>
            <a:rPr lang="en-IN" sz="1100" b="1" dirty="0"/>
            <a:t>Financial Strategy</a:t>
          </a:r>
        </a:p>
      </dgm:t>
    </dgm:pt>
    <dgm:pt modelId="{057B4FFB-3F01-4617-8BD1-E57682B2FF03}" type="parTrans" cxnId="{5EC6CE7A-607F-4936-824E-546EB9B5A32E}">
      <dgm:prSet/>
      <dgm:spPr/>
      <dgm:t>
        <a:bodyPr/>
        <a:lstStyle/>
        <a:p>
          <a:endParaRPr lang="en-IN" sz="1100"/>
        </a:p>
      </dgm:t>
    </dgm:pt>
    <dgm:pt modelId="{93DA85AB-FB8A-4EA6-886A-11028882017C}" type="sibTrans" cxnId="{5EC6CE7A-607F-4936-824E-546EB9B5A32E}">
      <dgm:prSet/>
      <dgm:spPr/>
      <dgm:t>
        <a:bodyPr/>
        <a:lstStyle/>
        <a:p>
          <a:endParaRPr lang="en-IN" sz="1100"/>
        </a:p>
      </dgm:t>
    </dgm:pt>
    <dgm:pt modelId="{A3F1A8C0-C9D0-4539-A013-F3A7D3D5C52F}">
      <dgm:prSet custT="1"/>
      <dgm:spPr/>
      <dgm:t>
        <a:bodyPr/>
        <a:lstStyle/>
        <a:p>
          <a:r>
            <a:rPr lang="en-IN" sz="1100" dirty="0"/>
            <a:t>Agenda</a:t>
          </a:r>
        </a:p>
      </dgm:t>
    </dgm:pt>
    <dgm:pt modelId="{5D1B2949-6E31-4C05-A02A-2142D2246842}" type="parTrans" cxnId="{F9292148-7016-450B-A53F-96C14B867D15}">
      <dgm:prSet/>
      <dgm:spPr/>
      <dgm:t>
        <a:bodyPr/>
        <a:lstStyle/>
        <a:p>
          <a:endParaRPr lang="en-IN"/>
        </a:p>
      </dgm:t>
    </dgm:pt>
    <dgm:pt modelId="{2D8333E8-6DB5-4536-A062-DC3F055E622E}" type="sibTrans" cxnId="{F9292148-7016-450B-A53F-96C14B867D15}">
      <dgm:prSet/>
      <dgm:spPr/>
      <dgm:t>
        <a:bodyPr/>
        <a:lstStyle/>
        <a:p>
          <a:endParaRPr lang="en-IN"/>
        </a:p>
      </dgm:t>
    </dgm:pt>
    <dgm:pt modelId="{9A016427-E8BC-495C-A4A1-0FD05EBD8746}" type="pres">
      <dgm:prSet presAssocID="{51144834-852F-428D-A5C8-06546B10479A}" presName="Name0" presStyleCnt="0">
        <dgm:presLayoutVars>
          <dgm:dir/>
          <dgm:resizeHandles val="exact"/>
        </dgm:presLayoutVars>
      </dgm:prSet>
      <dgm:spPr/>
    </dgm:pt>
    <dgm:pt modelId="{A67A5D04-3534-4639-A743-F9E36F0CF6CF}" type="pres">
      <dgm:prSet presAssocID="{A3F1A8C0-C9D0-4539-A013-F3A7D3D5C52F}" presName="parTxOnly" presStyleLbl="node1" presStyleIdx="0" presStyleCnt="8">
        <dgm:presLayoutVars>
          <dgm:bulletEnabled val="1"/>
        </dgm:presLayoutVars>
      </dgm:prSet>
      <dgm:spPr/>
    </dgm:pt>
    <dgm:pt modelId="{8C0BD1C5-C6B1-429D-BAF1-9D98EA5C538D}" type="pres">
      <dgm:prSet presAssocID="{2D8333E8-6DB5-4536-A062-DC3F055E622E}" presName="parSpace" presStyleCnt="0"/>
      <dgm:spPr/>
    </dgm:pt>
    <dgm:pt modelId="{A064DA2F-2286-4371-91D5-B8D44B1754C1}" type="pres">
      <dgm:prSet presAssocID="{F59BB0D4-5187-4FA0-A713-08A1B0F9066D}" presName="parTxOnly" presStyleLbl="node1" presStyleIdx="1" presStyleCnt="8">
        <dgm:presLayoutVars>
          <dgm:bulletEnabled val="1"/>
        </dgm:presLayoutVars>
      </dgm:prSet>
      <dgm:spPr/>
    </dgm:pt>
    <dgm:pt modelId="{B32036CC-5D74-44FF-A6F0-C9705D1B41EB}" type="pres">
      <dgm:prSet presAssocID="{1B699729-4258-434C-BDC9-53F80A02DBC8}" presName="parSpace" presStyleCnt="0"/>
      <dgm:spPr/>
    </dgm:pt>
    <dgm:pt modelId="{652A7636-79F8-428B-83D9-1562358DBA06}" type="pres">
      <dgm:prSet presAssocID="{71AFEBA9-5048-4047-8C7D-C47BE205A319}" presName="parTxOnly" presStyleLbl="node1" presStyleIdx="2" presStyleCnt="8">
        <dgm:presLayoutVars>
          <dgm:bulletEnabled val="1"/>
        </dgm:presLayoutVars>
      </dgm:prSet>
      <dgm:spPr/>
    </dgm:pt>
    <dgm:pt modelId="{69EAC8F0-A280-4FDE-A28B-90526B410577}" type="pres">
      <dgm:prSet presAssocID="{B5A804D0-2CB6-4C5F-9303-8F48F423BADB}" presName="parSpace" presStyleCnt="0"/>
      <dgm:spPr/>
    </dgm:pt>
    <dgm:pt modelId="{07749D3F-6FC7-42F7-A198-39B5F67A71A2}" type="pres">
      <dgm:prSet presAssocID="{716B9098-ABAE-46E0-8104-B4993FA97F5B}" presName="parTxOnly" presStyleLbl="node1" presStyleIdx="3" presStyleCnt="8">
        <dgm:presLayoutVars>
          <dgm:bulletEnabled val="1"/>
        </dgm:presLayoutVars>
      </dgm:prSet>
      <dgm:spPr/>
    </dgm:pt>
    <dgm:pt modelId="{34399F0D-6A2C-4B85-AF4A-8AB456E3A174}" type="pres">
      <dgm:prSet presAssocID="{AFF5B31C-3026-473D-B641-464578A4B6F1}" presName="parSpace" presStyleCnt="0"/>
      <dgm:spPr/>
    </dgm:pt>
    <dgm:pt modelId="{CA0968CD-AB73-4361-8FE6-C44ECDEDBF6E}" type="pres">
      <dgm:prSet presAssocID="{5D7534B0-F87C-41C1-95C2-F449BDB52521}" presName="parTxOnly" presStyleLbl="node1" presStyleIdx="4" presStyleCnt="8" custLinFactNeighborY="-5328">
        <dgm:presLayoutVars>
          <dgm:bulletEnabled val="1"/>
        </dgm:presLayoutVars>
      </dgm:prSet>
      <dgm:spPr/>
    </dgm:pt>
    <dgm:pt modelId="{F42082FE-2A5C-4194-BDAE-8E70C11073D5}" type="pres">
      <dgm:prSet presAssocID="{ED5ED345-B201-4B85-9797-A8BBA979A7DA}" presName="parSpace" presStyleCnt="0"/>
      <dgm:spPr/>
    </dgm:pt>
    <dgm:pt modelId="{E2AA6EE1-2F2A-4963-94B4-FB636EC714E9}" type="pres">
      <dgm:prSet presAssocID="{AA5B2B8B-FB21-4016-8724-44DD39A1CCCE}" presName="parTxOnly" presStyleLbl="node1" presStyleIdx="5" presStyleCnt="8">
        <dgm:presLayoutVars>
          <dgm:bulletEnabled val="1"/>
        </dgm:presLayoutVars>
      </dgm:prSet>
      <dgm:spPr/>
    </dgm:pt>
    <dgm:pt modelId="{8CA060AC-D28C-4C45-A110-A8FF7CC69F26}" type="pres">
      <dgm:prSet presAssocID="{D584B0BD-4AAE-4A59-AF0F-83ADCA0A234B}" presName="parSpace" presStyleCnt="0"/>
      <dgm:spPr/>
    </dgm:pt>
    <dgm:pt modelId="{36D38A19-69B6-4471-A1B1-532355075856}" type="pres">
      <dgm:prSet presAssocID="{C2DFAF9E-6EFE-48F6-947B-9F4ECDA8D4B2}" presName="parTxOnly" presStyleLbl="node1" presStyleIdx="6" presStyleCnt="8">
        <dgm:presLayoutVars>
          <dgm:bulletEnabled val="1"/>
        </dgm:presLayoutVars>
      </dgm:prSet>
      <dgm:spPr/>
    </dgm:pt>
    <dgm:pt modelId="{8AC27BE5-C714-4DFC-8ABB-6C46CF201DD8}" type="pres">
      <dgm:prSet presAssocID="{93DA85AB-FB8A-4EA6-886A-11028882017C}" presName="parSpace" presStyleCnt="0"/>
      <dgm:spPr/>
    </dgm:pt>
    <dgm:pt modelId="{D47CD1A7-5DF5-478F-8055-6B0AAF7C1C04}" type="pres">
      <dgm:prSet presAssocID="{A084D510-1627-484C-9C84-5BCCD5858972}" presName="parTxOnly" presStyleLbl="node1" presStyleIdx="7" presStyleCnt="8">
        <dgm:presLayoutVars>
          <dgm:bulletEnabled val="1"/>
        </dgm:presLayoutVars>
      </dgm:prSet>
      <dgm:spPr/>
    </dgm:pt>
  </dgm:ptLst>
  <dgm:cxnLst>
    <dgm:cxn modelId="{D4469409-9C44-4AE6-962F-25A29044CB07}" type="presOf" srcId="{5D7534B0-F87C-41C1-95C2-F449BDB52521}" destId="{CA0968CD-AB73-4361-8FE6-C44ECDEDBF6E}" srcOrd="0" destOrd="0" presId="urn:microsoft.com/office/officeart/2005/8/layout/hChevron3"/>
    <dgm:cxn modelId="{6FD0A22D-683E-4579-84A8-8DC2D8FE6F46}" type="presOf" srcId="{AA5B2B8B-FB21-4016-8724-44DD39A1CCCE}" destId="{E2AA6EE1-2F2A-4963-94B4-FB636EC714E9}" srcOrd="0" destOrd="0" presId="urn:microsoft.com/office/officeart/2005/8/layout/hChevron3"/>
    <dgm:cxn modelId="{D4A32430-4A6F-4CAD-8C80-8A87EB1925C9}" srcId="{51144834-852F-428D-A5C8-06546B10479A}" destId="{AA5B2B8B-FB21-4016-8724-44DD39A1CCCE}" srcOrd="5" destOrd="0" parTransId="{AA0DBE40-FD3F-4D5E-B7E4-0620882241C0}" sibTransId="{D584B0BD-4AAE-4A59-AF0F-83ADCA0A234B}"/>
    <dgm:cxn modelId="{F040FA34-DBAC-4E71-8F3A-D6C06586A4D4}" srcId="{51144834-852F-428D-A5C8-06546B10479A}" destId="{F59BB0D4-5187-4FA0-A713-08A1B0F9066D}" srcOrd="1" destOrd="0" parTransId="{E5B88032-90DE-48CE-822E-663C63B1CC30}" sibTransId="{1B699729-4258-434C-BDC9-53F80A02DBC8}"/>
    <dgm:cxn modelId="{667E5C35-2840-42CD-94CA-28E60E7C4466}" srcId="{51144834-852F-428D-A5C8-06546B10479A}" destId="{716B9098-ABAE-46E0-8104-B4993FA97F5B}" srcOrd="3" destOrd="0" parTransId="{7C6AEAB0-0201-4434-90F1-8F2DFED8E76B}" sibTransId="{AFF5B31C-3026-473D-B641-464578A4B6F1}"/>
    <dgm:cxn modelId="{F9292148-7016-450B-A53F-96C14B867D15}" srcId="{51144834-852F-428D-A5C8-06546B10479A}" destId="{A3F1A8C0-C9D0-4539-A013-F3A7D3D5C52F}" srcOrd="0" destOrd="0" parTransId="{5D1B2949-6E31-4C05-A02A-2142D2246842}" sibTransId="{2D8333E8-6DB5-4536-A062-DC3F055E622E}"/>
    <dgm:cxn modelId="{FE14E46A-C3A4-4F9E-A71D-9CBA1F0AEDBB}" srcId="{51144834-852F-428D-A5C8-06546B10479A}" destId="{71AFEBA9-5048-4047-8C7D-C47BE205A319}" srcOrd="2" destOrd="0" parTransId="{39C3FD4F-746C-4F02-8FB0-09C11C97018C}" sibTransId="{B5A804D0-2CB6-4C5F-9303-8F48F423BADB}"/>
    <dgm:cxn modelId="{2ADB7556-8B3D-4626-B3EC-03501EC3776C}" type="presOf" srcId="{A3F1A8C0-C9D0-4539-A013-F3A7D3D5C52F}" destId="{A67A5D04-3534-4639-A743-F9E36F0CF6CF}" srcOrd="0" destOrd="0" presId="urn:microsoft.com/office/officeart/2005/8/layout/hChevron3"/>
    <dgm:cxn modelId="{ECEF0F77-10CE-4DC1-A23C-1F9FB0EFF8D5}" type="presOf" srcId="{A084D510-1627-484C-9C84-5BCCD5858972}" destId="{D47CD1A7-5DF5-478F-8055-6B0AAF7C1C04}" srcOrd="0" destOrd="0" presId="urn:microsoft.com/office/officeart/2005/8/layout/hChevron3"/>
    <dgm:cxn modelId="{5EC6CE7A-607F-4936-824E-546EB9B5A32E}" srcId="{51144834-852F-428D-A5C8-06546B10479A}" destId="{C2DFAF9E-6EFE-48F6-947B-9F4ECDA8D4B2}" srcOrd="6" destOrd="0" parTransId="{057B4FFB-3F01-4617-8BD1-E57682B2FF03}" sibTransId="{93DA85AB-FB8A-4EA6-886A-11028882017C}"/>
    <dgm:cxn modelId="{63B3819E-45C6-48A2-8FA4-F373FBC44266}" type="presOf" srcId="{71AFEBA9-5048-4047-8C7D-C47BE205A319}" destId="{652A7636-79F8-428B-83D9-1562358DBA06}" srcOrd="0" destOrd="0" presId="urn:microsoft.com/office/officeart/2005/8/layout/hChevron3"/>
    <dgm:cxn modelId="{62CA34A5-F6FE-41F2-9200-AED635EF57D8}" type="presOf" srcId="{F59BB0D4-5187-4FA0-A713-08A1B0F9066D}" destId="{A064DA2F-2286-4371-91D5-B8D44B1754C1}" srcOrd="0" destOrd="0" presId="urn:microsoft.com/office/officeart/2005/8/layout/hChevron3"/>
    <dgm:cxn modelId="{C08431C6-2563-4224-98F8-2A0656B21BD7}" type="presOf" srcId="{51144834-852F-428D-A5C8-06546B10479A}" destId="{9A016427-E8BC-495C-A4A1-0FD05EBD8746}" srcOrd="0" destOrd="0" presId="urn:microsoft.com/office/officeart/2005/8/layout/hChevron3"/>
    <dgm:cxn modelId="{93568FCF-8CF6-44C8-B084-45CD222E22B2}" srcId="{51144834-852F-428D-A5C8-06546B10479A}" destId="{A084D510-1627-484C-9C84-5BCCD5858972}" srcOrd="7" destOrd="0" parTransId="{EF368597-CC9C-4AB2-9313-1A9CC97BBE8F}" sibTransId="{F44E17A2-81C0-4539-8D99-9ACB6EE3AD53}"/>
    <dgm:cxn modelId="{E9A8EEEC-B21E-4CC1-A2AF-DB357E4A42D0}" srcId="{51144834-852F-428D-A5C8-06546B10479A}" destId="{5D7534B0-F87C-41C1-95C2-F449BDB52521}" srcOrd="4" destOrd="0" parTransId="{E13E6E35-8354-422D-AC10-6355700B2CAE}" sibTransId="{ED5ED345-B201-4B85-9797-A8BBA979A7DA}"/>
    <dgm:cxn modelId="{54BBE4EF-20CF-4508-A35A-7F3BC3AC8BFB}" type="presOf" srcId="{716B9098-ABAE-46E0-8104-B4993FA97F5B}" destId="{07749D3F-6FC7-42F7-A198-39B5F67A71A2}" srcOrd="0" destOrd="0" presId="urn:microsoft.com/office/officeart/2005/8/layout/hChevron3"/>
    <dgm:cxn modelId="{1DAD31F4-2089-4ACD-8E0A-40AFCC5BAE20}" type="presOf" srcId="{C2DFAF9E-6EFE-48F6-947B-9F4ECDA8D4B2}" destId="{36D38A19-69B6-4471-A1B1-532355075856}" srcOrd="0" destOrd="0" presId="urn:microsoft.com/office/officeart/2005/8/layout/hChevron3"/>
    <dgm:cxn modelId="{88D285DB-62FD-48E9-BF76-03E9104AD63E}" type="presParOf" srcId="{9A016427-E8BC-495C-A4A1-0FD05EBD8746}" destId="{A67A5D04-3534-4639-A743-F9E36F0CF6CF}" srcOrd="0" destOrd="0" presId="urn:microsoft.com/office/officeart/2005/8/layout/hChevron3"/>
    <dgm:cxn modelId="{31C81944-80BA-4C9F-9117-8F7FEDA2FAE0}" type="presParOf" srcId="{9A016427-E8BC-495C-A4A1-0FD05EBD8746}" destId="{8C0BD1C5-C6B1-429D-BAF1-9D98EA5C538D}" srcOrd="1" destOrd="0" presId="urn:microsoft.com/office/officeart/2005/8/layout/hChevron3"/>
    <dgm:cxn modelId="{773D2D84-0D0F-48EA-925F-77B15371A8E8}" type="presParOf" srcId="{9A016427-E8BC-495C-A4A1-0FD05EBD8746}" destId="{A064DA2F-2286-4371-91D5-B8D44B1754C1}" srcOrd="2" destOrd="0" presId="urn:microsoft.com/office/officeart/2005/8/layout/hChevron3"/>
    <dgm:cxn modelId="{BE7C0E7B-C316-4D57-8C16-43F0E39B7E6C}" type="presParOf" srcId="{9A016427-E8BC-495C-A4A1-0FD05EBD8746}" destId="{B32036CC-5D74-44FF-A6F0-C9705D1B41EB}" srcOrd="3" destOrd="0" presId="urn:microsoft.com/office/officeart/2005/8/layout/hChevron3"/>
    <dgm:cxn modelId="{C3563134-9EEC-4D47-877A-43CECE1DC773}" type="presParOf" srcId="{9A016427-E8BC-495C-A4A1-0FD05EBD8746}" destId="{652A7636-79F8-428B-83D9-1562358DBA06}" srcOrd="4" destOrd="0" presId="urn:microsoft.com/office/officeart/2005/8/layout/hChevron3"/>
    <dgm:cxn modelId="{4BB639DF-470D-4DC9-A4AC-3EF375DB7136}" type="presParOf" srcId="{9A016427-E8BC-495C-A4A1-0FD05EBD8746}" destId="{69EAC8F0-A280-4FDE-A28B-90526B410577}" srcOrd="5" destOrd="0" presId="urn:microsoft.com/office/officeart/2005/8/layout/hChevron3"/>
    <dgm:cxn modelId="{70DB798D-8DC1-4A3D-BA1F-788D35994931}" type="presParOf" srcId="{9A016427-E8BC-495C-A4A1-0FD05EBD8746}" destId="{07749D3F-6FC7-42F7-A198-39B5F67A71A2}" srcOrd="6" destOrd="0" presId="urn:microsoft.com/office/officeart/2005/8/layout/hChevron3"/>
    <dgm:cxn modelId="{33A3B57F-3C96-4740-98E3-78346738D953}" type="presParOf" srcId="{9A016427-E8BC-495C-A4A1-0FD05EBD8746}" destId="{34399F0D-6A2C-4B85-AF4A-8AB456E3A174}" srcOrd="7" destOrd="0" presId="urn:microsoft.com/office/officeart/2005/8/layout/hChevron3"/>
    <dgm:cxn modelId="{25826135-BE65-4ECB-9803-3422E5953C5B}" type="presParOf" srcId="{9A016427-E8BC-495C-A4A1-0FD05EBD8746}" destId="{CA0968CD-AB73-4361-8FE6-C44ECDEDBF6E}" srcOrd="8" destOrd="0" presId="urn:microsoft.com/office/officeart/2005/8/layout/hChevron3"/>
    <dgm:cxn modelId="{71BF2372-CF90-4396-AAEF-0B9C067C6942}" type="presParOf" srcId="{9A016427-E8BC-495C-A4A1-0FD05EBD8746}" destId="{F42082FE-2A5C-4194-BDAE-8E70C11073D5}" srcOrd="9" destOrd="0" presId="urn:microsoft.com/office/officeart/2005/8/layout/hChevron3"/>
    <dgm:cxn modelId="{03935D97-71E4-46FD-9DB8-EA9504C67B41}" type="presParOf" srcId="{9A016427-E8BC-495C-A4A1-0FD05EBD8746}" destId="{E2AA6EE1-2F2A-4963-94B4-FB636EC714E9}" srcOrd="10" destOrd="0" presId="urn:microsoft.com/office/officeart/2005/8/layout/hChevron3"/>
    <dgm:cxn modelId="{7832F666-6BA3-4C35-B051-75B340FB3725}" type="presParOf" srcId="{9A016427-E8BC-495C-A4A1-0FD05EBD8746}" destId="{8CA060AC-D28C-4C45-A110-A8FF7CC69F26}" srcOrd="11" destOrd="0" presId="urn:microsoft.com/office/officeart/2005/8/layout/hChevron3"/>
    <dgm:cxn modelId="{C788D2D2-8D6F-4379-94F4-8FF1FAF48D63}" type="presParOf" srcId="{9A016427-E8BC-495C-A4A1-0FD05EBD8746}" destId="{36D38A19-69B6-4471-A1B1-532355075856}" srcOrd="12" destOrd="0" presId="urn:microsoft.com/office/officeart/2005/8/layout/hChevron3"/>
    <dgm:cxn modelId="{7B4865CE-E725-4CF7-ADDC-FD2BB916F739}" type="presParOf" srcId="{9A016427-E8BC-495C-A4A1-0FD05EBD8746}" destId="{8AC27BE5-C714-4DFC-8ABB-6C46CF201DD8}" srcOrd="13" destOrd="0" presId="urn:microsoft.com/office/officeart/2005/8/layout/hChevron3"/>
    <dgm:cxn modelId="{E987BC7A-9EFB-47AD-B9AF-7B0CBFEAF761}" type="presParOf" srcId="{9A016427-E8BC-495C-A4A1-0FD05EBD8746}" destId="{D47CD1A7-5DF5-478F-8055-6B0AAF7C1C04}" srcOrd="14" destOrd="0" presId="urn:microsoft.com/office/officeart/2005/8/layout/hChevron3"/>
  </dgm:cxnLst>
  <dgm:bg>
    <a:solidFill>
      <a:schemeClr val="accent3">
        <a:lumMod val="20000"/>
        <a:lumOff val="80000"/>
      </a:schemeClr>
    </a:solidFill>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7A5D04-3534-4639-A743-F9E36F0CF6CF}">
      <dsp:nvSpPr>
        <dsp:cNvPr id="0" name=""/>
        <dsp:cNvSpPr/>
      </dsp:nvSpPr>
      <dsp:spPr>
        <a:xfrm>
          <a:off x="35772" y="89016"/>
          <a:ext cx="1845469" cy="738187"/>
        </a:xfrm>
        <a:prstGeom prst="homePlate">
          <a:avLst/>
        </a:prstGeom>
        <a:solidFill>
          <a:srgbClr val="800000"/>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8674" tIns="29337" rIns="14669" bIns="29337" numCol="1" spcCol="1270" anchor="ctr" anchorCtr="0">
          <a:noAutofit/>
        </a:bodyPr>
        <a:lstStyle/>
        <a:p>
          <a:pPr marL="0" lvl="0" indent="0" algn="ctr" defTabSz="488950">
            <a:lnSpc>
              <a:spcPct val="90000"/>
            </a:lnSpc>
            <a:spcBef>
              <a:spcPct val="0"/>
            </a:spcBef>
            <a:spcAft>
              <a:spcPct val="35000"/>
            </a:spcAft>
            <a:buNone/>
          </a:pPr>
          <a:r>
            <a:rPr lang="en-IN" sz="1100" kern="1200" dirty="0"/>
            <a:t>Agenda</a:t>
          </a:r>
        </a:p>
      </dsp:txBody>
      <dsp:txXfrm>
        <a:off x="35772" y="89016"/>
        <a:ext cx="1660922" cy="738187"/>
      </dsp:txXfrm>
    </dsp:sp>
    <dsp:sp modelId="{A064DA2F-2286-4371-91D5-B8D44B1754C1}">
      <dsp:nvSpPr>
        <dsp:cNvPr id="0" name=""/>
        <dsp:cNvSpPr/>
      </dsp:nvSpPr>
      <dsp:spPr>
        <a:xfrm>
          <a:off x="1482328" y="136378"/>
          <a:ext cx="1845469" cy="738187"/>
        </a:xfrm>
        <a:prstGeom prst="chevron">
          <a:avLst/>
        </a:prstGeom>
        <a:gradFill rotWithShape="0">
          <a:gsLst>
            <a:gs pos="0">
              <a:schemeClr val="accent3">
                <a:hueOff val="387228"/>
                <a:satOff val="14286"/>
                <a:lumOff val="-2101"/>
                <a:alphaOff val="0"/>
                <a:satMod val="103000"/>
                <a:lumMod val="102000"/>
                <a:tint val="94000"/>
              </a:schemeClr>
            </a:gs>
            <a:gs pos="50000">
              <a:schemeClr val="accent3">
                <a:hueOff val="387228"/>
                <a:satOff val="14286"/>
                <a:lumOff val="-2101"/>
                <a:alphaOff val="0"/>
                <a:satMod val="110000"/>
                <a:lumMod val="100000"/>
                <a:shade val="100000"/>
              </a:schemeClr>
            </a:gs>
            <a:gs pos="100000">
              <a:schemeClr val="accent3">
                <a:hueOff val="387228"/>
                <a:satOff val="14286"/>
                <a:lumOff val="-2101"/>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4006" tIns="29337" rIns="14669" bIns="29337" numCol="1" spcCol="1270" anchor="ctr" anchorCtr="0">
          <a:noAutofit/>
        </a:bodyPr>
        <a:lstStyle/>
        <a:p>
          <a:pPr marL="0" lvl="0" indent="0" algn="ctr" defTabSz="488950">
            <a:lnSpc>
              <a:spcPct val="90000"/>
            </a:lnSpc>
            <a:spcBef>
              <a:spcPct val="0"/>
            </a:spcBef>
            <a:spcAft>
              <a:spcPct val="35000"/>
            </a:spcAft>
            <a:buNone/>
          </a:pPr>
          <a:r>
            <a:rPr lang="en-US" sz="1100" b="1" kern="1200" dirty="0"/>
            <a:t>Objective</a:t>
          </a:r>
          <a:endParaRPr lang="en-IN" sz="1100" kern="1200" dirty="0"/>
        </a:p>
      </dsp:txBody>
      <dsp:txXfrm>
        <a:off x="1851422" y="136378"/>
        <a:ext cx="1107282" cy="738187"/>
      </dsp:txXfrm>
    </dsp:sp>
    <dsp:sp modelId="{652A7636-79F8-428B-83D9-1562358DBA06}">
      <dsp:nvSpPr>
        <dsp:cNvPr id="0" name=""/>
        <dsp:cNvSpPr/>
      </dsp:nvSpPr>
      <dsp:spPr>
        <a:xfrm>
          <a:off x="2958703" y="136378"/>
          <a:ext cx="1845469" cy="738187"/>
        </a:xfrm>
        <a:prstGeom prst="chevron">
          <a:avLst/>
        </a:prstGeom>
        <a:gradFill rotWithShape="0">
          <a:gsLst>
            <a:gs pos="0">
              <a:schemeClr val="accent3">
                <a:hueOff val="774457"/>
                <a:satOff val="28571"/>
                <a:lumOff val="-4202"/>
                <a:alphaOff val="0"/>
                <a:satMod val="103000"/>
                <a:lumMod val="102000"/>
                <a:tint val="94000"/>
              </a:schemeClr>
            </a:gs>
            <a:gs pos="50000">
              <a:schemeClr val="accent3">
                <a:hueOff val="774457"/>
                <a:satOff val="28571"/>
                <a:lumOff val="-4202"/>
                <a:alphaOff val="0"/>
                <a:satMod val="110000"/>
                <a:lumMod val="100000"/>
                <a:shade val="100000"/>
              </a:schemeClr>
            </a:gs>
            <a:gs pos="100000">
              <a:schemeClr val="accent3">
                <a:hueOff val="774457"/>
                <a:satOff val="28571"/>
                <a:lumOff val="-4202"/>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4006" tIns="29337" rIns="14669" bIns="29337" numCol="1" spcCol="1270" anchor="ctr" anchorCtr="0">
          <a:noAutofit/>
        </a:bodyPr>
        <a:lstStyle/>
        <a:p>
          <a:pPr marL="0" lvl="0" indent="0" algn="ctr" defTabSz="488950">
            <a:lnSpc>
              <a:spcPct val="90000"/>
            </a:lnSpc>
            <a:spcBef>
              <a:spcPct val="0"/>
            </a:spcBef>
            <a:spcAft>
              <a:spcPct val="35000"/>
            </a:spcAft>
            <a:buNone/>
          </a:pPr>
          <a:r>
            <a:rPr lang="en-US" sz="1100" b="1" kern="1200" dirty="0"/>
            <a:t>Market Opportunity Assessment</a:t>
          </a:r>
          <a:endParaRPr lang="en-IN" sz="1100" kern="1200" dirty="0"/>
        </a:p>
      </dsp:txBody>
      <dsp:txXfrm>
        <a:off x="3327797" y="136378"/>
        <a:ext cx="1107282" cy="738187"/>
      </dsp:txXfrm>
    </dsp:sp>
    <dsp:sp modelId="{07749D3F-6FC7-42F7-A198-39B5F67A71A2}">
      <dsp:nvSpPr>
        <dsp:cNvPr id="0" name=""/>
        <dsp:cNvSpPr/>
      </dsp:nvSpPr>
      <dsp:spPr>
        <a:xfrm>
          <a:off x="4435078" y="136378"/>
          <a:ext cx="1845469" cy="738187"/>
        </a:xfrm>
        <a:prstGeom prst="chevron">
          <a:avLst/>
        </a:prstGeom>
        <a:gradFill rotWithShape="0">
          <a:gsLst>
            <a:gs pos="0">
              <a:schemeClr val="accent3">
                <a:hueOff val="1161685"/>
                <a:satOff val="42857"/>
                <a:lumOff val="-6303"/>
                <a:alphaOff val="0"/>
                <a:satMod val="103000"/>
                <a:lumMod val="102000"/>
                <a:tint val="94000"/>
              </a:schemeClr>
            </a:gs>
            <a:gs pos="50000">
              <a:schemeClr val="accent3">
                <a:hueOff val="1161685"/>
                <a:satOff val="42857"/>
                <a:lumOff val="-6303"/>
                <a:alphaOff val="0"/>
                <a:satMod val="110000"/>
                <a:lumMod val="100000"/>
                <a:shade val="100000"/>
              </a:schemeClr>
            </a:gs>
            <a:gs pos="100000">
              <a:schemeClr val="accent3">
                <a:hueOff val="1161685"/>
                <a:satOff val="42857"/>
                <a:lumOff val="-6303"/>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0005" tIns="26670" rIns="13335" bIns="26670" numCol="1" spcCol="1270" anchor="ctr" anchorCtr="0">
          <a:noAutofit/>
        </a:bodyPr>
        <a:lstStyle/>
        <a:p>
          <a:pPr marL="0" lvl="0" indent="0" algn="ctr" defTabSz="444500">
            <a:lnSpc>
              <a:spcPct val="90000"/>
            </a:lnSpc>
            <a:spcBef>
              <a:spcPct val="0"/>
            </a:spcBef>
            <a:spcAft>
              <a:spcPct val="35000"/>
            </a:spcAft>
            <a:buNone/>
          </a:pPr>
          <a:r>
            <a:rPr lang="en-US" sz="1000" b="1" i="0" kern="1200"/>
            <a:t>Product Proposition Analysis &amp; Competitive Analysis</a:t>
          </a:r>
          <a:endParaRPr lang="en-IN" sz="1000" i="0" kern="1200" dirty="0"/>
        </a:p>
      </dsp:txBody>
      <dsp:txXfrm>
        <a:off x="4804172" y="136378"/>
        <a:ext cx="1107282" cy="738187"/>
      </dsp:txXfrm>
    </dsp:sp>
    <dsp:sp modelId="{CA0968CD-AB73-4361-8FE6-C44ECDEDBF6E}">
      <dsp:nvSpPr>
        <dsp:cNvPr id="0" name=""/>
        <dsp:cNvSpPr/>
      </dsp:nvSpPr>
      <dsp:spPr>
        <a:xfrm>
          <a:off x="5901514" y="136792"/>
          <a:ext cx="1845469" cy="738187"/>
        </a:xfrm>
        <a:prstGeom prst="chevron">
          <a:avLst/>
        </a:prstGeom>
        <a:solidFill>
          <a:srgbClr val="C55A11"/>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4006" tIns="29337" rIns="14669" bIns="29337" numCol="1" spcCol="1270" anchor="ctr" anchorCtr="0">
          <a:noAutofit/>
        </a:bodyPr>
        <a:lstStyle/>
        <a:p>
          <a:pPr marL="0" lvl="0" indent="0" algn="ctr" defTabSz="488950">
            <a:lnSpc>
              <a:spcPct val="90000"/>
            </a:lnSpc>
            <a:spcBef>
              <a:spcPct val="0"/>
            </a:spcBef>
            <a:spcAft>
              <a:spcPct val="35000"/>
            </a:spcAft>
            <a:buNone/>
          </a:pPr>
          <a:r>
            <a:rPr lang="en-US" sz="1100" b="1" kern="1200" dirty="0"/>
            <a:t>Value Proposition</a:t>
          </a:r>
          <a:endParaRPr lang="en-IN" sz="1100" kern="1200" dirty="0"/>
        </a:p>
      </dsp:txBody>
      <dsp:txXfrm>
        <a:off x="6270608" y="136792"/>
        <a:ext cx="1107282" cy="738187"/>
      </dsp:txXfrm>
    </dsp:sp>
    <dsp:sp modelId="{E2AA6EE1-2F2A-4963-94B4-FB636EC714E9}">
      <dsp:nvSpPr>
        <dsp:cNvPr id="0" name=""/>
        <dsp:cNvSpPr/>
      </dsp:nvSpPr>
      <dsp:spPr>
        <a:xfrm>
          <a:off x="7387829" y="136378"/>
          <a:ext cx="1845469" cy="738187"/>
        </a:xfrm>
        <a:prstGeom prst="chevron">
          <a:avLst/>
        </a:prstGeom>
        <a:gradFill rotWithShape="0">
          <a:gsLst>
            <a:gs pos="0">
              <a:schemeClr val="accent3">
                <a:hueOff val="1936142"/>
                <a:satOff val="71429"/>
                <a:lumOff val="-10504"/>
                <a:alphaOff val="0"/>
                <a:satMod val="103000"/>
                <a:lumMod val="102000"/>
                <a:tint val="94000"/>
              </a:schemeClr>
            </a:gs>
            <a:gs pos="50000">
              <a:schemeClr val="accent3">
                <a:hueOff val="1936142"/>
                <a:satOff val="71429"/>
                <a:lumOff val="-10504"/>
                <a:alphaOff val="0"/>
                <a:satMod val="110000"/>
                <a:lumMod val="100000"/>
                <a:shade val="100000"/>
              </a:schemeClr>
            </a:gs>
            <a:gs pos="100000">
              <a:schemeClr val="accent3">
                <a:hueOff val="1936142"/>
                <a:satOff val="71429"/>
                <a:lumOff val="-10504"/>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4006" tIns="29337" rIns="14669" bIns="29337" numCol="1" spcCol="1270" anchor="ctr" anchorCtr="0">
          <a:noAutofit/>
        </a:bodyPr>
        <a:lstStyle/>
        <a:p>
          <a:pPr marL="0" lvl="0" indent="0" algn="ctr" defTabSz="488950">
            <a:lnSpc>
              <a:spcPct val="90000"/>
            </a:lnSpc>
            <a:spcBef>
              <a:spcPct val="0"/>
            </a:spcBef>
            <a:spcAft>
              <a:spcPct val="35000"/>
            </a:spcAft>
            <a:buNone/>
          </a:pPr>
          <a:r>
            <a:rPr lang="en-IN" sz="1100" b="1" kern="1200" dirty="0"/>
            <a:t>Go-To-Market Strategy</a:t>
          </a:r>
          <a:endParaRPr lang="en-IN" sz="1100" kern="1200" dirty="0"/>
        </a:p>
      </dsp:txBody>
      <dsp:txXfrm>
        <a:off x="7756923" y="136378"/>
        <a:ext cx="1107282" cy="738187"/>
      </dsp:txXfrm>
    </dsp:sp>
    <dsp:sp modelId="{36D38A19-69B6-4471-A1B1-532355075856}">
      <dsp:nvSpPr>
        <dsp:cNvPr id="0" name=""/>
        <dsp:cNvSpPr/>
      </dsp:nvSpPr>
      <dsp:spPr>
        <a:xfrm>
          <a:off x="8864204" y="136378"/>
          <a:ext cx="1845469" cy="738187"/>
        </a:xfrm>
        <a:prstGeom prst="chevron">
          <a:avLst/>
        </a:prstGeom>
        <a:gradFill rotWithShape="0">
          <a:gsLst>
            <a:gs pos="0">
              <a:schemeClr val="accent3">
                <a:hueOff val="2323371"/>
                <a:satOff val="85714"/>
                <a:lumOff val="-12605"/>
                <a:alphaOff val="0"/>
                <a:satMod val="103000"/>
                <a:lumMod val="102000"/>
                <a:tint val="94000"/>
              </a:schemeClr>
            </a:gs>
            <a:gs pos="50000">
              <a:schemeClr val="accent3">
                <a:hueOff val="2323371"/>
                <a:satOff val="85714"/>
                <a:lumOff val="-12605"/>
                <a:alphaOff val="0"/>
                <a:satMod val="110000"/>
                <a:lumMod val="100000"/>
                <a:shade val="100000"/>
              </a:schemeClr>
            </a:gs>
            <a:gs pos="100000">
              <a:schemeClr val="accent3">
                <a:hueOff val="2323371"/>
                <a:satOff val="85714"/>
                <a:lumOff val="-12605"/>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4006" tIns="29337" rIns="14669" bIns="29337" numCol="1" spcCol="1270" anchor="ctr" anchorCtr="0">
          <a:noAutofit/>
        </a:bodyPr>
        <a:lstStyle/>
        <a:p>
          <a:pPr marL="0" lvl="0" indent="0" algn="ctr" defTabSz="488950">
            <a:lnSpc>
              <a:spcPct val="90000"/>
            </a:lnSpc>
            <a:spcBef>
              <a:spcPct val="0"/>
            </a:spcBef>
            <a:spcAft>
              <a:spcPct val="35000"/>
            </a:spcAft>
            <a:buNone/>
          </a:pPr>
          <a:r>
            <a:rPr lang="en-IN" sz="1100" b="1" kern="1200" dirty="0"/>
            <a:t>Financial Strategy</a:t>
          </a:r>
        </a:p>
      </dsp:txBody>
      <dsp:txXfrm>
        <a:off x="9233298" y="136378"/>
        <a:ext cx="1107282" cy="738187"/>
      </dsp:txXfrm>
    </dsp:sp>
    <dsp:sp modelId="{D47CD1A7-5DF5-478F-8055-6B0AAF7C1C04}">
      <dsp:nvSpPr>
        <dsp:cNvPr id="0" name=""/>
        <dsp:cNvSpPr/>
      </dsp:nvSpPr>
      <dsp:spPr>
        <a:xfrm>
          <a:off x="10340579" y="136378"/>
          <a:ext cx="1845469" cy="738187"/>
        </a:xfrm>
        <a:prstGeom prst="chevron">
          <a:avLst/>
        </a:prstGeom>
        <a:gradFill rotWithShape="0">
          <a:gsLst>
            <a:gs pos="0">
              <a:schemeClr val="accent3">
                <a:hueOff val="2710599"/>
                <a:satOff val="100000"/>
                <a:lumOff val="-14706"/>
                <a:alphaOff val="0"/>
                <a:satMod val="103000"/>
                <a:lumMod val="102000"/>
                <a:tint val="94000"/>
              </a:schemeClr>
            </a:gs>
            <a:gs pos="50000">
              <a:schemeClr val="accent3">
                <a:hueOff val="2710599"/>
                <a:satOff val="100000"/>
                <a:lumOff val="-14706"/>
                <a:alphaOff val="0"/>
                <a:satMod val="110000"/>
                <a:lumMod val="100000"/>
                <a:shade val="100000"/>
              </a:schemeClr>
            </a:gs>
            <a:gs pos="100000">
              <a:schemeClr val="accent3">
                <a:hueOff val="2710599"/>
                <a:satOff val="100000"/>
                <a:lumOff val="-14706"/>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4006" tIns="29337" rIns="14669" bIns="29337" numCol="1" spcCol="1270" anchor="ctr" anchorCtr="0">
          <a:noAutofit/>
        </a:bodyPr>
        <a:lstStyle/>
        <a:p>
          <a:pPr marL="0" lvl="0" indent="0" algn="ctr" defTabSz="488950">
            <a:lnSpc>
              <a:spcPct val="90000"/>
            </a:lnSpc>
            <a:spcBef>
              <a:spcPct val="0"/>
            </a:spcBef>
            <a:spcAft>
              <a:spcPct val="35000"/>
            </a:spcAft>
            <a:buNone/>
          </a:pPr>
          <a:r>
            <a:rPr lang="en-US" sz="1100" b="1" kern="1200" dirty="0"/>
            <a:t>Implementation Strategy</a:t>
          </a:r>
          <a:endParaRPr lang="en-IN" sz="1100" b="1" kern="1200" dirty="0"/>
        </a:p>
      </dsp:txBody>
      <dsp:txXfrm>
        <a:off x="10709673" y="136378"/>
        <a:ext cx="1107282" cy="738187"/>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09B26A-39DF-4BFD-BE34-7E16539435D3}">
      <dsp:nvSpPr>
        <dsp:cNvPr id="0" name=""/>
        <dsp:cNvSpPr/>
      </dsp:nvSpPr>
      <dsp:spPr>
        <a:xfrm>
          <a:off x="0" y="0"/>
          <a:ext cx="6326473" cy="0"/>
        </a:xfrm>
        <a:prstGeom prst="line">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w="6350" cap="flat" cmpd="sng" algn="ctr">
          <a:solidFill>
            <a:schemeClr val="accent3">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80CEA235-29E3-4900-A90C-480F19FAA4BB}">
      <dsp:nvSpPr>
        <dsp:cNvPr id="0" name=""/>
        <dsp:cNvSpPr/>
      </dsp:nvSpPr>
      <dsp:spPr>
        <a:xfrm>
          <a:off x="0" y="0"/>
          <a:ext cx="1265294" cy="4537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IN" sz="1500" kern="1200" dirty="0">
              <a:solidFill>
                <a:schemeClr val="tx1"/>
              </a:solidFill>
              <a:latin typeface="Arial Narrow" panose="020B0606020202030204" pitchFamily="34" charset="0"/>
            </a:rPr>
            <a:t>Relationship seekers</a:t>
          </a:r>
        </a:p>
      </dsp:txBody>
      <dsp:txXfrm>
        <a:off x="0" y="0"/>
        <a:ext cx="1265294" cy="453707"/>
      </dsp:txXfrm>
    </dsp:sp>
    <dsp:sp modelId="{8B6CEB12-82E8-4CFD-8537-70F5DEB9A165}">
      <dsp:nvSpPr>
        <dsp:cNvPr id="0" name=""/>
        <dsp:cNvSpPr/>
      </dsp:nvSpPr>
      <dsp:spPr>
        <a:xfrm>
          <a:off x="1360191" y="20602"/>
          <a:ext cx="4966281" cy="4120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IN" sz="1400" kern="1200" dirty="0">
              <a:solidFill>
                <a:schemeClr val="tx1"/>
              </a:solidFill>
              <a:latin typeface="Arial Narrow" panose="020B0606020202030204" pitchFamily="34" charset="0"/>
            </a:rPr>
            <a:t>influenced by retailer brand, suggestions and promotions</a:t>
          </a:r>
          <a:endParaRPr lang="en-IN" sz="1400" kern="1200" dirty="0">
            <a:solidFill>
              <a:schemeClr val="tx1"/>
            </a:solidFill>
          </a:endParaRPr>
        </a:p>
      </dsp:txBody>
      <dsp:txXfrm>
        <a:off x="1360191" y="20602"/>
        <a:ext cx="4966281" cy="412058"/>
      </dsp:txXfrm>
    </dsp:sp>
    <dsp:sp modelId="{3DE3CA51-3303-4BFA-9659-2E527D8AE67F}">
      <dsp:nvSpPr>
        <dsp:cNvPr id="0" name=""/>
        <dsp:cNvSpPr/>
      </dsp:nvSpPr>
      <dsp:spPr>
        <a:xfrm>
          <a:off x="1265294" y="432661"/>
          <a:ext cx="5061178" cy="0"/>
        </a:xfrm>
        <a:prstGeom prst="line">
          <a:avLst/>
        </a:prstGeom>
        <a:noFill/>
        <a:ln w="6350" cap="flat" cmpd="sng" algn="ctr">
          <a:solidFill>
            <a:schemeClr val="accent3">
              <a:tint val="50000"/>
              <a:hueOff val="0"/>
              <a:satOff val="0"/>
              <a:lumOff val="0"/>
              <a:alphaOff val="0"/>
            </a:schemeClr>
          </a:solidFill>
          <a:prstDash val="solid"/>
          <a:miter lim="800000"/>
        </a:ln>
        <a:effectLst/>
      </dsp:spPr>
      <dsp:style>
        <a:lnRef idx="1">
          <a:scrgbClr r="0" g="0" b="0"/>
        </a:lnRef>
        <a:fillRef idx="0">
          <a:scrgbClr r="0" g="0" b="0"/>
        </a:fillRef>
        <a:effectRef idx="1">
          <a:scrgbClr r="0" g="0" b="0"/>
        </a:effectRef>
        <a:fontRef idx="minor"/>
      </dsp:style>
    </dsp:sp>
    <dsp:sp modelId="{2163726F-2A1D-49BA-A09B-E6202462E934}">
      <dsp:nvSpPr>
        <dsp:cNvPr id="0" name=""/>
        <dsp:cNvSpPr/>
      </dsp:nvSpPr>
      <dsp:spPr>
        <a:xfrm>
          <a:off x="0" y="453707"/>
          <a:ext cx="6326473" cy="0"/>
        </a:xfrm>
        <a:prstGeom prst="line">
          <a:avLst/>
        </a:prstGeom>
        <a:gradFill rotWithShape="0">
          <a:gsLst>
            <a:gs pos="0">
              <a:schemeClr val="accent3">
                <a:hueOff val="903533"/>
                <a:satOff val="33333"/>
                <a:lumOff val="-4902"/>
                <a:alphaOff val="0"/>
                <a:satMod val="103000"/>
                <a:lumMod val="102000"/>
                <a:tint val="94000"/>
              </a:schemeClr>
            </a:gs>
            <a:gs pos="50000">
              <a:schemeClr val="accent3">
                <a:hueOff val="903533"/>
                <a:satOff val="33333"/>
                <a:lumOff val="-4902"/>
                <a:alphaOff val="0"/>
                <a:satMod val="110000"/>
                <a:lumMod val="100000"/>
                <a:shade val="100000"/>
              </a:schemeClr>
            </a:gs>
            <a:gs pos="100000">
              <a:schemeClr val="accent3">
                <a:hueOff val="903533"/>
                <a:satOff val="33333"/>
                <a:lumOff val="-4902"/>
                <a:alphaOff val="0"/>
                <a:lumMod val="99000"/>
                <a:satMod val="120000"/>
                <a:shade val="78000"/>
              </a:schemeClr>
            </a:gs>
          </a:gsLst>
          <a:lin ang="5400000" scaled="0"/>
        </a:gradFill>
        <a:ln w="6350" cap="flat" cmpd="sng" algn="ctr">
          <a:solidFill>
            <a:schemeClr val="accent3">
              <a:hueOff val="903533"/>
              <a:satOff val="33333"/>
              <a:lumOff val="-4902"/>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F8BD24B6-DE55-41FC-8386-D002C06323AA}">
      <dsp:nvSpPr>
        <dsp:cNvPr id="0" name=""/>
        <dsp:cNvSpPr/>
      </dsp:nvSpPr>
      <dsp:spPr>
        <a:xfrm>
          <a:off x="0" y="453707"/>
          <a:ext cx="1265294" cy="4537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IN" sz="1400" kern="1200" dirty="0">
              <a:solidFill>
                <a:schemeClr val="tx1"/>
              </a:solidFill>
              <a:latin typeface="Arial Narrow" panose="020B0606020202030204" pitchFamily="34" charset="0"/>
            </a:rPr>
            <a:t>Convenience seekers</a:t>
          </a:r>
        </a:p>
      </dsp:txBody>
      <dsp:txXfrm>
        <a:off x="0" y="453707"/>
        <a:ext cx="1265294" cy="453707"/>
      </dsp:txXfrm>
    </dsp:sp>
    <dsp:sp modelId="{CF04D0BA-82DF-4D7F-B6A8-9D903ADFD708}">
      <dsp:nvSpPr>
        <dsp:cNvPr id="0" name=""/>
        <dsp:cNvSpPr/>
      </dsp:nvSpPr>
      <dsp:spPr>
        <a:xfrm>
          <a:off x="1360191" y="474310"/>
          <a:ext cx="4966281" cy="4120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IN" sz="1400" kern="1200" dirty="0">
              <a:solidFill>
                <a:schemeClr val="tx1"/>
              </a:solidFill>
              <a:latin typeface="Arial Narrow" panose="020B0606020202030204" pitchFamily="34" charset="0"/>
            </a:rPr>
            <a:t>Seeks value in convenience, ordering, delivery, maintaining long relationships</a:t>
          </a:r>
        </a:p>
      </dsp:txBody>
      <dsp:txXfrm>
        <a:off x="1360191" y="474310"/>
        <a:ext cx="4966281" cy="412058"/>
      </dsp:txXfrm>
    </dsp:sp>
    <dsp:sp modelId="{DB6E62B8-E3C8-4187-AF6F-8F4F41275F49}">
      <dsp:nvSpPr>
        <dsp:cNvPr id="0" name=""/>
        <dsp:cNvSpPr/>
      </dsp:nvSpPr>
      <dsp:spPr>
        <a:xfrm>
          <a:off x="1265294" y="886368"/>
          <a:ext cx="5061178" cy="0"/>
        </a:xfrm>
        <a:prstGeom prst="line">
          <a:avLst/>
        </a:prstGeom>
        <a:noFill/>
        <a:ln w="6350" cap="flat" cmpd="sng" algn="ctr">
          <a:solidFill>
            <a:schemeClr val="accent3">
              <a:tint val="50000"/>
              <a:hueOff val="0"/>
              <a:satOff val="0"/>
              <a:lumOff val="0"/>
              <a:alphaOff val="0"/>
            </a:schemeClr>
          </a:solidFill>
          <a:prstDash val="solid"/>
          <a:miter lim="800000"/>
        </a:ln>
        <a:effectLst/>
      </dsp:spPr>
      <dsp:style>
        <a:lnRef idx="1">
          <a:scrgbClr r="0" g="0" b="0"/>
        </a:lnRef>
        <a:fillRef idx="0">
          <a:scrgbClr r="0" g="0" b="0"/>
        </a:fillRef>
        <a:effectRef idx="1">
          <a:scrgbClr r="0" g="0" b="0"/>
        </a:effectRef>
        <a:fontRef idx="minor"/>
      </dsp:style>
    </dsp:sp>
    <dsp:sp modelId="{64A71637-2F95-4EBB-AD43-F7F1E4380A58}">
      <dsp:nvSpPr>
        <dsp:cNvPr id="0" name=""/>
        <dsp:cNvSpPr/>
      </dsp:nvSpPr>
      <dsp:spPr>
        <a:xfrm>
          <a:off x="0" y="907415"/>
          <a:ext cx="6326473" cy="0"/>
        </a:xfrm>
        <a:prstGeom prst="line">
          <a:avLst/>
        </a:prstGeom>
        <a:gradFill rotWithShape="0">
          <a:gsLst>
            <a:gs pos="0">
              <a:schemeClr val="accent3">
                <a:hueOff val="1807066"/>
                <a:satOff val="66667"/>
                <a:lumOff val="-9804"/>
                <a:alphaOff val="0"/>
                <a:satMod val="103000"/>
                <a:lumMod val="102000"/>
                <a:tint val="94000"/>
              </a:schemeClr>
            </a:gs>
            <a:gs pos="50000">
              <a:schemeClr val="accent3">
                <a:hueOff val="1807066"/>
                <a:satOff val="66667"/>
                <a:lumOff val="-9804"/>
                <a:alphaOff val="0"/>
                <a:satMod val="110000"/>
                <a:lumMod val="100000"/>
                <a:shade val="100000"/>
              </a:schemeClr>
            </a:gs>
            <a:gs pos="100000">
              <a:schemeClr val="accent3">
                <a:hueOff val="1807066"/>
                <a:satOff val="66667"/>
                <a:lumOff val="-9804"/>
                <a:alphaOff val="0"/>
                <a:lumMod val="99000"/>
                <a:satMod val="120000"/>
                <a:shade val="78000"/>
              </a:schemeClr>
            </a:gs>
          </a:gsLst>
          <a:lin ang="5400000" scaled="0"/>
        </a:gradFill>
        <a:ln w="6350" cap="flat" cmpd="sng" algn="ctr">
          <a:solidFill>
            <a:schemeClr val="accent3">
              <a:hueOff val="1807066"/>
              <a:satOff val="66667"/>
              <a:lumOff val="-9804"/>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F92E5924-956C-4ECB-ACA2-72293006AD0C}">
      <dsp:nvSpPr>
        <dsp:cNvPr id="0" name=""/>
        <dsp:cNvSpPr/>
      </dsp:nvSpPr>
      <dsp:spPr>
        <a:xfrm>
          <a:off x="0" y="907415"/>
          <a:ext cx="1265294" cy="4537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IN" sz="1600" kern="1200" dirty="0">
              <a:solidFill>
                <a:schemeClr val="tx1"/>
              </a:solidFill>
              <a:latin typeface="Arial Narrow" panose="020B0606020202030204" pitchFamily="34" charset="0"/>
            </a:rPr>
            <a:t>Casual Buyers</a:t>
          </a:r>
        </a:p>
      </dsp:txBody>
      <dsp:txXfrm>
        <a:off x="0" y="907415"/>
        <a:ext cx="1265294" cy="453707"/>
      </dsp:txXfrm>
    </dsp:sp>
    <dsp:sp modelId="{90291DA0-C303-4503-AB25-BAF017759B7D}">
      <dsp:nvSpPr>
        <dsp:cNvPr id="0" name=""/>
        <dsp:cNvSpPr/>
      </dsp:nvSpPr>
      <dsp:spPr>
        <a:xfrm>
          <a:off x="1360191" y="928017"/>
          <a:ext cx="4966281" cy="4120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IN" sz="1400" kern="1200" dirty="0">
              <a:solidFill>
                <a:schemeClr val="tx1"/>
              </a:solidFill>
              <a:latin typeface="Arial Narrow" panose="020B0606020202030204" pitchFamily="34" charset="0"/>
            </a:rPr>
            <a:t>Not concerned with perishables or delivery time windows</a:t>
          </a:r>
        </a:p>
      </dsp:txBody>
      <dsp:txXfrm>
        <a:off x="1360191" y="928017"/>
        <a:ext cx="4966281" cy="412058"/>
      </dsp:txXfrm>
    </dsp:sp>
    <dsp:sp modelId="{DEB9CC27-BDB8-4CA6-B70C-7ACB4BE1AA0A}">
      <dsp:nvSpPr>
        <dsp:cNvPr id="0" name=""/>
        <dsp:cNvSpPr/>
      </dsp:nvSpPr>
      <dsp:spPr>
        <a:xfrm>
          <a:off x="1265294" y="1340076"/>
          <a:ext cx="5061178" cy="0"/>
        </a:xfrm>
        <a:prstGeom prst="line">
          <a:avLst/>
        </a:prstGeom>
        <a:noFill/>
        <a:ln w="6350" cap="flat" cmpd="sng" algn="ctr">
          <a:solidFill>
            <a:schemeClr val="accent3">
              <a:tint val="50000"/>
              <a:hueOff val="0"/>
              <a:satOff val="0"/>
              <a:lumOff val="0"/>
              <a:alphaOff val="0"/>
            </a:schemeClr>
          </a:solidFill>
          <a:prstDash val="solid"/>
          <a:miter lim="800000"/>
        </a:ln>
        <a:effectLst/>
      </dsp:spPr>
      <dsp:style>
        <a:lnRef idx="1">
          <a:scrgbClr r="0" g="0" b="0"/>
        </a:lnRef>
        <a:fillRef idx="0">
          <a:scrgbClr r="0" g="0" b="0"/>
        </a:fillRef>
        <a:effectRef idx="1">
          <a:scrgbClr r="0" g="0" b="0"/>
        </a:effectRef>
        <a:fontRef idx="minor"/>
      </dsp:style>
    </dsp:sp>
    <dsp:sp modelId="{F1F9FE37-0570-46F5-B362-5096D55087C5}">
      <dsp:nvSpPr>
        <dsp:cNvPr id="0" name=""/>
        <dsp:cNvSpPr/>
      </dsp:nvSpPr>
      <dsp:spPr>
        <a:xfrm>
          <a:off x="0" y="1361122"/>
          <a:ext cx="6326473" cy="0"/>
        </a:xfrm>
        <a:prstGeom prst="line">
          <a:avLst/>
        </a:prstGeom>
        <a:gradFill rotWithShape="0">
          <a:gsLst>
            <a:gs pos="0">
              <a:schemeClr val="accent3">
                <a:hueOff val="2710599"/>
                <a:satOff val="100000"/>
                <a:lumOff val="-14706"/>
                <a:alphaOff val="0"/>
                <a:satMod val="103000"/>
                <a:lumMod val="102000"/>
                <a:tint val="94000"/>
              </a:schemeClr>
            </a:gs>
            <a:gs pos="50000">
              <a:schemeClr val="accent3">
                <a:hueOff val="2710599"/>
                <a:satOff val="100000"/>
                <a:lumOff val="-14706"/>
                <a:alphaOff val="0"/>
                <a:satMod val="110000"/>
                <a:lumMod val="100000"/>
                <a:shade val="100000"/>
              </a:schemeClr>
            </a:gs>
            <a:gs pos="100000">
              <a:schemeClr val="accent3">
                <a:hueOff val="2710599"/>
                <a:satOff val="100000"/>
                <a:lumOff val="-14706"/>
                <a:alphaOff val="0"/>
                <a:lumMod val="99000"/>
                <a:satMod val="120000"/>
                <a:shade val="78000"/>
              </a:schemeClr>
            </a:gs>
          </a:gsLst>
          <a:lin ang="5400000" scaled="0"/>
        </a:gradFill>
        <a:ln w="6350" cap="flat" cmpd="sng" algn="ctr">
          <a:solidFill>
            <a:schemeClr val="accent3">
              <a:hueOff val="2710599"/>
              <a:satOff val="100000"/>
              <a:lumOff val="-14706"/>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12D7A0E3-1675-4F96-8F62-A25F334E1A38}">
      <dsp:nvSpPr>
        <dsp:cNvPr id="0" name=""/>
        <dsp:cNvSpPr/>
      </dsp:nvSpPr>
      <dsp:spPr>
        <a:xfrm>
          <a:off x="0" y="1361122"/>
          <a:ext cx="1265294" cy="4537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IN" sz="1400" kern="1200" dirty="0">
              <a:solidFill>
                <a:schemeClr val="tx1"/>
              </a:solidFill>
              <a:latin typeface="Arial Narrow" panose="020B0606020202030204" pitchFamily="34" charset="0"/>
            </a:rPr>
            <a:t>Influencers</a:t>
          </a:r>
        </a:p>
      </dsp:txBody>
      <dsp:txXfrm>
        <a:off x="0" y="1361122"/>
        <a:ext cx="1265294" cy="453707"/>
      </dsp:txXfrm>
    </dsp:sp>
    <dsp:sp modelId="{4E964299-EA4B-4E56-BB16-BABDED4C6200}">
      <dsp:nvSpPr>
        <dsp:cNvPr id="0" name=""/>
        <dsp:cNvSpPr/>
      </dsp:nvSpPr>
      <dsp:spPr>
        <a:xfrm>
          <a:off x="1360191" y="1381725"/>
          <a:ext cx="4966281" cy="4120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IN" sz="1400" kern="1200" dirty="0">
              <a:solidFill>
                <a:schemeClr val="tx1"/>
              </a:solidFill>
              <a:latin typeface="Arial Narrow" panose="020B0606020202030204" pitchFamily="34" charset="0"/>
            </a:rPr>
            <a:t>Who want to build a self brand and be a influencer</a:t>
          </a:r>
        </a:p>
      </dsp:txBody>
      <dsp:txXfrm>
        <a:off x="1360191" y="1381725"/>
        <a:ext cx="4966281" cy="412058"/>
      </dsp:txXfrm>
    </dsp:sp>
    <dsp:sp modelId="{F388FD16-2A45-4200-82A4-71FBD506BE61}">
      <dsp:nvSpPr>
        <dsp:cNvPr id="0" name=""/>
        <dsp:cNvSpPr/>
      </dsp:nvSpPr>
      <dsp:spPr>
        <a:xfrm>
          <a:off x="1265294" y="1793783"/>
          <a:ext cx="5061178" cy="0"/>
        </a:xfrm>
        <a:prstGeom prst="line">
          <a:avLst/>
        </a:prstGeom>
        <a:noFill/>
        <a:ln w="6350" cap="flat" cmpd="sng" algn="ctr">
          <a:solidFill>
            <a:schemeClr val="accent3">
              <a:tint val="50000"/>
              <a:hueOff val="0"/>
              <a:satOff val="0"/>
              <a:lumOff val="0"/>
              <a:alphaOff val="0"/>
            </a:schemeClr>
          </a:solidFill>
          <a:prstDash val="solid"/>
          <a:miter lim="800000"/>
        </a:ln>
        <a:effectLst/>
      </dsp:spPr>
      <dsp:style>
        <a:lnRef idx="1">
          <a:scrgbClr r="0" g="0" b="0"/>
        </a:lnRef>
        <a:fillRef idx="0">
          <a:scrgbClr r="0" g="0" b="0"/>
        </a:fillRef>
        <a:effectRef idx="1">
          <a:scrgbClr r="0" g="0" b="0"/>
        </a:effectRef>
        <a:fontRef idx="minor"/>
      </dsp:style>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7A5D04-3534-4639-A743-F9E36F0CF6CF}">
      <dsp:nvSpPr>
        <dsp:cNvPr id="0" name=""/>
        <dsp:cNvSpPr/>
      </dsp:nvSpPr>
      <dsp:spPr>
        <a:xfrm>
          <a:off x="5953" y="136378"/>
          <a:ext cx="1845469" cy="738187"/>
        </a:xfrm>
        <a:prstGeom prst="homePlate">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8674" tIns="29337" rIns="14669" bIns="29337" numCol="1" spcCol="1270" anchor="ctr" anchorCtr="0">
          <a:noAutofit/>
        </a:bodyPr>
        <a:lstStyle/>
        <a:p>
          <a:pPr marL="0" lvl="0" indent="0" algn="ctr" defTabSz="488950">
            <a:lnSpc>
              <a:spcPct val="90000"/>
            </a:lnSpc>
            <a:spcBef>
              <a:spcPct val="0"/>
            </a:spcBef>
            <a:spcAft>
              <a:spcPct val="35000"/>
            </a:spcAft>
            <a:buNone/>
          </a:pPr>
          <a:r>
            <a:rPr lang="en-IN" sz="1100" kern="1200" dirty="0"/>
            <a:t>Agenda</a:t>
          </a:r>
        </a:p>
      </dsp:txBody>
      <dsp:txXfrm>
        <a:off x="5953" y="136378"/>
        <a:ext cx="1660922" cy="738187"/>
      </dsp:txXfrm>
    </dsp:sp>
    <dsp:sp modelId="{A064DA2F-2286-4371-91D5-B8D44B1754C1}">
      <dsp:nvSpPr>
        <dsp:cNvPr id="0" name=""/>
        <dsp:cNvSpPr/>
      </dsp:nvSpPr>
      <dsp:spPr>
        <a:xfrm>
          <a:off x="1482328" y="136378"/>
          <a:ext cx="1845469" cy="738187"/>
        </a:xfrm>
        <a:prstGeom prst="chevron">
          <a:avLst/>
        </a:prstGeom>
        <a:gradFill rotWithShape="0">
          <a:gsLst>
            <a:gs pos="0">
              <a:schemeClr val="accent3">
                <a:hueOff val="387228"/>
                <a:satOff val="14286"/>
                <a:lumOff val="-2101"/>
                <a:alphaOff val="0"/>
                <a:satMod val="103000"/>
                <a:lumMod val="102000"/>
                <a:tint val="94000"/>
              </a:schemeClr>
            </a:gs>
            <a:gs pos="50000">
              <a:schemeClr val="accent3">
                <a:hueOff val="387228"/>
                <a:satOff val="14286"/>
                <a:lumOff val="-2101"/>
                <a:alphaOff val="0"/>
                <a:satMod val="110000"/>
                <a:lumMod val="100000"/>
                <a:shade val="100000"/>
              </a:schemeClr>
            </a:gs>
            <a:gs pos="100000">
              <a:schemeClr val="accent3">
                <a:hueOff val="387228"/>
                <a:satOff val="14286"/>
                <a:lumOff val="-2101"/>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4006" tIns="29337" rIns="14669" bIns="29337" numCol="1" spcCol="1270" anchor="ctr" anchorCtr="0">
          <a:noAutofit/>
        </a:bodyPr>
        <a:lstStyle/>
        <a:p>
          <a:pPr marL="0" lvl="0" indent="0" algn="ctr" defTabSz="488950">
            <a:lnSpc>
              <a:spcPct val="90000"/>
            </a:lnSpc>
            <a:spcBef>
              <a:spcPct val="0"/>
            </a:spcBef>
            <a:spcAft>
              <a:spcPct val="35000"/>
            </a:spcAft>
            <a:buNone/>
          </a:pPr>
          <a:r>
            <a:rPr lang="en-US" sz="1100" b="1" kern="1200" dirty="0"/>
            <a:t>Objective</a:t>
          </a:r>
          <a:endParaRPr lang="en-IN" sz="1100" kern="1200" dirty="0"/>
        </a:p>
      </dsp:txBody>
      <dsp:txXfrm>
        <a:off x="1851422" y="136378"/>
        <a:ext cx="1107282" cy="738187"/>
      </dsp:txXfrm>
    </dsp:sp>
    <dsp:sp modelId="{652A7636-79F8-428B-83D9-1562358DBA06}">
      <dsp:nvSpPr>
        <dsp:cNvPr id="0" name=""/>
        <dsp:cNvSpPr/>
      </dsp:nvSpPr>
      <dsp:spPr>
        <a:xfrm>
          <a:off x="2958703" y="136378"/>
          <a:ext cx="1845469" cy="738187"/>
        </a:xfrm>
        <a:prstGeom prst="chevron">
          <a:avLst/>
        </a:prstGeom>
        <a:gradFill rotWithShape="0">
          <a:gsLst>
            <a:gs pos="0">
              <a:schemeClr val="accent3">
                <a:hueOff val="774457"/>
                <a:satOff val="28571"/>
                <a:lumOff val="-4202"/>
                <a:alphaOff val="0"/>
                <a:satMod val="103000"/>
                <a:lumMod val="102000"/>
                <a:tint val="94000"/>
              </a:schemeClr>
            </a:gs>
            <a:gs pos="50000">
              <a:schemeClr val="accent3">
                <a:hueOff val="774457"/>
                <a:satOff val="28571"/>
                <a:lumOff val="-4202"/>
                <a:alphaOff val="0"/>
                <a:satMod val="110000"/>
                <a:lumMod val="100000"/>
                <a:shade val="100000"/>
              </a:schemeClr>
            </a:gs>
            <a:gs pos="100000">
              <a:schemeClr val="accent3">
                <a:hueOff val="774457"/>
                <a:satOff val="28571"/>
                <a:lumOff val="-4202"/>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4006" tIns="29337" rIns="14669" bIns="29337" numCol="1" spcCol="1270" anchor="ctr" anchorCtr="0">
          <a:noAutofit/>
        </a:bodyPr>
        <a:lstStyle/>
        <a:p>
          <a:pPr marL="0" lvl="0" indent="0" algn="ctr" defTabSz="488950">
            <a:lnSpc>
              <a:spcPct val="90000"/>
            </a:lnSpc>
            <a:spcBef>
              <a:spcPct val="0"/>
            </a:spcBef>
            <a:spcAft>
              <a:spcPct val="35000"/>
            </a:spcAft>
            <a:buNone/>
          </a:pPr>
          <a:r>
            <a:rPr lang="en-US" sz="1100" b="1" kern="1200" dirty="0"/>
            <a:t>Market Opportunity Assessment</a:t>
          </a:r>
          <a:endParaRPr lang="en-IN" sz="1100" kern="1200" dirty="0"/>
        </a:p>
      </dsp:txBody>
      <dsp:txXfrm>
        <a:off x="3327797" y="136378"/>
        <a:ext cx="1107282" cy="738187"/>
      </dsp:txXfrm>
    </dsp:sp>
    <dsp:sp modelId="{07749D3F-6FC7-42F7-A198-39B5F67A71A2}">
      <dsp:nvSpPr>
        <dsp:cNvPr id="0" name=""/>
        <dsp:cNvSpPr/>
      </dsp:nvSpPr>
      <dsp:spPr>
        <a:xfrm>
          <a:off x="4435078" y="136378"/>
          <a:ext cx="1845469" cy="738187"/>
        </a:xfrm>
        <a:prstGeom prst="chevron">
          <a:avLst/>
        </a:prstGeom>
        <a:gradFill rotWithShape="0">
          <a:gsLst>
            <a:gs pos="0">
              <a:schemeClr val="accent3">
                <a:hueOff val="1161685"/>
                <a:satOff val="42857"/>
                <a:lumOff val="-6303"/>
                <a:alphaOff val="0"/>
                <a:satMod val="103000"/>
                <a:lumMod val="102000"/>
                <a:tint val="94000"/>
              </a:schemeClr>
            </a:gs>
            <a:gs pos="50000">
              <a:schemeClr val="accent3">
                <a:hueOff val="1161685"/>
                <a:satOff val="42857"/>
                <a:lumOff val="-6303"/>
                <a:alphaOff val="0"/>
                <a:satMod val="110000"/>
                <a:lumMod val="100000"/>
                <a:shade val="100000"/>
              </a:schemeClr>
            </a:gs>
            <a:gs pos="100000">
              <a:schemeClr val="accent3">
                <a:hueOff val="1161685"/>
                <a:satOff val="42857"/>
                <a:lumOff val="-6303"/>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0005" tIns="26670" rIns="13335" bIns="26670" numCol="1" spcCol="1270" anchor="ctr" anchorCtr="0">
          <a:noAutofit/>
        </a:bodyPr>
        <a:lstStyle/>
        <a:p>
          <a:pPr marL="0" lvl="0" indent="0" algn="ctr" defTabSz="444500">
            <a:lnSpc>
              <a:spcPct val="90000"/>
            </a:lnSpc>
            <a:spcBef>
              <a:spcPct val="0"/>
            </a:spcBef>
            <a:spcAft>
              <a:spcPct val="35000"/>
            </a:spcAft>
            <a:buNone/>
          </a:pPr>
          <a:r>
            <a:rPr lang="en-US" sz="1000" b="1" i="0" kern="1200"/>
            <a:t>Product Proposition Analysis &amp; Competitive Analysis</a:t>
          </a:r>
          <a:endParaRPr lang="en-IN" sz="1000" i="0" kern="1200" dirty="0"/>
        </a:p>
      </dsp:txBody>
      <dsp:txXfrm>
        <a:off x="4804172" y="136378"/>
        <a:ext cx="1107282" cy="738187"/>
      </dsp:txXfrm>
    </dsp:sp>
    <dsp:sp modelId="{CA0968CD-AB73-4361-8FE6-C44ECDEDBF6E}">
      <dsp:nvSpPr>
        <dsp:cNvPr id="0" name=""/>
        <dsp:cNvSpPr/>
      </dsp:nvSpPr>
      <dsp:spPr>
        <a:xfrm>
          <a:off x="5911454" y="97048"/>
          <a:ext cx="1845469" cy="738187"/>
        </a:xfrm>
        <a:prstGeom prst="chevron">
          <a:avLst/>
        </a:prstGeom>
        <a:solidFill>
          <a:srgbClr val="800000"/>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4006" tIns="29337" rIns="14669" bIns="29337" numCol="1" spcCol="1270" anchor="ctr" anchorCtr="0">
          <a:noAutofit/>
        </a:bodyPr>
        <a:lstStyle/>
        <a:p>
          <a:pPr marL="0" lvl="0" indent="0" algn="ctr" defTabSz="488950">
            <a:lnSpc>
              <a:spcPct val="90000"/>
            </a:lnSpc>
            <a:spcBef>
              <a:spcPct val="0"/>
            </a:spcBef>
            <a:spcAft>
              <a:spcPct val="35000"/>
            </a:spcAft>
            <a:buNone/>
          </a:pPr>
          <a:r>
            <a:rPr lang="en-US" sz="1100" b="1" kern="1200" dirty="0"/>
            <a:t>Value Proposition</a:t>
          </a:r>
          <a:endParaRPr lang="en-IN" sz="1100" kern="1200" dirty="0"/>
        </a:p>
      </dsp:txBody>
      <dsp:txXfrm>
        <a:off x="6280548" y="97048"/>
        <a:ext cx="1107282" cy="738187"/>
      </dsp:txXfrm>
    </dsp:sp>
    <dsp:sp modelId="{E2AA6EE1-2F2A-4963-94B4-FB636EC714E9}">
      <dsp:nvSpPr>
        <dsp:cNvPr id="0" name=""/>
        <dsp:cNvSpPr/>
      </dsp:nvSpPr>
      <dsp:spPr>
        <a:xfrm>
          <a:off x="7387829" y="136378"/>
          <a:ext cx="1845469" cy="738187"/>
        </a:xfrm>
        <a:prstGeom prst="chevron">
          <a:avLst/>
        </a:prstGeom>
        <a:gradFill rotWithShape="0">
          <a:gsLst>
            <a:gs pos="0">
              <a:schemeClr val="accent3">
                <a:hueOff val="1936142"/>
                <a:satOff val="71429"/>
                <a:lumOff val="-10504"/>
                <a:alphaOff val="0"/>
                <a:satMod val="103000"/>
                <a:lumMod val="102000"/>
                <a:tint val="94000"/>
              </a:schemeClr>
            </a:gs>
            <a:gs pos="50000">
              <a:schemeClr val="accent3">
                <a:hueOff val="1936142"/>
                <a:satOff val="71429"/>
                <a:lumOff val="-10504"/>
                <a:alphaOff val="0"/>
                <a:satMod val="110000"/>
                <a:lumMod val="100000"/>
                <a:shade val="100000"/>
              </a:schemeClr>
            </a:gs>
            <a:gs pos="100000">
              <a:schemeClr val="accent3">
                <a:hueOff val="1936142"/>
                <a:satOff val="71429"/>
                <a:lumOff val="-10504"/>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4006" tIns="29337" rIns="14669" bIns="29337" numCol="1" spcCol="1270" anchor="ctr" anchorCtr="0">
          <a:noAutofit/>
        </a:bodyPr>
        <a:lstStyle/>
        <a:p>
          <a:pPr marL="0" lvl="0" indent="0" algn="ctr" defTabSz="488950">
            <a:lnSpc>
              <a:spcPct val="90000"/>
            </a:lnSpc>
            <a:spcBef>
              <a:spcPct val="0"/>
            </a:spcBef>
            <a:spcAft>
              <a:spcPct val="35000"/>
            </a:spcAft>
            <a:buNone/>
          </a:pPr>
          <a:r>
            <a:rPr lang="en-IN" sz="1100" b="1" kern="1200" dirty="0"/>
            <a:t>Go-To-Market Strategy</a:t>
          </a:r>
          <a:endParaRPr lang="en-IN" sz="1100" kern="1200" dirty="0"/>
        </a:p>
      </dsp:txBody>
      <dsp:txXfrm>
        <a:off x="7756923" y="136378"/>
        <a:ext cx="1107282" cy="738187"/>
      </dsp:txXfrm>
    </dsp:sp>
    <dsp:sp modelId="{36D38A19-69B6-4471-A1B1-532355075856}">
      <dsp:nvSpPr>
        <dsp:cNvPr id="0" name=""/>
        <dsp:cNvSpPr/>
      </dsp:nvSpPr>
      <dsp:spPr>
        <a:xfrm>
          <a:off x="8864204" y="136378"/>
          <a:ext cx="1845469" cy="738187"/>
        </a:xfrm>
        <a:prstGeom prst="chevron">
          <a:avLst/>
        </a:prstGeom>
        <a:gradFill rotWithShape="0">
          <a:gsLst>
            <a:gs pos="0">
              <a:schemeClr val="accent3">
                <a:hueOff val="2323371"/>
                <a:satOff val="85714"/>
                <a:lumOff val="-12605"/>
                <a:alphaOff val="0"/>
                <a:satMod val="103000"/>
                <a:lumMod val="102000"/>
                <a:tint val="94000"/>
              </a:schemeClr>
            </a:gs>
            <a:gs pos="50000">
              <a:schemeClr val="accent3">
                <a:hueOff val="2323371"/>
                <a:satOff val="85714"/>
                <a:lumOff val="-12605"/>
                <a:alphaOff val="0"/>
                <a:satMod val="110000"/>
                <a:lumMod val="100000"/>
                <a:shade val="100000"/>
              </a:schemeClr>
            </a:gs>
            <a:gs pos="100000">
              <a:schemeClr val="accent3">
                <a:hueOff val="2323371"/>
                <a:satOff val="85714"/>
                <a:lumOff val="-12605"/>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4006" tIns="29337" rIns="14669" bIns="29337" numCol="1" spcCol="1270" anchor="ctr" anchorCtr="0">
          <a:noAutofit/>
        </a:bodyPr>
        <a:lstStyle/>
        <a:p>
          <a:pPr marL="0" lvl="0" indent="0" algn="ctr" defTabSz="488950">
            <a:lnSpc>
              <a:spcPct val="90000"/>
            </a:lnSpc>
            <a:spcBef>
              <a:spcPct val="0"/>
            </a:spcBef>
            <a:spcAft>
              <a:spcPct val="35000"/>
            </a:spcAft>
            <a:buNone/>
          </a:pPr>
          <a:r>
            <a:rPr lang="en-IN" sz="1100" b="1" kern="1200" dirty="0"/>
            <a:t>Financial Strategy</a:t>
          </a:r>
        </a:p>
      </dsp:txBody>
      <dsp:txXfrm>
        <a:off x="9233298" y="136378"/>
        <a:ext cx="1107282" cy="738187"/>
      </dsp:txXfrm>
    </dsp:sp>
    <dsp:sp modelId="{D47CD1A7-5DF5-478F-8055-6B0AAF7C1C04}">
      <dsp:nvSpPr>
        <dsp:cNvPr id="0" name=""/>
        <dsp:cNvSpPr/>
      </dsp:nvSpPr>
      <dsp:spPr>
        <a:xfrm>
          <a:off x="10340579" y="136378"/>
          <a:ext cx="1845469" cy="738187"/>
        </a:xfrm>
        <a:prstGeom prst="chevron">
          <a:avLst/>
        </a:prstGeom>
        <a:gradFill rotWithShape="0">
          <a:gsLst>
            <a:gs pos="0">
              <a:schemeClr val="accent3">
                <a:hueOff val="2710599"/>
                <a:satOff val="100000"/>
                <a:lumOff val="-14706"/>
                <a:alphaOff val="0"/>
                <a:satMod val="103000"/>
                <a:lumMod val="102000"/>
                <a:tint val="94000"/>
              </a:schemeClr>
            </a:gs>
            <a:gs pos="50000">
              <a:schemeClr val="accent3">
                <a:hueOff val="2710599"/>
                <a:satOff val="100000"/>
                <a:lumOff val="-14706"/>
                <a:alphaOff val="0"/>
                <a:satMod val="110000"/>
                <a:lumMod val="100000"/>
                <a:shade val="100000"/>
              </a:schemeClr>
            </a:gs>
            <a:gs pos="100000">
              <a:schemeClr val="accent3">
                <a:hueOff val="2710599"/>
                <a:satOff val="100000"/>
                <a:lumOff val="-14706"/>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4006" tIns="29337" rIns="14669" bIns="29337" numCol="1" spcCol="1270" anchor="ctr" anchorCtr="0">
          <a:noAutofit/>
        </a:bodyPr>
        <a:lstStyle/>
        <a:p>
          <a:pPr marL="0" lvl="0" indent="0" algn="ctr" defTabSz="488950">
            <a:lnSpc>
              <a:spcPct val="90000"/>
            </a:lnSpc>
            <a:spcBef>
              <a:spcPct val="0"/>
            </a:spcBef>
            <a:spcAft>
              <a:spcPct val="35000"/>
            </a:spcAft>
            <a:buNone/>
          </a:pPr>
          <a:r>
            <a:rPr lang="en-US" sz="1100" b="1" kern="1200" dirty="0"/>
            <a:t>Implementation Strategy</a:t>
          </a:r>
          <a:endParaRPr lang="en-IN" sz="1100" b="1" kern="1200" dirty="0"/>
        </a:p>
      </dsp:txBody>
      <dsp:txXfrm>
        <a:off x="10709673" y="136378"/>
        <a:ext cx="1107282" cy="738187"/>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7A5D04-3534-4639-A743-F9E36F0CF6CF}">
      <dsp:nvSpPr>
        <dsp:cNvPr id="0" name=""/>
        <dsp:cNvSpPr/>
      </dsp:nvSpPr>
      <dsp:spPr>
        <a:xfrm>
          <a:off x="5953" y="136378"/>
          <a:ext cx="1845469" cy="738187"/>
        </a:xfrm>
        <a:prstGeom prst="homePlate">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8674" tIns="29337" rIns="14669" bIns="29337" numCol="1" spcCol="1270" anchor="ctr" anchorCtr="0">
          <a:noAutofit/>
        </a:bodyPr>
        <a:lstStyle/>
        <a:p>
          <a:pPr marL="0" lvl="0" indent="0" algn="ctr" defTabSz="488950">
            <a:lnSpc>
              <a:spcPct val="90000"/>
            </a:lnSpc>
            <a:spcBef>
              <a:spcPct val="0"/>
            </a:spcBef>
            <a:spcAft>
              <a:spcPct val="35000"/>
            </a:spcAft>
            <a:buNone/>
          </a:pPr>
          <a:r>
            <a:rPr lang="en-IN" sz="1100" kern="1200" dirty="0"/>
            <a:t>Agenda</a:t>
          </a:r>
        </a:p>
      </dsp:txBody>
      <dsp:txXfrm>
        <a:off x="5953" y="136378"/>
        <a:ext cx="1660922" cy="738187"/>
      </dsp:txXfrm>
    </dsp:sp>
    <dsp:sp modelId="{A064DA2F-2286-4371-91D5-B8D44B1754C1}">
      <dsp:nvSpPr>
        <dsp:cNvPr id="0" name=""/>
        <dsp:cNvSpPr/>
      </dsp:nvSpPr>
      <dsp:spPr>
        <a:xfrm>
          <a:off x="1482328" y="136378"/>
          <a:ext cx="1845469" cy="738187"/>
        </a:xfrm>
        <a:prstGeom prst="chevron">
          <a:avLst/>
        </a:prstGeom>
        <a:gradFill rotWithShape="0">
          <a:gsLst>
            <a:gs pos="0">
              <a:schemeClr val="accent3">
                <a:hueOff val="387228"/>
                <a:satOff val="14286"/>
                <a:lumOff val="-2101"/>
                <a:alphaOff val="0"/>
                <a:satMod val="103000"/>
                <a:lumMod val="102000"/>
                <a:tint val="94000"/>
              </a:schemeClr>
            </a:gs>
            <a:gs pos="50000">
              <a:schemeClr val="accent3">
                <a:hueOff val="387228"/>
                <a:satOff val="14286"/>
                <a:lumOff val="-2101"/>
                <a:alphaOff val="0"/>
                <a:satMod val="110000"/>
                <a:lumMod val="100000"/>
                <a:shade val="100000"/>
              </a:schemeClr>
            </a:gs>
            <a:gs pos="100000">
              <a:schemeClr val="accent3">
                <a:hueOff val="387228"/>
                <a:satOff val="14286"/>
                <a:lumOff val="-2101"/>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4006" tIns="29337" rIns="14669" bIns="29337" numCol="1" spcCol="1270" anchor="ctr" anchorCtr="0">
          <a:noAutofit/>
        </a:bodyPr>
        <a:lstStyle/>
        <a:p>
          <a:pPr marL="0" lvl="0" indent="0" algn="ctr" defTabSz="488950">
            <a:lnSpc>
              <a:spcPct val="90000"/>
            </a:lnSpc>
            <a:spcBef>
              <a:spcPct val="0"/>
            </a:spcBef>
            <a:spcAft>
              <a:spcPct val="35000"/>
            </a:spcAft>
            <a:buNone/>
          </a:pPr>
          <a:r>
            <a:rPr lang="en-US" sz="1100" b="1" kern="1200" dirty="0"/>
            <a:t>Objective</a:t>
          </a:r>
          <a:endParaRPr lang="en-IN" sz="1100" kern="1200" dirty="0"/>
        </a:p>
      </dsp:txBody>
      <dsp:txXfrm>
        <a:off x="1851422" y="136378"/>
        <a:ext cx="1107282" cy="738187"/>
      </dsp:txXfrm>
    </dsp:sp>
    <dsp:sp modelId="{652A7636-79F8-428B-83D9-1562358DBA06}">
      <dsp:nvSpPr>
        <dsp:cNvPr id="0" name=""/>
        <dsp:cNvSpPr/>
      </dsp:nvSpPr>
      <dsp:spPr>
        <a:xfrm>
          <a:off x="2958703" y="136378"/>
          <a:ext cx="1845469" cy="738187"/>
        </a:xfrm>
        <a:prstGeom prst="chevron">
          <a:avLst/>
        </a:prstGeom>
        <a:gradFill rotWithShape="0">
          <a:gsLst>
            <a:gs pos="0">
              <a:schemeClr val="accent3">
                <a:hueOff val="774457"/>
                <a:satOff val="28571"/>
                <a:lumOff val="-4202"/>
                <a:alphaOff val="0"/>
                <a:satMod val="103000"/>
                <a:lumMod val="102000"/>
                <a:tint val="94000"/>
              </a:schemeClr>
            </a:gs>
            <a:gs pos="50000">
              <a:schemeClr val="accent3">
                <a:hueOff val="774457"/>
                <a:satOff val="28571"/>
                <a:lumOff val="-4202"/>
                <a:alphaOff val="0"/>
                <a:satMod val="110000"/>
                <a:lumMod val="100000"/>
                <a:shade val="100000"/>
              </a:schemeClr>
            </a:gs>
            <a:gs pos="100000">
              <a:schemeClr val="accent3">
                <a:hueOff val="774457"/>
                <a:satOff val="28571"/>
                <a:lumOff val="-4202"/>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4006" tIns="29337" rIns="14669" bIns="29337" numCol="1" spcCol="1270" anchor="ctr" anchorCtr="0">
          <a:noAutofit/>
        </a:bodyPr>
        <a:lstStyle/>
        <a:p>
          <a:pPr marL="0" lvl="0" indent="0" algn="ctr" defTabSz="488950">
            <a:lnSpc>
              <a:spcPct val="90000"/>
            </a:lnSpc>
            <a:spcBef>
              <a:spcPct val="0"/>
            </a:spcBef>
            <a:spcAft>
              <a:spcPct val="35000"/>
            </a:spcAft>
            <a:buNone/>
          </a:pPr>
          <a:r>
            <a:rPr lang="en-US" sz="1100" b="1" kern="1200" dirty="0"/>
            <a:t>Market Opportunity Assessment</a:t>
          </a:r>
          <a:endParaRPr lang="en-IN" sz="1100" kern="1200" dirty="0"/>
        </a:p>
      </dsp:txBody>
      <dsp:txXfrm>
        <a:off x="3327797" y="136378"/>
        <a:ext cx="1107282" cy="738187"/>
      </dsp:txXfrm>
    </dsp:sp>
    <dsp:sp modelId="{07749D3F-6FC7-42F7-A198-39B5F67A71A2}">
      <dsp:nvSpPr>
        <dsp:cNvPr id="0" name=""/>
        <dsp:cNvSpPr/>
      </dsp:nvSpPr>
      <dsp:spPr>
        <a:xfrm>
          <a:off x="4435078" y="136378"/>
          <a:ext cx="1845469" cy="738187"/>
        </a:xfrm>
        <a:prstGeom prst="chevron">
          <a:avLst/>
        </a:prstGeom>
        <a:gradFill rotWithShape="0">
          <a:gsLst>
            <a:gs pos="0">
              <a:schemeClr val="accent3">
                <a:hueOff val="1161685"/>
                <a:satOff val="42857"/>
                <a:lumOff val="-6303"/>
                <a:alphaOff val="0"/>
                <a:satMod val="103000"/>
                <a:lumMod val="102000"/>
                <a:tint val="94000"/>
              </a:schemeClr>
            </a:gs>
            <a:gs pos="50000">
              <a:schemeClr val="accent3">
                <a:hueOff val="1161685"/>
                <a:satOff val="42857"/>
                <a:lumOff val="-6303"/>
                <a:alphaOff val="0"/>
                <a:satMod val="110000"/>
                <a:lumMod val="100000"/>
                <a:shade val="100000"/>
              </a:schemeClr>
            </a:gs>
            <a:gs pos="100000">
              <a:schemeClr val="accent3">
                <a:hueOff val="1161685"/>
                <a:satOff val="42857"/>
                <a:lumOff val="-6303"/>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0005" tIns="26670" rIns="13335" bIns="26670" numCol="1" spcCol="1270" anchor="ctr" anchorCtr="0">
          <a:noAutofit/>
        </a:bodyPr>
        <a:lstStyle/>
        <a:p>
          <a:pPr marL="0" lvl="0" indent="0" algn="ctr" defTabSz="444500">
            <a:lnSpc>
              <a:spcPct val="90000"/>
            </a:lnSpc>
            <a:spcBef>
              <a:spcPct val="0"/>
            </a:spcBef>
            <a:spcAft>
              <a:spcPct val="35000"/>
            </a:spcAft>
            <a:buNone/>
          </a:pPr>
          <a:r>
            <a:rPr lang="en-US" sz="1000" b="1" i="0" kern="1200"/>
            <a:t>Product Proposition Analysis &amp; Competitive Analysis</a:t>
          </a:r>
          <a:endParaRPr lang="en-IN" sz="1000" i="0" kern="1200" dirty="0"/>
        </a:p>
      </dsp:txBody>
      <dsp:txXfrm>
        <a:off x="4804172" y="136378"/>
        <a:ext cx="1107282" cy="738187"/>
      </dsp:txXfrm>
    </dsp:sp>
    <dsp:sp modelId="{CA0968CD-AB73-4361-8FE6-C44ECDEDBF6E}">
      <dsp:nvSpPr>
        <dsp:cNvPr id="0" name=""/>
        <dsp:cNvSpPr/>
      </dsp:nvSpPr>
      <dsp:spPr>
        <a:xfrm>
          <a:off x="5911454" y="97048"/>
          <a:ext cx="1845469" cy="738187"/>
        </a:xfrm>
        <a:prstGeom prst="chevron">
          <a:avLst/>
        </a:prstGeom>
        <a:solidFill>
          <a:srgbClr val="800000"/>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4006" tIns="29337" rIns="14669" bIns="29337" numCol="1" spcCol="1270" anchor="ctr" anchorCtr="0">
          <a:noAutofit/>
        </a:bodyPr>
        <a:lstStyle/>
        <a:p>
          <a:pPr marL="0" lvl="0" indent="0" algn="ctr" defTabSz="488950">
            <a:lnSpc>
              <a:spcPct val="90000"/>
            </a:lnSpc>
            <a:spcBef>
              <a:spcPct val="0"/>
            </a:spcBef>
            <a:spcAft>
              <a:spcPct val="35000"/>
            </a:spcAft>
            <a:buNone/>
          </a:pPr>
          <a:r>
            <a:rPr lang="en-US" sz="1100" b="1" kern="1200" dirty="0"/>
            <a:t>Value Proposition</a:t>
          </a:r>
          <a:endParaRPr lang="en-IN" sz="1100" kern="1200" dirty="0"/>
        </a:p>
      </dsp:txBody>
      <dsp:txXfrm>
        <a:off x="6280548" y="97048"/>
        <a:ext cx="1107282" cy="738187"/>
      </dsp:txXfrm>
    </dsp:sp>
    <dsp:sp modelId="{E2AA6EE1-2F2A-4963-94B4-FB636EC714E9}">
      <dsp:nvSpPr>
        <dsp:cNvPr id="0" name=""/>
        <dsp:cNvSpPr/>
      </dsp:nvSpPr>
      <dsp:spPr>
        <a:xfrm>
          <a:off x="7387829" y="136378"/>
          <a:ext cx="1845469" cy="738187"/>
        </a:xfrm>
        <a:prstGeom prst="chevron">
          <a:avLst/>
        </a:prstGeom>
        <a:gradFill rotWithShape="0">
          <a:gsLst>
            <a:gs pos="0">
              <a:schemeClr val="accent3">
                <a:hueOff val="1936142"/>
                <a:satOff val="71429"/>
                <a:lumOff val="-10504"/>
                <a:alphaOff val="0"/>
                <a:satMod val="103000"/>
                <a:lumMod val="102000"/>
                <a:tint val="94000"/>
              </a:schemeClr>
            </a:gs>
            <a:gs pos="50000">
              <a:schemeClr val="accent3">
                <a:hueOff val="1936142"/>
                <a:satOff val="71429"/>
                <a:lumOff val="-10504"/>
                <a:alphaOff val="0"/>
                <a:satMod val="110000"/>
                <a:lumMod val="100000"/>
                <a:shade val="100000"/>
              </a:schemeClr>
            </a:gs>
            <a:gs pos="100000">
              <a:schemeClr val="accent3">
                <a:hueOff val="1936142"/>
                <a:satOff val="71429"/>
                <a:lumOff val="-10504"/>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4006" tIns="29337" rIns="14669" bIns="29337" numCol="1" spcCol="1270" anchor="ctr" anchorCtr="0">
          <a:noAutofit/>
        </a:bodyPr>
        <a:lstStyle/>
        <a:p>
          <a:pPr marL="0" lvl="0" indent="0" algn="ctr" defTabSz="488950">
            <a:lnSpc>
              <a:spcPct val="90000"/>
            </a:lnSpc>
            <a:spcBef>
              <a:spcPct val="0"/>
            </a:spcBef>
            <a:spcAft>
              <a:spcPct val="35000"/>
            </a:spcAft>
            <a:buNone/>
          </a:pPr>
          <a:r>
            <a:rPr lang="en-IN" sz="1100" b="1" kern="1200" dirty="0"/>
            <a:t>Go-To-Market Strategy</a:t>
          </a:r>
          <a:endParaRPr lang="en-IN" sz="1100" kern="1200" dirty="0"/>
        </a:p>
      </dsp:txBody>
      <dsp:txXfrm>
        <a:off x="7756923" y="136378"/>
        <a:ext cx="1107282" cy="738187"/>
      </dsp:txXfrm>
    </dsp:sp>
    <dsp:sp modelId="{36D38A19-69B6-4471-A1B1-532355075856}">
      <dsp:nvSpPr>
        <dsp:cNvPr id="0" name=""/>
        <dsp:cNvSpPr/>
      </dsp:nvSpPr>
      <dsp:spPr>
        <a:xfrm>
          <a:off x="8864204" y="136378"/>
          <a:ext cx="1845469" cy="738187"/>
        </a:xfrm>
        <a:prstGeom prst="chevron">
          <a:avLst/>
        </a:prstGeom>
        <a:gradFill rotWithShape="0">
          <a:gsLst>
            <a:gs pos="0">
              <a:schemeClr val="accent3">
                <a:hueOff val="2323371"/>
                <a:satOff val="85714"/>
                <a:lumOff val="-12605"/>
                <a:alphaOff val="0"/>
                <a:satMod val="103000"/>
                <a:lumMod val="102000"/>
                <a:tint val="94000"/>
              </a:schemeClr>
            </a:gs>
            <a:gs pos="50000">
              <a:schemeClr val="accent3">
                <a:hueOff val="2323371"/>
                <a:satOff val="85714"/>
                <a:lumOff val="-12605"/>
                <a:alphaOff val="0"/>
                <a:satMod val="110000"/>
                <a:lumMod val="100000"/>
                <a:shade val="100000"/>
              </a:schemeClr>
            </a:gs>
            <a:gs pos="100000">
              <a:schemeClr val="accent3">
                <a:hueOff val="2323371"/>
                <a:satOff val="85714"/>
                <a:lumOff val="-12605"/>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4006" tIns="29337" rIns="14669" bIns="29337" numCol="1" spcCol="1270" anchor="ctr" anchorCtr="0">
          <a:noAutofit/>
        </a:bodyPr>
        <a:lstStyle/>
        <a:p>
          <a:pPr marL="0" lvl="0" indent="0" algn="ctr" defTabSz="488950">
            <a:lnSpc>
              <a:spcPct val="90000"/>
            </a:lnSpc>
            <a:spcBef>
              <a:spcPct val="0"/>
            </a:spcBef>
            <a:spcAft>
              <a:spcPct val="35000"/>
            </a:spcAft>
            <a:buNone/>
          </a:pPr>
          <a:r>
            <a:rPr lang="en-IN" sz="1100" b="1" kern="1200" dirty="0"/>
            <a:t>Financial Strategy</a:t>
          </a:r>
        </a:p>
      </dsp:txBody>
      <dsp:txXfrm>
        <a:off x="9233298" y="136378"/>
        <a:ext cx="1107282" cy="738187"/>
      </dsp:txXfrm>
    </dsp:sp>
    <dsp:sp modelId="{D47CD1A7-5DF5-478F-8055-6B0AAF7C1C04}">
      <dsp:nvSpPr>
        <dsp:cNvPr id="0" name=""/>
        <dsp:cNvSpPr/>
      </dsp:nvSpPr>
      <dsp:spPr>
        <a:xfrm>
          <a:off x="10340579" y="136378"/>
          <a:ext cx="1845469" cy="738187"/>
        </a:xfrm>
        <a:prstGeom prst="chevron">
          <a:avLst/>
        </a:prstGeom>
        <a:gradFill rotWithShape="0">
          <a:gsLst>
            <a:gs pos="0">
              <a:schemeClr val="accent3">
                <a:hueOff val="2710599"/>
                <a:satOff val="100000"/>
                <a:lumOff val="-14706"/>
                <a:alphaOff val="0"/>
                <a:satMod val="103000"/>
                <a:lumMod val="102000"/>
                <a:tint val="94000"/>
              </a:schemeClr>
            </a:gs>
            <a:gs pos="50000">
              <a:schemeClr val="accent3">
                <a:hueOff val="2710599"/>
                <a:satOff val="100000"/>
                <a:lumOff val="-14706"/>
                <a:alphaOff val="0"/>
                <a:satMod val="110000"/>
                <a:lumMod val="100000"/>
                <a:shade val="100000"/>
              </a:schemeClr>
            </a:gs>
            <a:gs pos="100000">
              <a:schemeClr val="accent3">
                <a:hueOff val="2710599"/>
                <a:satOff val="100000"/>
                <a:lumOff val="-14706"/>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4006" tIns="29337" rIns="14669" bIns="29337" numCol="1" spcCol="1270" anchor="ctr" anchorCtr="0">
          <a:noAutofit/>
        </a:bodyPr>
        <a:lstStyle/>
        <a:p>
          <a:pPr marL="0" lvl="0" indent="0" algn="ctr" defTabSz="488950">
            <a:lnSpc>
              <a:spcPct val="90000"/>
            </a:lnSpc>
            <a:spcBef>
              <a:spcPct val="0"/>
            </a:spcBef>
            <a:spcAft>
              <a:spcPct val="35000"/>
            </a:spcAft>
            <a:buNone/>
          </a:pPr>
          <a:r>
            <a:rPr lang="en-US" sz="1100" b="1" kern="1200" dirty="0"/>
            <a:t>Implementation Strategy</a:t>
          </a:r>
          <a:endParaRPr lang="en-IN" sz="1100" b="1" kern="1200" dirty="0"/>
        </a:p>
      </dsp:txBody>
      <dsp:txXfrm>
        <a:off x="10709673" y="136378"/>
        <a:ext cx="1107282" cy="738187"/>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7A5D04-3534-4639-A743-F9E36F0CF6CF}">
      <dsp:nvSpPr>
        <dsp:cNvPr id="0" name=""/>
        <dsp:cNvSpPr/>
      </dsp:nvSpPr>
      <dsp:spPr>
        <a:xfrm>
          <a:off x="5953" y="136378"/>
          <a:ext cx="1845469" cy="738187"/>
        </a:xfrm>
        <a:prstGeom prst="homePlate">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8674" tIns="29337" rIns="14669" bIns="29337" numCol="1" spcCol="1270" anchor="ctr" anchorCtr="0">
          <a:noAutofit/>
        </a:bodyPr>
        <a:lstStyle/>
        <a:p>
          <a:pPr marL="0" lvl="0" indent="0" algn="ctr" defTabSz="488950">
            <a:lnSpc>
              <a:spcPct val="90000"/>
            </a:lnSpc>
            <a:spcBef>
              <a:spcPct val="0"/>
            </a:spcBef>
            <a:spcAft>
              <a:spcPct val="35000"/>
            </a:spcAft>
            <a:buNone/>
          </a:pPr>
          <a:r>
            <a:rPr lang="en-IN" sz="1100" kern="1200" dirty="0"/>
            <a:t>Agenda</a:t>
          </a:r>
        </a:p>
      </dsp:txBody>
      <dsp:txXfrm>
        <a:off x="5953" y="136378"/>
        <a:ext cx="1660922" cy="738187"/>
      </dsp:txXfrm>
    </dsp:sp>
    <dsp:sp modelId="{A064DA2F-2286-4371-91D5-B8D44B1754C1}">
      <dsp:nvSpPr>
        <dsp:cNvPr id="0" name=""/>
        <dsp:cNvSpPr/>
      </dsp:nvSpPr>
      <dsp:spPr>
        <a:xfrm>
          <a:off x="1482328" y="136378"/>
          <a:ext cx="1845469" cy="738187"/>
        </a:xfrm>
        <a:prstGeom prst="chevron">
          <a:avLst/>
        </a:prstGeom>
        <a:gradFill rotWithShape="0">
          <a:gsLst>
            <a:gs pos="0">
              <a:schemeClr val="accent3">
                <a:hueOff val="387228"/>
                <a:satOff val="14286"/>
                <a:lumOff val="-2101"/>
                <a:alphaOff val="0"/>
                <a:satMod val="103000"/>
                <a:lumMod val="102000"/>
                <a:tint val="94000"/>
              </a:schemeClr>
            </a:gs>
            <a:gs pos="50000">
              <a:schemeClr val="accent3">
                <a:hueOff val="387228"/>
                <a:satOff val="14286"/>
                <a:lumOff val="-2101"/>
                <a:alphaOff val="0"/>
                <a:satMod val="110000"/>
                <a:lumMod val="100000"/>
                <a:shade val="100000"/>
              </a:schemeClr>
            </a:gs>
            <a:gs pos="100000">
              <a:schemeClr val="accent3">
                <a:hueOff val="387228"/>
                <a:satOff val="14286"/>
                <a:lumOff val="-2101"/>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4006" tIns="29337" rIns="14669" bIns="29337" numCol="1" spcCol="1270" anchor="ctr" anchorCtr="0">
          <a:noAutofit/>
        </a:bodyPr>
        <a:lstStyle/>
        <a:p>
          <a:pPr marL="0" lvl="0" indent="0" algn="ctr" defTabSz="488950">
            <a:lnSpc>
              <a:spcPct val="90000"/>
            </a:lnSpc>
            <a:spcBef>
              <a:spcPct val="0"/>
            </a:spcBef>
            <a:spcAft>
              <a:spcPct val="35000"/>
            </a:spcAft>
            <a:buNone/>
          </a:pPr>
          <a:r>
            <a:rPr lang="en-US" sz="1100" b="1" kern="1200" dirty="0"/>
            <a:t>Objective</a:t>
          </a:r>
          <a:endParaRPr lang="en-IN" sz="1100" kern="1200" dirty="0"/>
        </a:p>
      </dsp:txBody>
      <dsp:txXfrm>
        <a:off x="1851422" y="136378"/>
        <a:ext cx="1107282" cy="738187"/>
      </dsp:txXfrm>
    </dsp:sp>
    <dsp:sp modelId="{652A7636-79F8-428B-83D9-1562358DBA06}">
      <dsp:nvSpPr>
        <dsp:cNvPr id="0" name=""/>
        <dsp:cNvSpPr/>
      </dsp:nvSpPr>
      <dsp:spPr>
        <a:xfrm>
          <a:off x="2958703" y="136378"/>
          <a:ext cx="1845469" cy="738187"/>
        </a:xfrm>
        <a:prstGeom prst="chevron">
          <a:avLst/>
        </a:prstGeom>
        <a:gradFill rotWithShape="0">
          <a:gsLst>
            <a:gs pos="0">
              <a:schemeClr val="accent3">
                <a:hueOff val="774457"/>
                <a:satOff val="28571"/>
                <a:lumOff val="-4202"/>
                <a:alphaOff val="0"/>
                <a:satMod val="103000"/>
                <a:lumMod val="102000"/>
                <a:tint val="94000"/>
              </a:schemeClr>
            </a:gs>
            <a:gs pos="50000">
              <a:schemeClr val="accent3">
                <a:hueOff val="774457"/>
                <a:satOff val="28571"/>
                <a:lumOff val="-4202"/>
                <a:alphaOff val="0"/>
                <a:satMod val="110000"/>
                <a:lumMod val="100000"/>
                <a:shade val="100000"/>
              </a:schemeClr>
            </a:gs>
            <a:gs pos="100000">
              <a:schemeClr val="accent3">
                <a:hueOff val="774457"/>
                <a:satOff val="28571"/>
                <a:lumOff val="-4202"/>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4006" tIns="29337" rIns="14669" bIns="29337" numCol="1" spcCol="1270" anchor="ctr" anchorCtr="0">
          <a:noAutofit/>
        </a:bodyPr>
        <a:lstStyle/>
        <a:p>
          <a:pPr marL="0" lvl="0" indent="0" algn="ctr" defTabSz="488950">
            <a:lnSpc>
              <a:spcPct val="90000"/>
            </a:lnSpc>
            <a:spcBef>
              <a:spcPct val="0"/>
            </a:spcBef>
            <a:spcAft>
              <a:spcPct val="35000"/>
            </a:spcAft>
            <a:buNone/>
          </a:pPr>
          <a:r>
            <a:rPr lang="en-US" sz="1100" b="1" kern="1200" dirty="0"/>
            <a:t>Market Opportunity Assessment</a:t>
          </a:r>
          <a:endParaRPr lang="en-IN" sz="1100" kern="1200" dirty="0"/>
        </a:p>
      </dsp:txBody>
      <dsp:txXfrm>
        <a:off x="3327797" y="136378"/>
        <a:ext cx="1107282" cy="738187"/>
      </dsp:txXfrm>
    </dsp:sp>
    <dsp:sp modelId="{07749D3F-6FC7-42F7-A198-39B5F67A71A2}">
      <dsp:nvSpPr>
        <dsp:cNvPr id="0" name=""/>
        <dsp:cNvSpPr/>
      </dsp:nvSpPr>
      <dsp:spPr>
        <a:xfrm>
          <a:off x="4435078" y="136378"/>
          <a:ext cx="1845469" cy="738187"/>
        </a:xfrm>
        <a:prstGeom prst="chevron">
          <a:avLst/>
        </a:prstGeom>
        <a:gradFill rotWithShape="0">
          <a:gsLst>
            <a:gs pos="0">
              <a:schemeClr val="accent3">
                <a:hueOff val="1161685"/>
                <a:satOff val="42857"/>
                <a:lumOff val="-6303"/>
                <a:alphaOff val="0"/>
                <a:satMod val="103000"/>
                <a:lumMod val="102000"/>
                <a:tint val="94000"/>
              </a:schemeClr>
            </a:gs>
            <a:gs pos="50000">
              <a:schemeClr val="accent3">
                <a:hueOff val="1161685"/>
                <a:satOff val="42857"/>
                <a:lumOff val="-6303"/>
                <a:alphaOff val="0"/>
                <a:satMod val="110000"/>
                <a:lumMod val="100000"/>
                <a:shade val="100000"/>
              </a:schemeClr>
            </a:gs>
            <a:gs pos="100000">
              <a:schemeClr val="accent3">
                <a:hueOff val="1161685"/>
                <a:satOff val="42857"/>
                <a:lumOff val="-6303"/>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0005" tIns="26670" rIns="13335" bIns="26670" numCol="1" spcCol="1270" anchor="ctr" anchorCtr="0">
          <a:noAutofit/>
        </a:bodyPr>
        <a:lstStyle/>
        <a:p>
          <a:pPr marL="0" lvl="0" indent="0" algn="ctr" defTabSz="444500">
            <a:lnSpc>
              <a:spcPct val="90000"/>
            </a:lnSpc>
            <a:spcBef>
              <a:spcPct val="0"/>
            </a:spcBef>
            <a:spcAft>
              <a:spcPct val="35000"/>
            </a:spcAft>
            <a:buNone/>
          </a:pPr>
          <a:r>
            <a:rPr lang="en-US" sz="1000" b="1" i="0" kern="1200"/>
            <a:t>Product Proposition Analysis &amp; Competitive Analysis</a:t>
          </a:r>
          <a:endParaRPr lang="en-IN" sz="1000" i="0" kern="1200" dirty="0"/>
        </a:p>
      </dsp:txBody>
      <dsp:txXfrm>
        <a:off x="4804172" y="136378"/>
        <a:ext cx="1107282" cy="738187"/>
      </dsp:txXfrm>
    </dsp:sp>
    <dsp:sp modelId="{CA0968CD-AB73-4361-8FE6-C44ECDEDBF6E}">
      <dsp:nvSpPr>
        <dsp:cNvPr id="0" name=""/>
        <dsp:cNvSpPr/>
      </dsp:nvSpPr>
      <dsp:spPr>
        <a:xfrm>
          <a:off x="5911454" y="136378"/>
          <a:ext cx="1845469" cy="738187"/>
        </a:xfrm>
        <a:prstGeom prst="chevron">
          <a:avLst/>
        </a:prstGeom>
        <a:gradFill rotWithShape="0">
          <a:gsLst>
            <a:gs pos="0">
              <a:schemeClr val="accent3">
                <a:hueOff val="1548914"/>
                <a:satOff val="57143"/>
                <a:lumOff val="-8403"/>
                <a:alphaOff val="0"/>
                <a:satMod val="103000"/>
                <a:lumMod val="102000"/>
                <a:tint val="94000"/>
              </a:schemeClr>
            </a:gs>
            <a:gs pos="50000">
              <a:schemeClr val="accent3">
                <a:hueOff val="1548914"/>
                <a:satOff val="57143"/>
                <a:lumOff val="-8403"/>
                <a:alphaOff val="0"/>
                <a:satMod val="110000"/>
                <a:lumMod val="100000"/>
                <a:shade val="100000"/>
              </a:schemeClr>
            </a:gs>
            <a:gs pos="100000">
              <a:schemeClr val="accent3">
                <a:hueOff val="1548914"/>
                <a:satOff val="57143"/>
                <a:lumOff val="-8403"/>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4006" tIns="29337" rIns="14669" bIns="29337" numCol="1" spcCol="1270" anchor="ctr" anchorCtr="0">
          <a:noAutofit/>
        </a:bodyPr>
        <a:lstStyle/>
        <a:p>
          <a:pPr marL="0" lvl="0" indent="0" algn="ctr" defTabSz="488950">
            <a:lnSpc>
              <a:spcPct val="90000"/>
            </a:lnSpc>
            <a:spcBef>
              <a:spcPct val="0"/>
            </a:spcBef>
            <a:spcAft>
              <a:spcPct val="35000"/>
            </a:spcAft>
            <a:buNone/>
          </a:pPr>
          <a:r>
            <a:rPr lang="en-US" sz="1100" b="1" kern="1200" dirty="0"/>
            <a:t>Value Proposition</a:t>
          </a:r>
          <a:endParaRPr lang="en-IN" sz="1100" kern="1200" dirty="0"/>
        </a:p>
      </dsp:txBody>
      <dsp:txXfrm>
        <a:off x="6280548" y="136378"/>
        <a:ext cx="1107282" cy="738187"/>
      </dsp:txXfrm>
    </dsp:sp>
    <dsp:sp modelId="{E2AA6EE1-2F2A-4963-94B4-FB636EC714E9}">
      <dsp:nvSpPr>
        <dsp:cNvPr id="0" name=""/>
        <dsp:cNvSpPr/>
      </dsp:nvSpPr>
      <dsp:spPr>
        <a:xfrm>
          <a:off x="7387829" y="95748"/>
          <a:ext cx="1845469" cy="738187"/>
        </a:xfrm>
        <a:prstGeom prst="chevron">
          <a:avLst/>
        </a:prstGeom>
        <a:solidFill>
          <a:srgbClr val="800000"/>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4006" tIns="29337" rIns="14669" bIns="29337" numCol="1" spcCol="1270" anchor="ctr" anchorCtr="0">
          <a:noAutofit/>
        </a:bodyPr>
        <a:lstStyle/>
        <a:p>
          <a:pPr marL="0" lvl="0" indent="0" algn="ctr" defTabSz="488950">
            <a:lnSpc>
              <a:spcPct val="90000"/>
            </a:lnSpc>
            <a:spcBef>
              <a:spcPct val="0"/>
            </a:spcBef>
            <a:spcAft>
              <a:spcPct val="35000"/>
            </a:spcAft>
            <a:buNone/>
          </a:pPr>
          <a:r>
            <a:rPr lang="en-IN" sz="1100" b="1" kern="1200" dirty="0"/>
            <a:t>Go-To-Market Strategy</a:t>
          </a:r>
          <a:endParaRPr lang="en-IN" sz="1100" kern="1200" dirty="0"/>
        </a:p>
      </dsp:txBody>
      <dsp:txXfrm>
        <a:off x="7756923" y="95748"/>
        <a:ext cx="1107282" cy="738187"/>
      </dsp:txXfrm>
    </dsp:sp>
    <dsp:sp modelId="{36D38A19-69B6-4471-A1B1-532355075856}">
      <dsp:nvSpPr>
        <dsp:cNvPr id="0" name=""/>
        <dsp:cNvSpPr/>
      </dsp:nvSpPr>
      <dsp:spPr>
        <a:xfrm>
          <a:off x="8864204" y="136378"/>
          <a:ext cx="1845469" cy="738187"/>
        </a:xfrm>
        <a:prstGeom prst="chevron">
          <a:avLst/>
        </a:prstGeom>
        <a:gradFill rotWithShape="0">
          <a:gsLst>
            <a:gs pos="0">
              <a:schemeClr val="accent3">
                <a:hueOff val="2323371"/>
                <a:satOff val="85714"/>
                <a:lumOff val="-12605"/>
                <a:alphaOff val="0"/>
                <a:satMod val="103000"/>
                <a:lumMod val="102000"/>
                <a:tint val="94000"/>
              </a:schemeClr>
            </a:gs>
            <a:gs pos="50000">
              <a:schemeClr val="accent3">
                <a:hueOff val="2323371"/>
                <a:satOff val="85714"/>
                <a:lumOff val="-12605"/>
                <a:alphaOff val="0"/>
                <a:satMod val="110000"/>
                <a:lumMod val="100000"/>
                <a:shade val="100000"/>
              </a:schemeClr>
            </a:gs>
            <a:gs pos="100000">
              <a:schemeClr val="accent3">
                <a:hueOff val="2323371"/>
                <a:satOff val="85714"/>
                <a:lumOff val="-12605"/>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4006" tIns="29337" rIns="14669" bIns="29337" numCol="1" spcCol="1270" anchor="ctr" anchorCtr="0">
          <a:noAutofit/>
        </a:bodyPr>
        <a:lstStyle/>
        <a:p>
          <a:pPr marL="0" lvl="0" indent="0" algn="ctr" defTabSz="488950">
            <a:lnSpc>
              <a:spcPct val="90000"/>
            </a:lnSpc>
            <a:spcBef>
              <a:spcPct val="0"/>
            </a:spcBef>
            <a:spcAft>
              <a:spcPct val="35000"/>
            </a:spcAft>
            <a:buNone/>
          </a:pPr>
          <a:r>
            <a:rPr lang="en-IN" sz="1100" b="1" kern="1200" dirty="0"/>
            <a:t>Financial Strategy</a:t>
          </a:r>
        </a:p>
      </dsp:txBody>
      <dsp:txXfrm>
        <a:off x="9233298" y="136378"/>
        <a:ext cx="1107282" cy="738187"/>
      </dsp:txXfrm>
    </dsp:sp>
    <dsp:sp modelId="{D47CD1A7-5DF5-478F-8055-6B0AAF7C1C04}">
      <dsp:nvSpPr>
        <dsp:cNvPr id="0" name=""/>
        <dsp:cNvSpPr/>
      </dsp:nvSpPr>
      <dsp:spPr>
        <a:xfrm>
          <a:off x="10340579" y="136378"/>
          <a:ext cx="1845469" cy="738187"/>
        </a:xfrm>
        <a:prstGeom prst="chevron">
          <a:avLst/>
        </a:prstGeom>
        <a:gradFill rotWithShape="0">
          <a:gsLst>
            <a:gs pos="0">
              <a:schemeClr val="accent3">
                <a:hueOff val="2710599"/>
                <a:satOff val="100000"/>
                <a:lumOff val="-14706"/>
                <a:alphaOff val="0"/>
                <a:satMod val="103000"/>
                <a:lumMod val="102000"/>
                <a:tint val="94000"/>
              </a:schemeClr>
            </a:gs>
            <a:gs pos="50000">
              <a:schemeClr val="accent3">
                <a:hueOff val="2710599"/>
                <a:satOff val="100000"/>
                <a:lumOff val="-14706"/>
                <a:alphaOff val="0"/>
                <a:satMod val="110000"/>
                <a:lumMod val="100000"/>
                <a:shade val="100000"/>
              </a:schemeClr>
            </a:gs>
            <a:gs pos="100000">
              <a:schemeClr val="accent3">
                <a:hueOff val="2710599"/>
                <a:satOff val="100000"/>
                <a:lumOff val="-14706"/>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4006" tIns="29337" rIns="14669" bIns="29337" numCol="1" spcCol="1270" anchor="ctr" anchorCtr="0">
          <a:noAutofit/>
        </a:bodyPr>
        <a:lstStyle/>
        <a:p>
          <a:pPr marL="0" lvl="0" indent="0" algn="ctr" defTabSz="488950">
            <a:lnSpc>
              <a:spcPct val="90000"/>
            </a:lnSpc>
            <a:spcBef>
              <a:spcPct val="0"/>
            </a:spcBef>
            <a:spcAft>
              <a:spcPct val="35000"/>
            </a:spcAft>
            <a:buNone/>
          </a:pPr>
          <a:r>
            <a:rPr lang="en-US" sz="1100" b="1" kern="1200" dirty="0"/>
            <a:t>Implementation Strategy</a:t>
          </a:r>
          <a:endParaRPr lang="en-IN" sz="1100" b="1" kern="1200" dirty="0"/>
        </a:p>
      </dsp:txBody>
      <dsp:txXfrm>
        <a:off x="10709673" y="136378"/>
        <a:ext cx="1107282" cy="738187"/>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7A5D04-3534-4639-A743-F9E36F0CF6CF}">
      <dsp:nvSpPr>
        <dsp:cNvPr id="0" name=""/>
        <dsp:cNvSpPr/>
      </dsp:nvSpPr>
      <dsp:spPr>
        <a:xfrm>
          <a:off x="5953" y="136378"/>
          <a:ext cx="1845469" cy="738187"/>
        </a:xfrm>
        <a:prstGeom prst="homePlate">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8674" tIns="29337" rIns="14669" bIns="29337" numCol="1" spcCol="1270" anchor="ctr" anchorCtr="0">
          <a:noAutofit/>
        </a:bodyPr>
        <a:lstStyle/>
        <a:p>
          <a:pPr marL="0" lvl="0" indent="0" algn="ctr" defTabSz="488950">
            <a:lnSpc>
              <a:spcPct val="90000"/>
            </a:lnSpc>
            <a:spcBef>
              <a:spcPct val="0"/>
            </a:spcBef>
            <a:spcAft>
              <a:spcPct val="35000"/>
            </a:spcAft>
            <a:buNone/>
          </a:pPr>
          <a:r>
            <a:rPr lang="en-IN" sz="1100" kern="1200" dirty="0"/>
            <a:t>Agenda</a:t>
          </a:r>
        </a:p>
      </dsp:txBody>
      <dsp:txXfrm>
        <a:off x="5953" y="136378"/>
        <a:ext cx="1660922" cy="738187"/>
      </dsp:txXfrm>
    </dsp:sp>
    <dsp:sp modelId="{A064DA2F-2286-4371-91D5-B8D44B1754C1}">
      <dsp:nvSpPr>
        <dsp:cNvPr id="0" name=""/>
        <dsp:cNvSpPr/>
      </dsp:nvSpPr>
      <dsp:spPr>
        <a:xfrm>
          <a:off x="1482328" y="136378"/>
          <a:ext cx="1845469" cy="738187"/>
        </a:xfrm>
        <a:prstGeom prst="chevron">
          <a:avLst/>
        </a:prstGeom>
        <a:gradFill rotWithShape="0">
          <a:gsLst>
            <a:gs pos="0">
              <a:schemeClr val="accent3">
                <a:hueOff val="387228"/>
                <a:satOff val="14286"/>
                <a:lumOff val="-2101"/>
                <a:alphaOff val="0"/>
                <a:satMod val="103000"/>
                <a:lumMod val="102000"/>
                <a:tint val="94000"/>
              </a:schemeClr>
            </a:gs>
            <a:gs pos="50000">
              <a:schemeClr val="accent3">
                <a:hueOff val="387228"/>
                <a:satOff val="14286"/>
                <a:lumOff val="-2101"/>
                <a:alphaOff val="0"/>
                <a:satMod val="110000"/>
                <a:lumMod val="100000"/>
                <a:shade val="100000"/>
              </a:schemeClr>
            </a:gs>
            <a:gs pos="100000">
              <a:schemeClr val="accent3">
                <a:hueOff val="387228"/>
                <a:satOff val="14286"/>
                <a:lumOff val="-2101"/>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4006" tIns="29337" rIns="14669" bIns="29337" numCol="1" spcCol="1270" anchor="ctr" anchorCtr="0">
          <a:noAutofit/>
        </a:bodyPr>
        <a:lstStyle/>
        <a:p>
          <a:pPr marL="0" lvl="0" indent="0" algn="ctr" defTabSz="488950">
            <a:lnSpc>
              <a:spcPct val="90000"/>
            </a:lnSpc>
            <a:spcBef>
              <a:spcPct val="0"/>
            </a:spcBef>
            <a:spcAft>
              <a:spcPct val="35000"/>
            </a:spcAft>
            <a:buNone/>
          </a:pPr>
          <a:r>
            <a:rPr lang="en-US" sz="1100" b="1" kern="1200" dirty="0"/>
            <a:t>Objective</a:t>
          </a:r>
          <a:endParaRPr lang="en-IN" sz="1100" kern="1200" dirty="0"/>
        </a:p>
      </dsp:txBody>
      <dsp:txXfrm>
        <a:off x="1851422" y="136378"/>
        <a:ext cx="1107282" cy="738187"/>
      </dsp:txXfrm>
    </dsp:sp>
    <dsp:sp modelId="{652A7636-79F8-428B-83D9-1562358DBA06}">
      <dsp:nvSpPr>
        <dsp:cNvPr id="0" name=""/>
        <dsp:cNvSpPr/>
      </dsp:nvSpPr>
      <dsp:spPr>
        <a:xfrm>
          <a:off x="2958703" y="136378"/>
          <a:ext cx="1845469" cy="738187"/>
        </a:xfrm>
        <a:prstGeom prst="chevron">
          <a:avLst/>
        </a:prstGeom>
        <a:gradFill rotWithShape="0">
          <a:gsLst>
            <a:gs pos="0">
              <a:schemeClr val="accent3">
                <a:hueOff val="774457"/>
                <a:satOff val="28571"/>
                <a:lumOff val="-4202"/>
                <a:alphaOff val="0"/>
                <a:satMod val="103000"/>
                <a:lumMod val="102000"/>
                <a:tint val="94000"/>
              </a:schemeClr>
            </a:gs>
            <a:gs pos="50000">
              <a:schemeClr val="accent3">
                <a:hueOff val="774457"/>
                <a:satOff val="28571"/>
                <a:lumOff val="-4202"/>
                <a:alphaOff val="0"/>
                <a:satMod val="110000"/>
                <a:lumMod val="100000"/>
                <a:shade val="100000"/>
              </a:schemeClr>
            </a:gs>
            <a:gs pos="100000">
              <a:schemeClr val="accent3">
                <a:hueOff val="774457"/>
                <a:satOff val="28571"/>
                <a:lumOff val="-4202"/>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4006" tIns="29337" rIns="14669" bIns="29337" numCol="1" spcCol="1270" anchor="ctr" anchorCtr="0">
          <a:noAutofit/>
        </a:bodyPr>
        <a:lstStyle/>
        <a:p>
          <a:pPr marL="0" lvl="0" indent="0" algn="ctr" defTabSz="488950">
            <a:lnSpc>
              <a:spcPct val="90000"/>
            </a:lnSpc>
            <a:spcBef>
              <a:spcPct val="0"/>
            </a:spcBef>
            <a:spcAft>
              <a:spcPct val="35000"/>
            </a:spcAft>
            <a:buNone/>
          </a:pPr>
          <a:r>
            <a:rPr lang="en-US" sz="1100" b="1" kern="1200" dirty="0"/>
            <a:t>Market Opportunity Assessment</a:t>
          </a:r>
          <a:endParaRPr lang="en-IN" sz="1100" kern="1200" dirty="0"/>
        </a:p>
      </dsp:txBody>
      <dsp:txXfrm>
        <a:off x="3327797" y="136378"/>
        <a:ext cx="1107282" cy="738187"/>
      </dsp:txXfrm>
    </dsp:sp>
    <dsp:sp modelId="{07749D3F-6FC7-42F7-A198-39B5F67A71A2}">
      <dsp:nvSpPr>
        <dsp:cNvPr id="0" name=""/>
        <dsp:cNvSpPr/>
      </dsp:nvSpPr>
      <dsp:spPr>
        <a:xfrm>
          <a:off x="4435078" y="136378"/>
          <a:ext cx="1845469" cy="738187"/>
        </a:xfrm>
        <a:prstGeom prst="chevron">
          <a:avLst/>
        </a:prstGeom>
        <a:gradFill rotWithShape="0">
          <a:gsLst>
            <a:gs pos="0">
              <a:schemeClr val="accent3">
                <a:hueOff val="1161685"/>
                <a:satOff val="42857"/>
                <a:lumOff val="-6303"/>
                <a:alphaOff val="0"/>
                <a:satMod val="103000"/>
                <a:lumMod val="102000"/>
                <a:tint val="94000"/>
              </a:schemeClr>
            </a:gs>
            <a:gs pos="50000">
              <a:schemeClr val="accent3">
                <a:hueOff val="1161685"/>
                <a:satOff val="42857"/>
                <a:lumOff val="-6303"/>
                <a:alphaOff val="0"/>
                <a:satMod val="110000"/>
                <a:lumMod val="100000"/>
                <a:shade val="100000"/>
              </a:schemeClr>
            </a:gs>
            <a:gs pos="100000">
              <a:schemeClr val="accent3">
                <a:hueOff val="1161685"/>
                <a:satOff val="42857"/>
                <a:lumOff val="-6303"/>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0005" tIns="26670" rIns="13335" bIns="26670" numCol="1" spcCol="1270" anchor="ctr" anchorCtr="0">
          <a:noAutofit/>
        </a:bodyPr>
        <a:lstStyle/>
        <a:p>
          <a:pPr marL="0" lvl="0" indent="0" algn="ctr" defTabSz="444500">
            <a:lnSpc>
              <a:spcPct val="90000"/>
            </a:lnSpc>
            <a:spcBef>
              <a:spcPct val="0"/>
            </a:spcBef>
            <a:spcAft>
              <a:spcPct val="35000"/>
            </a:spcAft>
            <a:buNone/>
          </a:pPr>
          <a:r>
            <a:rPr lang="en-US" sz="1000" b="1" i="0" kern="1200"/>
            <a:t>Product Proposition Analysis &amp; Competitive Analysis</a:t>
          </a:r>
          <a:endParaRPr lang="en-IN" sz="1000" i="0" kern="1200" dirty="0"/>
        </a:p>
      </dsp:txBody>
      <dsp:txXfrm>
        <a:off x="4804172" y="136378"/>
        <a:ext cx="1107282" cy="738187"/>
      </dsp:txXfrm>
    </dsp:sp>
    <dsp:sp modelId="{CA0968CD-AB73-4361-8FE6-C44ECDEDBF6E}">
      <dsp:nvSpPr>
        <dsp:cNvPr id="0" name=""/>
        <dsp:cNvSpPr/>
      </dsp:nvSpPr>
      <dsp:spPr>
        <a:xfrm>
          <a:off x="5911454" y="136378"/>
          <a:ext cx="1845469" cy="738187"/>
        </a:xfrm>
        <a:prstGeom prst="chevron">
          <a:avLst/>
        </a:prstGeom>
        <a:gradFill rotWithShape="0">
          <a:gsLst>
            <a:gs pos="0">
              <a:schemeClr val="accent3">
                <a:hueOff val="1548914"/>
                <a:satOff val="57143"/>
                <a:lumOff val="-8403"/>
                <a:alphaOff val="0"/>
                <a:satMod val="103000"/>
                <a:lumMod val="102000"/>
                <a:tint val="94000"/>
              </a:schemeClr>
            </a:gs>
            <a:gs pos="50000">
              <a:schemeClr val="accent3">
                <a:hueOff val="1548914"/>
                <a:satOff val="57143"/>
                <a:lumOff val="-8403"/>
                <a:alphaOff val="0"/>
                <a:satMod val="110000"/>
                <a:lumMod val="100000"/>
                <a:shade val="100000"/>
              </a:schemeClr>
            </a:gs>
            <a:gs pos="100000">
              <a:schemeClr val="accent3">
                <a:hueOff val="1548914"/>
                <a:satOff val="57143"/>
                <a:lumOff val="-8403"/>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4006" tIns="29337" rIns="14669" bIns="29337" numCol="1" spcCol="1270" anchor="ctr" anchorCtr="0">
          <a:noAutofit/>
        </a:bodyPr>
        <a:lstStyle/>
        <a:p>
          <a:pPr marL="0" lvl="0" indent="0" algn="ctr" defTabSz="488950">
            <a:lnSpc>
              <a:spcPct val="90000"/>
            </a:lnSpc>
            <a:spcBef>
              <a:spcPct val="0"/>
            </a:spcBef>
            <a:spcAft>
              <a:spcPct val="35000"/>
            </a:spcAft>
            <a:buNone/>
          </a:pPr>
          <a:r>
            <a:rPr lang="en-US" sz="1100" b="1" kern="1200" dirty="0"/>
            <a:t>Value Proposition</a:t>
          </a:r>
          <a:endParaRPr lang="en-IN" sz="1100" kern="1200" dirty="0"/>
        </a:p>
      </dsp:txBody>
      <dsp:txXfrm>
        <a:off x="6280548" y="136378"/>
        <a:ext cx="1107282" cy="738187"/>
      </dsp:txXfrm>
    </dsp:sp>
    <dsp:sp modelId="{E2AA6EE1-2F2A-4963-94B4-FB636EC714E9}">
      <dsp:nvSpPr>
        <dsp:cNvPr id="0" name=""/>
        <dsp:cNvSpPr/>
      </dsp:nvSpPr>
      <dsp:spPr>
        <a:xfrm>
          <a:off x="7387829" y="95748"/>
          <a:ext cx="1845469" cy="738187"/>
        </a:xfrm>
        <a:prstGeom prst="chevron">
          <a:avLst/>
        </a:prstGeom>
        <a:solidFill>
          <a:srgbClr val="800000"/>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4006" tIns="29337" rIns="14669" bIns="29337" numCol="1" spcCol="1270" anchor="ctr" anchorCtr="0">
          <a:noAutofit/>
        </a:bodyPr>
        <a:lstStyle/>
        <a:p>
          <a:pPr marL="0" lvl="0" indent="0" algn="ctr" defTabSz="488950">
            <a:lnSpc>
              <a:spcPct val="90000"/>
            </a:lnSpc>
            <a:spcBef>
              <a:spcPct val="0"/>
            </a:spcBef>
            <a:spcAft>
              <a:spcPct val="35000"/>
            </a:spcAft>
            <a:buNone/>
          </a:pPr>
          <a:r>
            <a:rPr lang="en-IN" sz="1100" b="1" kern="1200" dirty="0"/>
            <a:t>Go-To-Market Strategy</a:t>
          </a:r>
          <a:endParaRPr lang="en-IN" sz="1100" kern="1200" dirty="0"/>
        </a:p>
      </dsp:txBody>
      <dsp:txXfrm>
        <a:off x="7756923" y="95748"/>
        <a:ext cx="1107282" cy="738187"/>
      </dsp:txXfrm>
    </dsp:sp>
    <dsp:sp modelId="{36D38A19-69B6-4471-A1B1-532355075856}">
      <dsp:nvSpPr>
        <dsp:cNvPr id="0" name=""/>
        <dsp:cNvSpPr/>
      </dsp:nvSpPr>
      <dsp:spPr>
        <a:xfrm>
          <a:off x="8864204" y="136378"/>
          <a:ext cx="1845469" cy="738187"/>
        </a:xfrm>
        <a:prstGeom prst="chevron">
          <a:avLst/>
        </a:prstGeom>
        <a:gradFill rotWithShape="0">
          <a:gsLst>
            <a:gs pos="0">
              <a:schemeClr val="accent3">
                <a:hueOff val="2323371"/>
                <a:satOff val="85714"/>
                <a:lumOff val="-12605"/>
                <a:alphaOff val="0"/>
                <a:satMod val="103000"/>
                <a:lumMod val="102000"/>
                <a:tint val="94000"/>
              </a:schemeClr>
            </a:gs>
            <a:gs pos="50000">
              <a:schemeClr val="accent3">
                <a:hueOff val="2323371"/>
                <a:satOff val="85714"/>
                <a:lumOff val="-12605"/>
                <a:alphaOff val="0"/>
                <a:satMod val="110000"/>
                <a:lumMod val="100000"/>
                <a:shade val="100000"/>
              </a:schemeClr>
            </a:gs>
            <a:gs pos="100000">
              <a:schemeClr val="accent3">
                <a:hueOff val="2323371"/>
                <a:satOff val="85714"/>
                <a:lumOff val="-12605"/>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4006" tIns="29337" rIns="14669" bIns="29337" numCol="1" spcCol="1270" anchor="ctr" anchorCtr="0">
          <a:noAutofit/>
        </a:bodyPr>
        <a:lstStyle/>
        <a:p>
          <a:pPr marL="0" lvl="0" indent="0" algn="ctr" defTabSz="488950">
            <a:lnSpc>
              <a:spcPct val="90000"/>
            </a:lnSpc>
            <a:spcBef>
              <a:spcPct val="0"/>
            </a:spcBef>
            <a:spcAft>
              <a:spcPct val="35000"/>
            </a:spcAft>
            <a:buNone/>
          </a:pPr>
          <a:r>
            <a:rPr lang="en-IN" sz="1100" b="1" kern="1200" dirty="0"/>
            <a:t>Financial Strategy</a:t>
          </a:r>
        </a:p>
      </dsp:txBody>
      <dsp:txXfrm>
        <a:off x="9233298" y="136378"/>
        <a:ext cx="1107282" cy="738187"/>
      </dsp:txXfrm>
    </dsp:sp>
    <dsp:sp modelId="{D47CD1A7-5DF5-478F-8055-6B0AAF7C1C04}">
      <dsp:nvSpPr>
        <dsp:cNvPr id="0" name=""/>
        <dsp:cNvSpPr/>
      </dsp:nvSpPr>
      <dsp:spPr>
        <a:xfrm>
          <a:off x="10340579" y="136378"/>
          <a:ext cx="1845469" cy="738187"/>
        </a:xfrm>
        <a:prstGeom prst="chevron">
          <a:avLst/>
        </a:prstGeom>
        <a:gradFill rotWithShape="0">
          <a:gsLst>
            <a:gs pos="0">
              <a:schemeClr val="accent3">
                <a:hueOff val="2710599"/>
                <a:satOff val="100000"/>
                <a:lumOff val="-14706"/>
                <a:alphaOff val="0"/>
                <a:satMod val="103000"/>
                <a:lumMod val="102000"/>
                <a:tint val="94000"/>
              </a:schemeClr>
            </a:gs>
            <a:gs pos="50000">
              <a:schemeClr val="accent3">
                <a:hueOff val="2710599"/>
                <a:satOff val="100000"/>
                <a:lumOff val="-14706"/>
                <a:alphaOff val="0"/>
                <a:satMod val="110000"/>
                <a:lumMod val="100000"/>
                <a:shade val="100000"/>
              </a:schemeClr>
            </a:gs>
            <a:gs pos="100000">
              <a:schemeClr val="accent3">
                <a:hueOff val="2710599"/>
                <a:satOff val="100000"/>
                <a:lumOff val="-14706"/>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4006" tIns="29337" rIns="14669" bIns="29337" numCol="1" spcCol="1270" anchor="ctr" anchorCtr="0">
          <a:noAutofit/>
        </a:bodyPr>
        <a:lstStyle/>
        <a:p>
          <a:pPr marL="0" lvl="0" indent="0" algn="ctr" defTabSz="488950">
            <a:lnSpc>
              <a:spcPct val="90000"/>
            </a:lnSpc>
            <a:spcBef>
              <a:spcPct val="0"/>
            </a:spcBef>
            <a:spcAft>
              <a:spcPct val="35000"/>
            </a:spcAft>
            <a:buNone/>
          </a:pPr>
          <a:r>
            <a:rPr lang="en-US" sz="1100" b="1" kern="1200" dirty="0"/>
            <a:t>Implementation Strategy</a:t>
          </a:r>
          <a:endParaRPr lang="en-IN" sz="1100" b="1" kern="1200" dirty="0"/>
        </a:p>
      </dsp:txBody>
      <dsp:txXfrm>
        <a:off x="10709673" y="136378"/>
        <a:ext cx="1107282" cy="738187"/>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7A5D04-3534-4639-A743-F9E36F0CF6CF}">
      <dsp:nvSpPr>
        <dsp:cNvPr id="0" name=""/>
        <dsp:cNvSpPr/>
      </dsp:nvSpPr>
      <dsp:spPr>
        <a:xfrm>
          <a:off x="5953" y="136378"/>
          <a:ext cx="1845469" cy="738187"/>
        </a:xfrm>
        <a:prstGeom prst="homePlate">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8674" tIns="29337" rIns="14669" bIns="29337" numCol="1" spcCol="1270" anchor="ctr" anchorCtr="0">
          <a:noAutofit/>
        </a:bodyPr>
        <a:lstStyle/>
        <a:p>
          <a:pPr marL="0" lvl="0" indent="0" algn="ctr" defTabSz="488950">
            <a:lnSpc>
              <a:spcPct val="90000"/>
            </a:lnSpc>
            <a:spcBef>
              <a:spcPct val="0"/>
            </a:spcBef>
            <a:spcAft>
              <a:spcPct val="35000"/>
            </a:spcAft>
            <a:buNone/>
          </a:pPr>
          <a:r>
            <a:rPr lang="en-IN" sz="1100" kern="1200" dirty="0"/>
            <a:t>Agenda</a:t>
          </a:r>
        </a:p>
      </dsp:txBody>
      <dsp:txXfrm>
        <a:off x="5953" y="136378"/>
        <a:ext cx="1660922" cy="738187"/>
      </dsp:txXfrm>
    </dsp:sp>
    <dsp:sp modelId="{A064DA2F-2286-4371-91D5-B8D44B1754C1}">
      <dsp:nvSpPr>
        <dsp:cNvPr id="0" name=""/>
        <dsp:cNvSpPr/>
      </dsp:nvSpPr>
      <dsp:spPr>
        <a:xfrm>
          <a:off x="1482328" y="136378"/>
          <a:ext cx="1845469" cy="738187"/>
        </a:xfrm>
        <a:prstGeom prst="chevron">
          <a:avLst/>
        </a:prstGeom>
        <a:gradFill rotWithShape="0">
          <a:gsLst>
            <a:gs pos="0">
              <a:schemeClr val="accent3">
                <a:hueOff val="387228"/>
                <a:satOff val="14286"/>
                <a:lumOff val="-2101"/>
                <a:alphaOff val="0"/>
                <a:satMod val="103000"/>
                <a:lumMod val="102000"/>
                <a:tint val="94000"/>
              </a:schemeClr>
            </a:gs>
            <a:gs pos="50000">
              <a:schemeClr val="accent3">
                <a:hueOff val="387228"/>
                <a:satOff val="14286"/>
                <a:lumOff val="-2101"/>
                <a:alphaOff val="0"/>
                <a:satMod val="110000"/>
                <a:lumMod val="100000"/>
                <a:shade val="100000"/>
              </a:schemeClr>
            </a:gs>
            <a:gs pos="100000">
              <a:schemeClr val="accent3">
                <a:hueOff val="387228"/>
                <a:satOff val="14286"/>
                <a:lumOff val="-2101"/>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4006" tIns="29337" rIns="14669" bIns="29337" numCol="1" spcCol="1270" anchor="ctr" anchorCtr="0">
          <a:noAutofit/>
        </a:bodyPr>
        <a:lstStyle/>
        <a:p>
          <a:pPr marL="0" lvl="0" indent="0" algn="ctr" defTabSz="488950">
            <a:lnSpc>
              <a:spcPct val="90000"/>
            </a:lnSpc>
            <a:spcBef>
              <a:spcPct val="0"/>
            </a:spcBef>
            <a:spcAft>
              <a:spcPct val="35000"/>
            </a:spcAft>
            <a:buNone/>
          </a:pPr>
          <a:r>
            <a:rPr lang="en-US" sz="1100" b="1" kern="1200" dirty="0"/>
            <a:t>Objective</a:t>
          </a:r>
          <a:endParaRPr lang="en-IN" sz="1100" kern="1200" dirty="0"/>
        </a:p>
      </dsp:txBody>
      <dsp:txXfrm>
        <a:off x="1851422" y="136378"/>
        <a:ext cx="1107282" cy="738187"/>
      </dsp:txXfrm>
    </dsp:sp>
    <dsp:sp modelId="{652A7636-79F8-428B-83D9-1562358DBA06}">
      <dsp:nvSpPr>
        <dsp:cNvPr id="0" name=""/>
        <dsp:cNvSpPr/>
      </dsp:nvSpPr>
      <dsp:spPr>
        <a:xfrm>
          <a:off x="2958703" y="136378"/>
          <a:ext cx="1845469" cy="738187"/>
        </a:xfrm>
        <a:prstGeom prst="chevron">
          <a:avLst/>
        </a:prstGeom>
        <a:gradFill rotWithShape="0">
          <a:gsLst>
            <a:gs pos="0">
              <a:schemeClr val="accent3">
                <a:hueOff val="774457"/>
                <a:satOff val="28571"/>
                <a:lumOff val="-4202"/>
                <a:alphaOff val="0"/>
                <a:satMod val="103000"/>
                <a:lumMod val="102000"/>
                <a:tint val="94000"/>
              </a:schemeClr>
            </a:gs>
            <a:gs pos="50000">
              <a:schemeClr val="accent3">
                <a:hueOff val="774457"/>
                <a:satOff val="28571"/>
                <a:lumOff val="-4202"/>
                <a:alphaOff val="0"/>
                <a:satMod val="110000"/>
                <a:lumMod val="100000"/>
                <a:shade val="100000"/>
              </a:schemeClr>
            </a:gs>
            <a:gs pos="100000">
              <a:schemeClr val="accent3">
                <a:hueOff val="774457"/>
                <a:satOff val="28571"/>
                <a:lumOff val="-4202"/>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4006" tIns="29337" rIns="14669" bIns="29337" numCol="1" spcCol="1270" anchor="ctr" anchorCtr="0">
          <a:noAutofit/>
        </a:bodyPr>
        <a:lstStyle/>
        <a:p>
          <a:pPr marL="0" lvl="0" indent="0" algn="ctr" defTabSz="488950">
            <a:lnSpc>
              <a:spcPct val="90000"/>
            </a:lnSpc>
            <a:spcBef>
              <a:spcPct val="0"/>
            </a:spcBef>
            <a:spcAft>
              <a:spcPct val="35000"/>
            </a:spcAft>
            <a:buNone/>
          </a:pPr>
          <a:r>
            <a:rPr lang="en-US" sz="1100" b="1" kern="1200" dirty="0"/>
            <a:t>Market Opportunity Assessment</a:t>
          </a:r>
          <a:endParaRPr lang="en-IN" sz="1100" kern="1200" dirty="0"/>
        </a:p>
      </dsp:txBody>
      <dsp:txXfrm>
        <a:off x="3327797" y="136378"/>
        <a:ext cx="1107282" cy="738187"/>
      </dsp:txXfrm>
    </dsp:sp>
    <dsp:sp modelId="{07749D3F-6FC7-42F7-A198-39B5F67A71A2}">
      <dsp:nvSpPr>
        <dsp:cNvPr id="0" name=""/>
        <dsp:cNvSpPr/>
      </dsp:nvSpPr>
      <dsp:spPr>
        <a:xfrm>
          <a:off x="4435078" y="136378"/>
          <a:ext cx="1845469" cy="738187"/>
        </a:xfrm>
        <a:prstGeom prst="chevron">
          <a:avLst/>
        </a:prstGeom>
        <a:gradFill rotWithShape="0">
          <a:gsLst>
            <a:gs pos="0">
              <a:schemeClr val="accent3">
                <a:hueOff val="1161685"/>
                <a:satOff val="42857"/>
                <a:lumOff val="-6303"/>
                <a:alphaOff val="0"/>
                <a:satMod val="103000"/>
                <a:lumMod val="102000"/>
                <a:tint val="94000"/>
              </a:schemeClr>
            </a:gs>
            <a:gs pos="50000">
              <a:schemeClr val="accent3">
                <a:hueOff val="1161685"/>
                <a:satOff val="42857"/>
                <a:lumOff val="-6303"/>
                <a:alphaOff val="0"/>
                <a:satMod val="110000"/>
                <a:lumMod val="100000"/>
                <a:shade val="100000"/>
              </a:schemeClr>
            </a:gs>
            <a:gs pos="100000">
              <a:schemeClr val="accent3">
                <a:hueOff val="1161685"/>
                <a:satOff val="42857"/>
                <a:lumOff val="-6303"/>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0005" tIns="26670" rIns="13335" bIns="26670" numCol="1" spcCol="1270" anchor="ctr" anchorCtr="0">
          <a:noAutofit/>
        </a:bodyPr>
        <a:lstStyle/>
        <a:p>
          <a:pPr marL="0" lvl="0" indent="0" algn="ctr" defTabSz="444500">
            <a:lnSpc>
              <a:spcPct val="90000"/>
            </a:lnSpc>
            <a:spcBef>
              <a:spcPct val="0"/>
            </a:spcBef>
            <a:spcAft>
              <a:spcPct val="35000"/>
            </a:spcAft>
            <a:buNone/>
          </a:pPr>
          <a:r>
            <a:rPr lang="en-US" sz="1000" b="1" i="0" kern="1200"/>
            <a:t>Product Proposition Analysis &amp; Competitive Analysis</a:t>
          </a:r>
          <a:endParaRPr lang="en-IN" sz="1000" i="0" kern="1200" dirty="0"/>
        </a:p>
      </dsp:txBody>
      <dsp:txXfrm>
        <a:off x="4804172" y="136378"/>
        <a:ext cx="1107282" cy="738187"/>
      </dsp:txXfrm>
    </dsp:sp>
    <dsp:sp modelId="{CA0968CD-AB73-4361-8FE6-C44ECDEDBF6E}">
      <dsp:nvSpPr>
        <dsp:cNvPr id="0" name=""/>
        <dsp:cNvSpPr/>
      </dsp:nvSpPr>
      <dsp:spPr>
        <a:xfrm>
          <a:off x="5911454" y="136378"/>
          <a:ext cx="1845469" cy="738187"/>
        </a:xfrm>
        <a:prstGeom prst="chevron">
          <a:avLst/>
        </a:prstGeom>
        <a:gradFill rotWithShape="0">
          <a:gsLst>
            <a:gs pos="0">
              <a:schemeClr val="accent3">
                <a:hueOff val="1548914"/>
                <a:satOff val="57143"/>
                <a:lumOff val="-8403"/>
                <a:alphaOff val="0"/>
                <a:satMod val="103000"/>
                <a:lumMod val="102000"/>
                <a:tint val="94000"/>
              </a:schemeClr>
            </a:gs>
            <a:gs pos="50000">
              <a:schemeClr val="accent3">
                <a:hueOff val="1548914"/>
                <a:satOff val="57143"/>
                <a:lumOff val="-8403"/>
                <a:alphaOff val="0"/>
                <a:satMod val="110000"/>
                <a:lumMod val="100000"/>
                <a:shade val="100000"/>
              </a:schemeClr>
            </a:gs>
            <a:gs pos="100000">
              <a:schemeClr val="accent3">
                <a:hueOff val="1548914"/>
                <a:satOff val="57143"/>
                <a:lumOff val="-8403"/>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4006" tIns="29337" rIns="14669" bIns="29337" numCol="1" spcCol="1270" anchor="ctr" anchorCtr="0">
          <a:noAutofit/>
        </a:bodyPr>
        <a:lstStyle/>
        <a:p>
          <a:pPr marL="0" lvl="0" indent="0" algn="ctr" defTabSz="488950">
            <a:lnSpc>
              <a:spcPct val="90000"/>
            </a:lnSpc>
            <a:spcBef>
              <a:spcPct val="0"/>
            </a:spcBef>
            <a:spcAft>
              <a:spcPct val="35000"/>
            </a:spcAft>
            <a:buNone/>
          </a:pPr>
          <a:r>
            <a:rPr lang="en-US" sz="1100" b="1" kern="1200" dirty="0"/>
            <a:t>Value Proposition</a:t>
          </a:r>
          <a:endParaRPr lang="en-IN" sz="1100" kern="1200" dirty="0"/>
        </a:p>
      </dsp:txBody>
      <dsp:txXfrm>
        <a:off x="6280548" y="136378"/>
        <a:ext cx="1107282" cy="738187"/>
      </dsp:txXfrm>
    </dsp:sp>
    <dsp:sp modelId="{E2AA6EE1-2F2A-4963-94B4-FB636EC714E9}">
      <dsp:nvSpPr>
        <dsp:cNvPr id="0" name=""/>
        <dsp:cNvSpPr/>
      </dsp:nvSpPr>
      <dsp:spPr>
        <a:xfrm>
          <a:off x="7387829" y="95748"/>
          <a:ext cx="1845469" cy="738187"/>
        </a:xfrm>
        <a:prstGeom prst="chevron">
          <a:avLst/>
        </a:prstGeom>
        <a:solidFill>
          <a:srgbClr val="800000"/>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4006" tIns="29337" rIns="14669" bIns="29337" numCol="1" spcCol="1270" anchor="ctr" anchorCtr="0">
          <a:noAutofit/>
        </a:bodyPr>
        <a:lstStyle/>
        <a:p>
          <a:pPr marL="0" lvl="0" indent="0" algn="ctr" defTabSz="488950">
            <a:lnSpc>
              <a:spcPct val="90000"/>
            </a:lnSpc>
            <a:spcBef>
              <a:spcPct val="0"/>
            </a:spcBef>
            <a:spcAft>
              <a:spcPct val="35000"/>
            </a:spcAft>
            <a:buNone/>
          </a:pPr>
          <a:r>
            <a:rPr lang="en-IN" sz="1100" b="1" kern="1200" dirty="0"/>
            <a:t>Go-To-Market Strategy</a:t>
          </a:r>
          <a:endParaRPr lang="en-IN" sz="1100" kern="1200" dirty="0"/>
        </a:p>
      </dsp:txBody>
      <dsp:txXfrm>
        <a:off x="7756923" y="95748"/>
        <a:ext cx="1107282" cy="738187"/>
      </dsp:txXfrm>
    </dsp:sp>
    <dsp:sp modelId="{36D38A19-69B6-4471-A1B1-532355075856}">
      <dsp:nvSpPr>
        <dsp:cNvPr id="0" name=""/>
        <dsp:cNvSpPr/>
      </dsp:nvSpPr>
      <dsp:spPr>
        <a:xfrm>
          <a:off x="8864204" y="136378"/>
          <a:ext cx="1845469" cy="738187"/>
        </a:xfrm>
        <a:prstGeom prst="chevron">
          <a:avLst/>
        </a:prstGeom>
        <a:gradFill rotWithShape="0">
          <a:gsLst>
            <a:gs pos="0">
              <a:schemeClr val="accent3">
                <a:hueOff val="2323371"/>
                <a:satOff val="85714"/>
                <a:lumOff val="-12605"/>
                <a:alphaOff val="0"/>
                <a:satMod val="103000"/>
                <a:lumMod val="102000"/>
                <a:tint val="94000"/>
              </a:schemeClr>
            </a:gs>
            <a:gs pos="50000">
              <a:schemeClr val="accent3">
                <a:hueOff val="2323371"/>
                <a:satOff val="85714"/>
                <a:lumOff val="-12605"/>
                <a:alphaOff val="0"/>
                <a:satMod val="110000"/>
                <a:lumMod val="100000"/>
                <a:shade val="100000"/>
              </a:schemeClr>
            </a:gs>
            <a:gs pos="100000">
              <a:schemeClr val="accent3">
                <a:hueOff val="2323371"/>
                <a:satOff val="85714"/>
                <a:lumOff val="-12605"/>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4006" tIns="29337" rIns="14669" bIns="29337" numCol="1" spcCol="1270" anchor="ctr" anchorCtr="0">
          <a:noAutofit/>
        </a:bodyPr>
        <a:lstStyle/>
        <a:p>
          <a:pPr marL="0" lvl="0" indent="0" algn="ctr" defTabSz="488950">
            <a:lnSpc>
              <a:spcPct val="90000"/>
            </a:lnSpc>
            <a:spcBef>
              <a:spcPct val="0"/>
            </a:spcBef>
            <a:spcAft>
              <a:spcPct val="35000"/>
            </a:spcAft>
            <a:buNone/>
          </a:pPr>
          <a:r>
            <a:rPr lang="en-IN" sz="1100" b="1" kern="1200" dirty="0"/>
            <a:t>Financial Strategy</a:t>
          </a:r>
        </a:p>
      </dsp:txBody>
      <dsp:txXfrm>
        <a:off x="9233298" y="136378"/>
        <a:ext cx="1107282" cy="738187"/>
      </dsp:txXfrm>
    </dsp:sp>
    <dsp:sp modelId="{D47CD1A7-5DF5-478F-8055-6B0AAF7C1C04}">
      <dsp:nvSpPr>
        <dsp:cNvPr id="0" name=""/>
        <dsp:cNvSpPr/>
      </dsp:nvSpPr>
      <dsp:spPr>
        <a:xfrm>
          <a:off x="10340579" y="136378"/>
          <a:ext cx="1845469" cy="738187"/>
        </a:xfrm>
        <a:prstGeom prst="chevron">
          <a:avLst/>
        </a:prstGeom>
        <a:gradFill rotWithShape="0">
          <a:gsLst>
            <a:gs pos="0">
              <a:schemeClr val="accent3">
                <a:hueOff val="2710599"/>
                <a:satOff val="100000"/>
                <a:lumOff val="-14706"/>
                <a:alphaOff val="0"/>
                <a:satMod val="103000"/>
                <a:lumMod val="102000"/>
                <a:tint val="94000"/>
              </a:schemeClr>
            </a:gs>
            <a:gs pos="50000">
              <a:schemeClr val="accent3">
                <a:hueOff val="2710599"/>
                <a:satOff val="100000"/>
                <a:lumOff val="-14706"/>
                <a:alphaOff val="0"/>
                <a:satMod val="110000"/>
                <a:lumMod val="100000"/>
                <a:shade val="100000"/>
              </a:schemeClr>
            </a:gs>
            <a:gs pos="100000">
              <a:schemeClr val="accent3">
                <a:hueOff val="2710599"/>
                <a:satOff val="100000"/>
                <a:lumOff val="-14706"/>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4006" tIns="29337" rIns="14669" bIns="29337" numCol="1" spcCol="1270" anchor="ctr" anchorCtr="0">
          <a:noAutofit/>
        </a:bodyPr>
        <a:lstStyle/>
        <a:p>
          <a:pPr marL="0" lvl="0" indent="0" algn="ctr" defTabSz="488950">
            <a:lnSpc>
              <a:spcPct val="90000"/>
            </a:lnSpc>
            <a:spcBef>
              <a:spcPct val="0"/>
            </a:spcBef>
            <a:spcAft>
              <a:spcPct val="35000"/>
            </a:spcAft>
            <a:buNone/>
          </a:pPr>
          <a:r>
            <a:rPr lang="en-US" sz="1100" b="1" kern="1200" dirty="0"/>
            <a:t>Implementation Strategy</a:t>
          </a:r>
          <a:endParaRPr lang="en-IN" sz="1100" b="1" kern="1200" dirty="0"/>
        </a:p>
      </dsp:txBody>
      <dsp:txXfrm>
        <a:off x="10709673" y="136378"/>
        <a:ext cx="1107282" cy="738187"/>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7A5D04-3534-4639-A743-F9E36F0CF6CF}">
      <dsp:nvSpPr>
        <dsp:cNvPr id="0" name=""/>
        <dsp:cNvSpPr/>
      </dsp:nvSpPr>
      <dsp:spPr>
        <a:xfrm>
          <a:off x="5953" y="136378"/>
          <a:ext cx="1845469" cy="738187"/>
        </a:xfrm>
        <a:prstGeom prst="homePlate">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8674" tIns="29337" rIns="14669" bIns="29337" numCol="1" spcCol="1270" anchor="ctr" anchorCtr="0">
          <a:noAutofit/>
        </a:bodyPr>
        <a:lstStyle/>
        <a:p>
          <a:pPr marL="0" lvl="0" indent="0" algn="ctr" defTabSz="488950">
            <a:lnSpc>
              <a:spcPct val="90000"/>
            </a:lnSpc>
            <a:spcBef>
              <a:spcPct val="0"/>
            </a:spcBef>
            <a:spcAft>
              <a:spcPct val="35000"/>
            </a:spcAft>
            <a:buNone/>
          </a:pPr>
          <a:r>
            <a:rPr lang="en-IN" sz="1100" kern="1200" dirty="0"/>
            <a:t>Agenda</a:t>
          </a:r>
        </a:p>
      </dsp:txBody>
      <dsp:txXfrm>
        <a:off x="5953" y="136378"/>
        <a:ext cx="1660922" cy="738187"/>
      </dsp:txXfrm>
    </dsp:sp>
    <dsp:sp modelId="{A064DA2F-2286-4371-91D5-B8D44B1754C1}">
      <dsp:nvSpPr>
        <dsp:cNvPr id="0" name=""/>
        <dsp:cNvSpPr/>
      </dsp:nvSpPr>
      <dsp:spPr>
        <a:xfrm>
          <a:off x="1482328" y="136378"/>
          <a:ext cx="1845469" cy="738187"/>
        </a:xfrm>
        <a:prstGeom prst="chevron">
          <a:avLst/>
        </a:prstGeom>
        <a:gradFill rotWithShape="0">
          <a:gsLst>
            <a:gs pos="0">
              <a:schemeClr val="accent3">
                <a:hueOff val="387228"/>
                <a:satOff val="14286"/>
                <a:lumOff val="-2101"/>
                <a:alphaOff val="0"/>
                <a:satMod val="103000"/>
                <a:lumMod val="102000"/>
                <a:tint val="94000"/>
              </a:schemeClr>
            </a:gs>
            <a:gs pos="50000">
              <a:schemeClr val="accent3">
                <a:hueOff val="387228"/>
                <a:satOff val="14286"/>
                <a:lumOff val="-2101"/>
                <a:alphaOff val="0"/>
                <a:satMod val="110000"/>
                <a:lumMod val="100000"/>
                <a:shade val="100000"/>
              </a:schemeClr>
            </a:gs>
            <a:gs pos="100000">
              <a:schemeClr val="accent3">
                <a:hueOff val="387228"/>
                <a:satOff val="14286"/>
                <a:lumOff val="-2101"/>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4006" tIns="29337" rIns="14669" bIns="29337" numCol="1" spcCol="1270" anchor="ctr" anchorCtr="0">
          <a:noAutofit/>
        </a:bodyPr>
        <a:lstStyle/>
        <a:p>
          <a:pPr marL="0" lvl="0" indent="0" algn="ctr" defTabSz="488950">
            <a:lnSpc>
              <a:spcPct val="90000"/>
            </a:lnSpc>
            <a:spcBef>
              <a:spcPct val="0"/>
            </a:spcBef>
            <a:spcAft>
              <a:spcPct val="35000"/>
            </a:spcAft>
            <a:buNone/>
          </a:pPr>
          <a:r>
            <a:rPr lang="en-US" sz="1100" b="1" kern="1200" dirty="0"/>
            <a:t>Objective</a:t>
          </a:r>
          <a:endParaRPr lang="en-IN" sz="1100" kern="1200" dirty="0"/>
        </a:p>
      </dsp:txBody>
      <dsp:txXfrm>
        <a:off x="1851422" y="136378"/>
        <a:ext cx="1107282" cy="738187"/>
      </dsp:txXfrm>
    </dsp:sp>
    <dsp:sp modelId="{652A7636-79F8-428B-83D9-1562358DBA06}">
      <dsp:nvSpPr>
        <dsp:cNvPr id="0" name=""/>
        <dsp:cNvSpPr/>
      </dsp:nvSpPr>
      <dsp:spPr>
        <a:xfrm>
          <a:off x="2958703" y="136378"/>
          <a:ext cx="1845469" cy="738187"/>
        </a:xfrm>
        <a:prstGeom prst="chevron">
          <a:avLst/>
        </a:prstGeom>
        <a:gradFill rotWithShape="0">
          <a:gsLst>
            <a:gs pos="0">
              <a:schemeClr val="accent3">
                <a:hueOff val="774457"/>
                <a:satOff val="28571"/>
                <a:lumOff val="-4202"/>
                <a:alphaOff val="0"/>
                <a:satMod val="103000"/>
                <a:lumMod val="102000"/>
                <a:tint val="94000"/>
              </a:schemeClr>
            </a:gs>
            <a:gs pos="50000">
              <a:schemeClr val="accent3">
                <a:hueOff val="774457"/>
                <a:satOff val="28571"/>
                <a:lumOff val="-4202"/>
                <a:alphaOff val="0"/>
                <a:satMod val="110000"/>
                <a:lumMod val="100000"/>
                <a:shade val="100000"/>
              </a:schemeClr>
            </a:gs>
            <a:gs pos="100000">
              <a:schemeClr val="accent3">
                <a:hueOff val="774457"/>
                <a:satOff val="28571"/>
                <a:lumOff val="-4202"/>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4006" tIns="29337" rIns="14669" bIns="29337" numCol="1" spcCol="1270" anchor="ctr" anchorCtr="0">
          <a:noAutofit/>
        </a:bodyPr>
        <a:lstStyle/>
        <a:p>
          <a:pPr marL="0" lvl="0" indent="0" algn="ctr" defTabSz="488950">
            <a:lnSpc>
              <a:spcPct val="90000"/>
            </a:lnSpc>
            <a:spcBef>
              <a:spcPct val="0"/>
            </a:spcBef>
            <a:spcAft>
              <a:spcPct val="35000"/>
            </a:spcAft>
            <a:buNone/>
          </a:pPr>
          <a:r>
            <a:rPr lang="en-US" sz="1100" b="1" kern="1200" dirty="0"/>
            <a:t>Market Opportunity Assessment</a:t>
          </a:r>
          <a:endParaRPr lang="en-IN" sz="1100" kern="1200" dirty="0"/>
        </a:p>
      </dsp:txBody>
      <dsp:txXfrm>
        <a:off x="3327797" y="136378"/>
        <a:ext cx="1107282" cy="738187"/>
      </dsp:txXfrm>
    </dsp:sp>
    <dsp:sp modelId="{07749D3F-6FC7-42F7-A198-39B5F67A71A2}">
      <dsp:nvSpPr>
        <dsp:cNvPr id="0" name=""/>
        <dsp:cNvSpPr/>
      </dsp:nvSpPr>
      <dsp:spPr>
        <a:xfrm>
          <a:off x="4435078" y="136378"/>
          <a:ext cx="1845469" cy="738187"/>
        </a:xfrm>
        <a:prstGeom prst="chevron">
          <a:avLst/>
        </a:prstGeom>
        <a:gradFill rotWithShape="0">
          <a:gsLst>
            <a:gs pos="0">
              <a:schemeClr val="accent3">
                <a:hueOff val="1161685"/>
                <a:satOff val="42857"/>
                <a:lumOff val="-6303"/>
                <a:alphaOff val="0"/>
                <a:satMod val="103000"/>
                <a:lumMod val="102000"/>
                <a:tint val="94000"/>
              </a:schemeClr>
            </a:gs>
            <a:gs pos="50000">
              <a:schemeClr val="accent3">
                <a:hueOff val="1161685"/>
                <a:satOff val="42857"/>
                <a:lumOff val="-6303"/>
                <a:alphaOff val="0"/>
                <a:satMod val="110000"/>
                <a:lumMod val="100000"/>
                <a:shade val="100000"/>
              </a:schemeClr>
            </a:gs>
            <a:gs pos="100000">
              <a:schemeClr val="accent3">
                <a:hueOff val="1161685"/>
                <a:satOff val="42857"/>
                <a:lumOff val="-6303"/>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0005" tIns="26670" rIns="13335" bIns="26670" numCol="1" spcCol="1270" anchor="ctr" anchorCtr="0">
          <a:noAutofit/>
        </a:bodyPr>
        <a:lstStyle/>
        <a:p>
          <a:pPr marL="0" lvl="0" indent="0" algn="ctr" defTabSz="444500">
            <a:lnSpc>
              <a:spcPct val="90000"/>
            </a:lnSpc>
            <a:spcBef>
              <a:spcPct val="0"/>
            </a:spcBef>
            <a:spcAft>
              <a:spcPct val="35000"/>
            </a:spcAft>
            <a:buNone/>
          </a:pPr>
          <a:r>
            <a:rPr lang="en-US" sz="1000" b="1" i="0" kern="1200"/>
            <a:t>Product Proposition Analysis &amp; Competitive Analysis</a:t>
          </a:r>
          <a:endParaRPr lang="en-IN" sz="1000" i="0" kern="1200" dirty="0"/>
        </a:p>
      </dsp:txBody>
      <dsp:txXfrm>
        <a:off x="4804172" y="136378"/>
        <a:ext cx="1107282" cy="738187"/>
      </dsp:txXfrm>
    </dsp:sp>
    <dsp:sp modelId="{CA0968CD-AB73-4361-8FE6-C44ECDEDBF6E}">
      <dsp:nvSpPr>
        <dsp:cNvPr id="0" name=""/>
        <dsp:cNvSpPr/>
      </dsp:nvSpPr>
      <dsp:spPr>
        <a:xfrm>
          <a:off x="5911454" y="136378"/>
          <a:ext cx="1845469" cy="738187"/>
        </a:xfrm>
        <a:prstGeom prst="chevron">
          <a:avLst/>
        </a:prstGeom>
        <a:gradFill rotWithShape="0">
          <a:gsLst>
            <a:gs pos="0">
              <a:schemeClr val="accent3">
                <a:hueOff val="1548914"/>
                <a:satOff val="57143"/>
                <a:lumOff val="-8403"/>
                <a:alphaOff val="0"/>
                <a:satMod val="103000"/>
                <a:lumMod val="102000"/>
                <a:tint val="94000"/>
              </a:schemeClr>
            </a:gs>
            <a:gs pos="50000">
              <a:schemeClr val="accent3">
                <a:hueOff val="1548914"/>
                <a:satOff val="57143"/>
                <a:lumOff val="-8403"/>
                <a:alphaOff val="0"/>
                <a:satMod val="110000"/>
                <a:lumMod val="100000"/>
                <a:shade val="100000"/>
              </a:schemeClr>
            </a:gs>
            <a:gs pos="100000">
              <a:schemeClr val="accent3">
                <a:hueOff val="1548914"/>
                <a:satOff val="57143"/>
                <a:lumOff val="-8403"/>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4006" tIns="29337" rIns="14669" bIns="29337" numCol="1" spcCol="1270" anchor="ctr" anchorCtr="0">
          <a:noAutofit/>
        </a:bodyPr>
        <a:lstStyle/>
        <a:p>
          <a:pPr marL="0" lvl="0" indent="0" algn="ctr" defTabSz="488950">
            <a:lnSpc>
              <a:spcPct val="90000"/>
            </a:lnSpc>
            <a:spcBef>
              <a:spcPct val="0"/>
            </a:spcBef>
            <a:spcAft>
              <a:spcPct val="35000"/>
            </a:spcAft>
            <a:buNone/>
          </a:pPr>
          <a:r>
            <a:rPr lang="en-US" sz="1100" b="1" kern="1200" dirty="0"/>
            <a:t>Value Proposition</a:t>
          </a:r>
          <a:endParaRPr lang="en-IN" sz="1100" kern="1200" dirty="0"/>
        </a:p>
      </dsp:txBody>
      <dsp:txXfrm>
        <a:off x="6280548" y="136378"/>
        <a:ext cx="1107282" cy="738187"/>
      </dsp:txXfrm>
    </dsp:sp>
    <dsp:sp modelId="{E2AA6EE1-2F2A-4963-94B4-FB636EC714E9}">
      <dsp:nvSpPr>
        <dsp:cNvPr id="0" name=""/>
        <dsp:cNvSpPr/>
      </dsp:nvSpPr>
      <dsp:spPr>
        <a:xfrm>
          <a:off x="7390110" y="135515"/>
          <a:ext cx="1845469" cy="738187"/>
        </a:xfrm>
        <a:prstGeom prst="chevron">
          <a:avLst/>
        </a:prstGeom>
        <a:solidFill>
          <a:srgbClr val="B14600"/>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4006" tIns="29337" rIns="14669" bIns="29337" numCol="1" spcCol="1270" anchor="ctr" anchorCtr="0">
          <a:noAutofit/>
        </a:bodyPr>
        <a:lstStyle/>
        <a:p>
          <a:pPr marL="0" lvl="0" indent="0" algn="ctr" defTabSz="488950">
            <a:lnSpc>
              <a:spcPct val="90000"/>
            </a:lnSpc>
            <a:spcBef>
              <a:spcPct val="0"/>
            </a:spcBef>
            <a:spcAft>
              <a:spcPct val="35000"/>
            </a:spcAft>
            <a:buNone/>
          </a:pPr>
          <a:r>
            <a:rPr lang="en-IN" sz="1100" b="1" kern="1200" dirty="0"/>
            <a:t>Go-To-Market Strategy</a:t>
          </a:r>
          <a:endParaRPr lang="en-IN" sz="1100" kern="1200" dirty="0"/>
        </a:p>
      </dsp:txBody>
      <dsp:txXfrm>
        <a:off x="7759204" y="135515"/>
        <a:ext cx="1107282" cy="738187"/>
      </dsp:txXfrm>
    </dsp:sp>
    <dsp:sp modelId="{36D38A19-69B6-4471-A1B1-532355075856}">
      <dsp:nvSpPr>
        <dsp:cNvPr id="0" name=""/>
        <dsp:cNvSpPr/>
      </dsp:nvSpPr>
      <dsp:spPr>
        <a:xfrm>
          <a:off x="8864204" y="96634"/>
          <a:ext cx="1845469" cy="738187"/>
        </a:xfrm>
        <a:prstGeom prst="chevron">
          <a:avLst/>
        </a:prstGeom>
        <a:solidFill>
          <a:srgbClr val="800000"/>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4006" tIns="29337" rIns="14669" bIns="29337" numCol="1" spcCol="1270" anchor="ctr" anchorCtr="0">
          <a:noAutofit/>
        </a:bodyPr>
        <a:lstStyle/>
        <a:p>
          <a:pPr marL="0" lvl="0" indent="0" algn="ctr" defTabSz="488950">
            <a:lnSpc>
              <a:spcPct val="90000"/>
            </a:lnSpc>
            <a:spcBef>
              <a:spcPct val="0"/>
            </a:spcBef>
            <a:spcAft>
              <a:spcPct val="35000"/>
            </a:spcAft>
            <a:buNone/>
          </a:pPr>
          <a:r>
            <a:rPr lang="en-IN" sz="1100" b="1" kern="1200" dirty="0"/>
            <a:t>Financial Strategy</a:t>
          </a:r>
        </a:p>
      </dsp:txBody>
      <dsp:txXfrm>
        <a:off x="9233298" y="96634"/>
        <a:ext cx="1107282" cy="738187"/>
      </dsp:txXfrm>
    </dsp:sp>
    <dsp:sp modelId="{D47CD1A7-5DF5-478F-8055-6B0AAF7C1C04}">
      <dsp:nvSpPr>
        <dsp:cNvPr id="0" name=""/>
        <dsp:cNvSpPr/>
      </dsp:nvSpPr>
      <dsp:spPr>
        <a:xfrm>
          <a:off x="10340579" y="136378"/>
          <a:ext cx="1845469" cy="738187"/>
        </a:xfrm>
        <a:prstGeom prst="chevron">
          <a:avLst/>
        </a:prstGeom>
        <a:solidFill>
          <a:srgbClr val="B62C00"/>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4006" tIns="29337" rIns="14669" bIns="29337" numCol="1" spcCol="1270" anchor="ctr" anchorCtr="0">
          <a:noAutofit/>
        </a:bodyPr>
        <a:lstStyle/>
        <a:p>
          <a:pPr marL="0" lvl="0" indent="0" algn="ctr" defTabSz="488950">
            <a:lnSpc>
              <a:spcPct val="90000"/>
            </a:lnSpc>
            <a:spcBef>
              <a:spcPct val="0"/>
            </a:spcBef>
            <a:spcAft>
              <a:spcPct val="35000"/>
            </a:spcAft>
            <a:buNone/>
          </a:pPr>
          <a:r>
            <a:rPr lang="en-US" sz="1100" b="1" kern="1200" dirty="0"/>
            <a:t>Implementation Strategy</a:t>
          </a:r>
          <a:endParaRPr lang="en-IN" sz="1100" b="1" kern="1200" dirty="0"/>
        </a:p>
      </dsp:txBody>
      <dsp:txXfrm>
        <a:off x="10709673" y="136378"/>
        <a:ext cx="1107282" cy="738187"/>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7A5D04-3534-4639-A743-F9E36F0CF6CF}">
      <dsp:nvSpPr>
        <dsp:cNvPr id="0" name=""/>
        <dsp:cNvSpPr/>
      </dsp:nvSpPr>
      <dsp:spPr>
        <a:xfrm>
          <a:off x="5953" y="136378"/>
          <a:ext cx="1845469" cy="738187"/>
        </a:xfrm>
        <a:prstGeom prst="homePlate">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8674" tIns="29337" rIns="14669" bIns="29337" numCol="1" spcCol="1270" anchor="ctr" anchorCtr="0">
          <a:noAutofit/>
        </a:bodyPr>
        <a:lstStyle/>
        <a:p>
          <a:pPr marL="0" lvl="0" indent="0" algn="ctr" defTabSz="488950">
            <a:lnSpc>
              <a:spcPct val="90000"/>
            </a:lnSpc>
            <a:spcBef>
              <a:spcPct val="0"/>
            </a:spcBef>
            <a:spcAft>
              <a:spcPct val="35000"/>
            </a:spcAft>
            <a:buNone/>
          </a:pPr>
          <a:r>
            <a:rPr lang="en-IN" sz="1100" kern="1200" dirty="0"/>
            <a:t>Agenda</a:t>
          </a:r>
        </a:p>
      </dsp:txBody>
      <dsp:txXfrm>
        <a:off x="5953" y="136378"/>
        <a:ext cx="1660922" cy="738187"/>
      </dsp:txXfrm>
    </dsp:sp>
    <dsp:sp modelId="{A064DA2F-2286-4371-91D5-B8D44B1754C1}">
      <dsp:nvSpPr>
        <dsp:cNvPr id="0" name=""/>
        <dsp:cNvSpPr/>
      </dsp:nvSpPr>
      <dsp:spPr>
        <a:xfrm>
          <a:off x="1482328" y="136378"/>
          <a:ext cx="1845469" cy="738187"/>
        </a:xfrm>
        <a:prstGeom prst="chevron">
          <a:avLst/>
        </a:prstGeom>
        <a:gradFill rotWithShape="0">
          <a:gsLst>
            <a:gs pos="0">
              <a:schemeClr val="accent3">
                <a:hueOff val="387228"/>
                <a:satOff val="14286"/>
                <a:lumOff val="-2101"/>
                <a:alphaOff val="0"/>
                <a:satMod val="103000"/>
                <a:lumMod val="102000"/>
                <a:tint val="94000"/>
              </a:schemeClr>
            </a:gs>
            <a:gs pos="50000">
              <a:schemeClr val="accent3">
                <a:hueOff val="387228"/>
                <a:satOff val="14286"/>
                <a:lumOff val="-2101"/>
                <a:alphaOff val="0"/>
                <a:satMod val="110000"/>
                <a:lumMod val="100000"/>
                <a:shade val="100000"/>
              </a:schemeClr>
            </a:gs>
            <a:gs pos="100000">
              <a:schemeClr val="accent3">
                <a:hueOff val="387228"/>
                <a:satOff val="14286"/>
                <a:lumOff val="-2101"/>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4006" tIns="29337" rIns="14669" bIns="29337" numCol="1" spcCol="1270" anchor="ctr" anchorCtr="0">
          <a:noAutofit/>
        </a:bodyPr>
        <a:lstStyle/>
        <a:p>
          <a:pPr marL="0" lvl="0" indent="0" algn="ctr" defTabSz="488950">
            <a:lnSpc>
              <a:spcPct val="90000"/>
            </a:lnSpc>
            <a:spcBef>
              <a:spcPct val="0"/>
            </a:spcBef>
            <a:spcAft>
              <a:spcPct val="35000"/>
            </a:spcAft>
            <a:buNone/>
          </a:pPr>
          <a:r>
            <a:rPr lang="en-US" sz="1100" b="1" kern="1200" dirty="0"/>
            <a:t>Objective</a:t>
          </a:r>
          <a:endParaRPr lang="en-IN" sz="1100" kern="1200" dirty="0"/>
        </a:p>
      </dsp:txBody>
      <dsp:txXfrm>
        <a:off x="1851422" y="136378"/>
        <a:ext cx="1107282" cy="738187"/>
      </dsp:txXfrm>
    </dsp:sp>
    <dsp:sp modelId="{652A7636-79F8-428B-83D9-1562358DBA06}">
      <dsp:nvSpPr>
        <dsp:cNvPr id="0" name=""/>
        <dsp:cNvSpPr/>
      </dsp:nvSpPr>
      <dsp:spPr>
        <a:xfrm>
          <a:off x="2958703" y="136378"/>
          <a:ext cx="1845469" cy="738187"/>
        </a:xfrm>
        <a:prstGeom prst="chevron">
          <a:avLst/>
        </a:prstGeom>
        <a:gradFill rotWithShape="0">
          <a:gsLst>
            <a:gs pos="0">
              <a:schemeClr val="accent3">
                <a:hueOff val="774457"/>
                <a:satOff val="28571"/>
                <a:lumOff val="-4202"/>
                <a:alphaOff val="0"/>
                <a:satMod val="103000"/>
                <a:lumMod val="102000"/>
                <a:tint val="94000"/>
              </a:schemeClr>
            </a:gs>
            <a:gs pos="50000">
              <a:schemeClr val="accent3">
                <a:hueOff val="774457"/>
                <a:satOff val="28571"/>
                <a:lumOff val="-4202"/>
                <a:alphaOff val="0"/>
                <a:satMod val="110000"/>
                <a:lumMod val="100000"/>
                <a:shade val="100000"/>
              </a:schemeClr>
            </a:gs>
            <a:gs pos="100000">
              <a:schemeClr val="accent3">
                <a:hueOff val="774457"/>
                <a:satOff val="28571"/>
                <a:lumOff val="-4202"/>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4006" tIns="29337" rIns="14669" bIns="29337" numCol="1" spcCol="1270" anchor="ctr" anchorCtr="0">
          <a:noAutofit/>
        </a:bodyPr>
        <a:lstStyle/>
        <a:p>
          <a:pPr marL="0" lvl="0" indent="0" algn="ctr" defTabSz="488950">
            <a:lnSpc>
              <a:spcPct val="90000"/>
            </a:lnSpc>
            <a:spcBef>
              <a:spcPct val="0"/>
            </a:spcBef>
            <a:spcAft>
              <a:spcPct val="35000"/>
            </a:spcAft>
            <a:buNone/>
          </a:pPr>
          <a:r>
            <a:rPr lang="en-US" sz="1100" b="1" kern="1200" dirty="0"/>
            <a:t>Market Opportunity Assessment</a:t>
          </a:r>
          <a:endParaRPr lang="en-IN" sz="1100" kern="1200" dirty="0"/>
        </a:p>
      </dsp:txBody>
      <dsp:txXfrm>
        <a:off x="3327797" y="136378"/>
        <a:ext cx="1107282" cy="738187"/>
      </dsp:txXfrm>
    </dsp:sp>
    <dsp:sp modelId="{07749D3F-6FC7-42F7-A198-39B5F67A71A2}">
      <dsp:nvSpPr>
        <dsp:cNvPr id="0" name=""/>
        <dsp:cNvSpPr/>
      </dsp:nvSpPr>
      <dsp:spPr>
        <a:xfrm>
          <a:off x="4435078" y="136378"/>
          <a:ext cx="1845469" cy="738187"/>
        </a:xfrm>
        <a:prstGeom prst="chevron">
          <a:avLst/>
        </a:prstGeom>
        <a:gradFill rotWithShape="0">
          <a:gsLst>
            <a:gs pos="0">
              <a:schemeClr val="accent3">
                <a:hueOff val="1161685"/>
                <a:satOff val="42857"/>
                <a:lumOff val="-6303"/>
                <a:alphaOff val="0"/>
                <a:satMod val="103000"/>
                <a:lumMod val="102000"/>
                <a:tint val="94000"/>
              </a:schemeClr>
            </a:gs>
            <a:gs pos="50000">
              <a:schemeClr val="accent3">
                <a:hueOff val="1161685"/>
                <a:satOff val="42857"/>
                <a:lumOff val="-6303"/>
                <a:alphaOff val="0"/>
                <a:satMod val="110000"/>
                <a:lumMod val="100000"/>
                <a:shade val="100000"/>
              </a:schemeClr>
            </a:gs>
            <a:gs pos="100000">
              <a:schemeClr val="accent3">
                <a:hueOff val="1161685"/>
                <a:satOff val="42857"/>
                <a:lumOff val="-6303"/>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0005" tIns="26670" rIns="13335" bIns="26670" numCol="1" spcCol="1270" anchor="ctr" anchorCtr="0">
          <a:noAutofit/>
        </a:bodyPr>
        <a:lstStyle/>
        <a:p>
          <a:pPr marL="0" lvl="0" indent="0" algn="ctr" defTabSz="444500">
            <a:lnSpc>
              <a:spcPct val="90000"/>
            </a:lnSpc>
            <a:spcBef>
              <a:spcPct val="0"/>
            </a:spcBef>
            <a:spcAft>
              <a:spcPct val="35000"/>
            </a:spcAft>
            <a:buNone/>
          </a:pPr>
          <a:r>
            <a:rPr lang="en-US" sz="1000" b="1" i="0" kern="1200"/>
            <a:t>Product Proposition Analysis &amp; Competitive Analysis</a:t>
          </a:r>
          <a:endParaRPr lang="en-IN" sz="1000" i="0" kern="1200" dirty="0"/>
        </a:p>
      </dsp:txBody>
      <dsp:txXfrm>
        <a:off x="4804172" y="136378"/>
        <a:ext cx="1107282" cy="738187"/>
      </dsp:txXfrm>
    </dsp:sp>
    <dsp:sp modelId="{CA0968CD-AB73-4361-8FE6-C44ECDEDBF6E}">
      <dsp:nvSpPr>
        <dsp:cNvPr id="0" name=""/>
        <dsp:cNvSpPr/>
      </dsp:nvSpPr>
      <dsp:spPr>
        <a:xfrm>
          <a:off x="5911454" y="136378"/>
          <a:ext cx="1845469" cy="738187"/>
        </a:xfrm>
        <a:prstGeom prst="chevron">
          <a:avLst/>
        </a:prstGeom>
        <a:gradFill rotWithShape="0">
          <a:gsLst>
            <a:gs pos="0">
              <a:schemeClr val="accent3">
                <a:hueOff val="1548914"/>
                <a:satOff val="57143"/>
                <a:lumOff val="-8403"/>
                <a:alphaOff val="0"/>
                <a:satMod val="103000"/>
                <a:lumMod val="102000"/>
                <a:tint val="94000"/>
              </a:schemeClr>
            </a:gs>
            <a:gs pos="50000">
              <a:schemeClr val="accent3">
                <a:hueOff val="1548914"/>
                <a:satOff val="57143"/>
                <a:lumOff val="-8403"/>
                <a:alphaOff val="0"/>
                <a:satMod val="110000"/>
                <a:lumMod val="100000"/>
                <a:shade val="100000"/>
              </a:schemeClr>
            </a:gs>
            <a:gs pos="100000">
              <a:schemeClr val="accent3">
                <a:hueOff val="1548914"/>
                <a:satOff val="57143"/>
                <a:lumOff val="-8403"/>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4006" tIns="29337" rIns="14669" bIns="29337" numCol="1" spcCol="1270" anchor="ctr" anchorCtr="0">
          <a:noAutofit/>
        </a:bodyPr>
        <a:lstStyle/>
        <a:p>
          <a:pPr marL="0" lvl="0" indent="0" algn="ctr" defTabSz="488950">
            <a:lnSpc>
              <a:spcPct val="90000"/>
            </a:lnSpc>
            <a:spcBef>
              <a:spcPct val="0"/>
            </a:spcBef>
            <a:spcAft>
              <a:spcPct val="35000"/>
            </a:spcAft>
            <a:buNone/>
          </a:pPr>
          <a:r>
            <a:rPr lang="en-US" sz="1100" b="1" kern="1200" dirty="0"/>
            <a:t>Value Proposition</a:t>
          </a:r>
          <a:endParaRPr lang="en-IN" sz="1100" kern="1200" dirty="0"/>
        </a:p>
      </dsp:txBody>
      <dsp:txXfrm>
        <a:off x="6280548" y="136378"/>
        <a:ext cx="1107282" cy="738187"/>
      </dsp:txXfrm>
    </dsp:sp>
    <dsp:sp modelId="{E2AA6EE1-2F2A-4963-94B4-FB636EC714E9}">
      <dsp:nvSpPr>
        <dsp:cNvPr id="0" name=""/>
        <dsp:cNvSpPr/>
      </dsp:nvSpPr>
      <dsp:spPr>
        <a:xfrm>
          <a:off x="7390110" y="135515"/>
          <a:ext cx="1845469" cy="738187"/>
        </a:xfrm>
        <a:prstGeom prst="chevron">
          <a:avLst/>
        </a:prstGeom>
        <a:solidFill>
          <a:srgbClr val="B14600"/>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4006" tIns="29337" rIns="14669" bIns="29337" numCol="1" spcCol="1270" anchor="ctr" anchorCtr="0">
          <a:noAutofit/>
        </a:bodyPr>
        <a:lstStyle/>
        <a:p>
          <a:pPr marL="0" lvl="0" indent="0" algn="ctr" defTabSz="488950">
            <a:lnSpc>
              <a:spcPct val="90000"/>
            </a:lnSpc>
            <a:spcBef>
              <a:spcPct val="0"/>
            </a:spcBef>
            <a:spcAft>
              <a:spcPct val="35000"/>
            </a:spcAft>
            <a:buNone/>
          </a:pPr>
          <a:r>
            <a:rPr lang="en-IN" sz="1100" b="1" kern="1200" dirty="0"/>
            <a:t>Go-To-Market Strategy</a:t>
          </a:r>
          <a:endParaRPr lang="en-IN" sz="1100" kern="1200" dirty="0"/>
        </a:p>
      </dsp:txBody>
      <dsp:txXfrm>
        <a:off x="7759204" y="135515"/>
        <a:ext cx="1107282" cy="738187"/>
      </dsp:txXfrm>
    </dsp:sp>
    <dsp:sp modelId="{36D38A19-69B6-4471-A1B1-532355075856}">
      <dsp:nvSpPr>
        <dsp:cNvPr id="0" name=""/>
        <dsp:cNvSpPr/>
      </dsp:nvSpPr>
      <dsp:spPr>
        <a:xfrm>
          <a:off x="8864204" y="96634"/>
          <a:ext cx="1845469" cy="738187"/>
        </a:xfrm>
        <a:prstGeom prst="chevron">
          <a:avLst/>
        </a:prstGeom>
        <a:solidFill>
          <a:srgbClr val="800000"/>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4006" tIns="29337" rIns="14669" bIns="29337" numCol="1" spcCol="1270" anchor="ctr" anchorCtr="0">
          <a:noAutofit/>
        </a:bodyPr>
        <a:lstStyle/>
        <a:p>
          <a:pPr marL="0" lvl="0" indent="0" algn="ctr" defTabSz="488950">
            <a:lnSpc>
              <a:spcPct val="90000"/>
            </a:lnSpc>
            <a:spcBef>
              <a:spcPct val="0"/>
            </a:spcBef>
            <a:spcAft>
              <a:spcPct val="35000"/>
            </a:spcAft>
            <a:buNone/>
          </a:pPr>
          <a:r>
            <a:rPr lang="en-IN" sz="1100" b="1" kern="1200" dirty="0"/>
            <a:t>Financial Strategy</a:t>
          </a:r>
        </a:p>
      </dsp:txBody>
      <dsp:txXfrm>
        <a:off x="9233298" y="96634"/>
        <a:ext cx="1107282" cy="738187"/>
      </dsp:txXfrm>
    </dsp:sp>
    <dsp:sp modelId="{D47CD1A7-5DF5-478F-8055-6B0AAF7C1C04}">
      <dsp:nvSpPr>
        <dsp:cNvPr id="0" name=""/>
        <dsp:cNvSpPr/>
      </dsp:nvSpPr>
      <dsp:spPr>
        <a:xfrm>
          <a:off x="10340579" y="136378"/>
          <a:ext cx="1845469" cy="738187"/>
        </a:xfrm>
        <a:prstGeom prst="chevron">
          <a:avLst/>
        </a:prstGeom>
        <a:solidFill>
          <a:srgbClr val="B62C00"/>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4006" tIns="29337" rIns="14669" bIns="29337" numCol="1" spcCol="1270" anchor="ctr" anchorCtr="0">
          <a:noAutofit/>
        </a:bodyPr>
        <a:lstStyle/>
        <a:p>
          <a:pPr marL="0" lvl="0" indent="0" algn="ctr" defTabSz="488950">
            <a:lnSpc>
              <a:spcPct val="90000"/>
            </a:lnSpc>
            <a:spcBef>
              <a:spcPct val="0"/>
            </a:spcBef>
            <a:spcAft>
              <a:spcPct val="35000"/>
            </a:spcAft>
            <a:buNone/>
          </a:pPr>
          <a:r>
            <a:rPr lang="en-US" sz="1100" b="1" kern="1200" dirty="0"/>
            <a:t>Implementation Strategy</a:t>
          </a:r>
          <a:endParaRPr lang="en-IN" sz="1100" b="1" kern="1200" dirty="0"/>
        </a:p>
      </dsp:txBody>
      <dsp:txXfrm>
        <a:off x="10709673" y="136378"/>
        <a:ext cx="1107282" cy="738187"/>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7A5D04-3534-4639-A743-F9E36F0CF6CF}">
      <dsp:nvSpPr>
        <dsp:cNvPr id="0" name=""/>
        <dsp:cNvSpPr/>
      </dsp:nvSpPr>
      <dsp:spPr>
        <a:xfrm>
          <a:off x="5953" y="136378"/>
          <a:ext cx="1845469" cy="738187"/>
        </a:xfrm>
        <a:prstGeom prst="homePlate">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8674" tIns="29337" rIns="14669" bIns="29337" numCol="1" spcCol="1270" anchor="ctr" anchorCtr="0">
          <a:noAutofit/>
        </a:bodyPr>
        <a:lstStyle/>
        <a:p>
          <a:pPr marL="0" lvl="0" indent="0" algn="ctr" defTabSz="488950">
            <a:lnSpc>
              <a:spcPct val="90000"/>
            </a:lnSpc>
            <a:spcBef>
              <a:spcPct val="0"/>
            </a:spcBef>
            <a:spcAft>
              <a:spcPct val="35000"/>
            </a:spcAft>
            <a:buNone/>
          </a:pPr>
          <a:r>
            <a:rPr lang="en-IN" sz="1100" kern="1200" dirty="0"/>
            <a:t>Agenda</a:t>
          </a:r>
        </a:p>
      </dsp:txBody>
      <dsp:txXfrm>
        <a:off x="5953" y="136378"/>
        <a:ext cx="1660922" cy="738187"/>
      </dsp:txXfrm>
    </dsp:sp>
    <dsp:sp modelId="{A064DA2F-2286-4371-91D5-B8D44B1754C1}">
      <dsp:nvSpPr>
        <dsp:cNvPr id="0" name=""/>
        <dsp:cNvSpPr/>
      </dsp:nvSpPr>
      <dsp:spPr>
        <a:xfrm>
          <a:off x="1482328" y="136378"/>
          <a:ext cx="1845469" cy="738187"/>
        </a:xfrm>
        <a:prstGeom prst="chevron">
          <a:avLst/>
        </a:prstGeom>
        <a:gradFill rotWithShape="0">
          <a:gsLst>
            <a:gs pos="0">
              <a:schemeClr val="accent3">
                <a:hueOff val="387228"/>
                <a:satOff val="14286"/>
                <a:lumOff val="-2101"/>
                <a:alphaOff val="0"/>
                <a:satMod val="103000"/>
                <a:lumMod val="102000"/>
                <a:tint val="94000"/>
              </a:schemeClr>
            </a:gs>
            <a:gs pos="50000">
              <a:schemeClr val="accent3">
                <a:hueOff val="387228"/>
                <a:satOff val="14286"/>
                <a:lumOff val="-2101"/>
                <a:alphaOff val="0"/>
                <a:satMod val="110000"/>
                <a:lumMod val="100000"/>
                <a:shade val="100000"/>
              </a:schemeClr>
            </a:gs>
            <a:gs pos="100000">
              <a:schemeClr val="accent3">
                <a:hueOff val="387228"/>
                <a:satOff val="14286"/>
                <a:lumOff val="-2101"/>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4006" tIns="29337" rIns="14669" bIns="29337" numCol="1" spcCol="1270" anchor="ctr" anchorCtr="0">
          <a:noAutofit/>
        </a:bodyPr>
        <a:lstStyle/>
        <a:p>
          <a:pPr marL="0" lvl="0" indent="0" algn="ctr" defTabSz="488950">
            <a:lnSpc>
              <a:spcPct val="90000"/>
            </a:lnSpc>
            <a:spcBef>
              <a:spcPct val="0"/>
            </a:spcBef>
            <a:spcAft>
              <a:spcPct val="35000"/>
            </a:spcAft>
            <a:buNone/>
          </a:pPr>
          <a:r>
            <a:rPr lang="en-US" sz="1100" b="1" kern="1200" dirty="0"/>
            <a:t>Objective</a:t>
          </a:r>
          <a:endParaRPr lang="en-IN" sz="1100" kern="1200" dirty="0"/>
        </a:p>
      </dsp:txBody>
      <dsp:txXfrm>
        <a:off x="1851422" y="136378"/>
        <a:ext cx="1107282" cy="738187"/>
      </dsp:txXfrm>
    </dsp:sp>
    <dsp:sp modelId="{652A7636-79F8-428B-83D9-1562358DBA06}">
      <dsp:nvSpPr>
        <dsp:cNvPr id="0" name=""/>
        <dsp:cNvSpPr/>
      </dsp:nvSpPr>
      <dsp:spPr>
        <a:xfrm>
          <a:off x="2958703" y="136378"/>
          <a:ext cx="1845469" cy="738187"/>
        </a:xfrm>
        <a:prstGeom prst="chevron">
          <a:avLst/>
        </a:prstGeom>
        <a:gradFill rotWithShape="0">
          <a:gsLst>
            <a:gs pos="0">
              <a:schemeClr val="accent3">
                <a:hueOff val="774457"/>
                <a:satOff val="28571"/>
                <a:lumOff val="-4202"/>
                <a:alphaOff val="0"/>
                <a:satMod val="103000"/>
                <a:lumMod val="102000"/>
                <a:tint val="94000"/>
              </a:schemeClr>
            </a:gs>
            <a:gs pos="50000">
              <a:schemeClr val="accent3">
                <a:hueOff val="774457"/>
                <a:satOff val="28571"/>
                <a:lumOff val="-4202"/>
                <a:alphaOff val="0"/>
                <a:satMod val="110000"/>
                <a:lumMod val="100000"/>
                <a:shade val="100000"/>
              </a:schemeClr>
            </a:gs>
            <a:gs pos="100000">
              <a:schemeClr val="accent3">
                <a:hueOff val="774457"/>
                <a:satOff val="28571"/>
                <a:lumOff val="-4202"/>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4006" tIns="29337" rIns="14669" bIns="29337" numCol="1" spcCol="1270" anchor="ctr" anchorCtr="0">
          <a:noAutofit/>
        </a:bodyPr>
        <a:lstStyle/>
        <a:p>
          <a:pPr marL="0" lvl="0" indent="0" algn="ctr" defTabSz="488950">
            <a:lnSpc>
              <a:spcPct val="90000"/>
            </a:lnSpc>
            <a:spcBef>
              <a:spcPct val="0"/>
            </a:spcBef>
            <a:spcAft>
              <a:spcPct val="35000"/>
            </a:spcAft>
            <a:buNone/>
          </a:pPr>
          <a:r>
            <a:rPr lang="en-US" sz="1100" b="1" kern="1200" dirty="0"/>
            <a:t>Market Opportunity Assessment</a:t>
          </a:r>
          <a:endParaRPr lang="en-IN" sz="1100" kern="1200" dirty="0"/>
        </a:p>
      </dsp:txBody>
      <dsp:txXfrm>
        <a:off x="3327797" y="136378"/>
        <a:ext cx="1107282" cy="738187"/>
      </dsp:txXfrm>
    </dsp:sp>
    <dsp:sp modelId="{07749D3F-6FC7-42F7-A198-39B5F67A71A2}">
      <dsp:nvSpPr>
        <dsp:cNvPr id="0" name=""/>
        <dsp:cNvSpPr/>
      </dsp:nvSpPr>
      <dsp:spPr>
        <a:xfrm>
          <a:off x="4435078" y="136378"/>
          <a:ext cx="1845469" cy="738187"/>
        </a:xfrm>
        <a:prstGeom prst="chevron">
          <a:avLst/>
        </a:prstGeom>
        <a:gradFill rotWithShape="0">
          <a:gsLst>
            <a:gs pos="0">
              <a:schemeClr val="accent3">
                <a:hueOff val="1161685"/>
                <a:satOff val="42857"/>
                <a:lumOff val="-6303"/>
                <a:alphaOff val="0"/>
                <a:satMod val="103000"/>
                <a:lumMod val="102000"/>
                <a:tint val="94000"/>
              </a:schemeClr>
            </a:gs>
            <a:gs pos="50000">
              <a:schemeClr val="accent3">
                <a:hueOff val="1161685"/>
                <a:satOff val="42857"/>
                <a:lumOff val="-6303"/>
                <a:alphaOff val="0"/>
                <a:satMod val="110000"/>
                <a:lumMod val="100000"/>
                <a:shade val="100000"/>
              </a:schemeClr>
            </a:gs>
            <a:gs pos="100000">
              <a:schemeClr val="accent3">
                <a:hueOff val="1161685"/>
                <a:satOff val="42857"/>
                <a:lumOff val="-6303"/>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0005" tIns="26670" rIns="13335" bIns="26670" numCol="1" spcCol="1270" anchor="ctr" anchorCtr="0">
          <a:noAutofit/>
        </a:bodyPr>
        <a:lstStyle/>
        <a:p>
          <a:pPr marL="0" lvl="0" indent="0" algn="ctr" defTabSz="444500">
            <a:lnSpc>
              <a:spcPct val="90000"/>
            </a:lnSpc>
            <a:spcBef>
              <a:spcPct val="0"/>
            </a:spcBef>
            <a:spcAft>
              <a:spcPct val="35000"/>
            </a:spcAft>
            <a:buNone/>
          </a:pPr>
          <a:r>
            <a:rPr lang="en-US" sz="1000" b="1" i="0" kern="1200"/>
            <a:t>Product Proposition Analysis &amp; Competitive Analysis</a:t>
          </a:r>
          <a:endParaRPr lang="en-IN" sz="1000" i="0" kern="1200" dirty="0"/>
        </a:p>
      </dsp:txBody>
      <dsp:txXfrm>
        <a:off x="4804172" y="136378"/>
        <a:ext cx="1107282" cy="738187"/>
      </dsp:txXfrm>
    </dsp:sp>
    <dsp:sp modelId="{CA0968CD-AB73-4361-8FE6-C44ECDEDBF6E}">
      <dsp:nvSpPr>
        <dsp:cNvPr id="0" name=""/>
        <dsp:cNvSpPr/>
      </dsp:nvSpPr>
      <dsp:spPr>
        <a:xfrm>
          <a:off x="5911454" y="136378"/>
          <a:ext cx="1845469" cy="738187"/>
        </a:xfrm>
        <a:prstGeom prst="chevron">
          <a:avLst/>
        </a:prstGeom>
        <a:gradFill rotWithShape="0">
          <a:gsLst>
            <a:gs pos="0">
              <a:schemeClr val="accent3">
                <a:hueOff val="1548914"/>
                <a:satOff val="57143"/>
                <a:lumOff val="-8403"/>
                <a:alphaOff val="0"/>
                <a:satMod val="103000"/>
                <a:lumMod val="102000"/>
                <a:tint val="94000"/>
              </a:schemeClr>
            </a:gs>
            <a:gs pos="50000">
              <a:schemeClr val="accent3">
                <a:hueOff val="1548914"/>
                <a:satOff val="57143"/>
                <a:lumOff val="-8403"/>
                <a:alphaOff val="0"/>
                <a:satMod val="110000"/>
                <a:lumMod val="100000"/>
                <a:shade val="100000"/>
              </a:schemeClr>
            </a:gs>
            <a:gs pos="100000">
              <a:schemeClr val="accent3">
                <a:hueOff val="1548914"/>
                <a:satOff val="57143"/>
                <a:lumOff val="-8403"/>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4006" tIns="29337" rIns="14669" bIns="29337" numCol="1" spcCol="1270" anchor="ctr" anchorCtr="0">
          <a:noAutofit/>
        </a:bodyPr>
        <a:lstStyle/>
        <a:p>
          <a:pPr marL="0" lvl="0" indent="0" algn="ctr" defTabSz="488950">
            <a:lnSpc>
              <a:spcPct val="90000"/>
            </a:lnSpc>
            <a:spcBef>
              <a:spcPct val="0"/>
            </a:spcBef>
            <a:spcAft>
              <a:spcPct val="35000"/>
            </a:spcAft>
            <a:buNone/>
          </a:pPr>
          <a:r>
            <a:rPr lang="en-US" sz="1100" b="1" kern="1200" dirty="0"/>
            <a:t>Value Proposition</a:t>
          </a:r>
          <a:endParaRPr lang="en-IN" sz="1100" kern="1200" dirty="0"/>
        </a:p>
      </dsp:txBody>
      <dsp:txXfrm>
        <a:off x="6280548" y="136378"/>
        <a:ext cx="1107282" cy="738187"/>
      </dsp:txXfrm>
    </dsp:sp>
    <dsp:sp modelId="{E2AA6EE1-2F2A-4963-94B4-FB636EC714E9}">
      <dsp:nvSpPr>
        <dsp:cNvPr id="0" name=""/>
        <dsp:cNvSpPr/>
      </dsp:nvSpPr>
      <dsp:spPr>
        <a:xfrm>
          <a:off x="7390110" y="135515"/>
          <a:ext cx="1845469" cy="738187"/>
        </a:xfrm>
        <a:prstGeom prst="chevron">
          <a:avLst/>
        </a:prstGeom>
        <a:solidFill>
          <a:srgbClr val="B14600"/>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4006" tIns="29337" rIns="14669" bIns="29337" numCol="1" spcCol="1270" anchor="ctr" anchorCtr="0">
          <a:noAutofit/>
        </a:bodyPr>
        <a:lstStyle/>
        <a:p>
          <a:pPr marL="0" lvl="0" indent="0" algn="ctr" defTabSz="488950">
            <a:lnSpc>
              <a:spcPct val="90000"/>
            </a:lnSpc>
            <a:spcBef>
              <a:spcPct val="0"/>
            </a:spcBef>
            <a:spcAft>
              <a:spcPct val="35000"/>
            </a:spcAft>
            <a:buNone/>
          </a:pPr>
          <a:r>
            <a:rPr lang="en-IN" sz="1100" b="1" kern="1200" dirty="0"/>
            <a:t>Go-To-Market Strategy</a:t>
          </a:r>
          <a:endParaRPr lang="en-IN" sz="1100" kern="1200" dirty="0"/>
        </a:p>
      </dsp:txBody>
      <dsp:txXfrm>
        <a:off x="7759204" y="135515"/>
        <a:ext cx="1107282" cy="738187"/>
      </dsp:txXfrm>
    </dsp:sp>
    <dsp:sp modelId="{36D38A19-69B6-4471-A1B1-532355075856}">
      <dsp:nvSpPr>
        <dsp:cNvPr id="0" name=""/>
        <dsp:cNvSpPr/>
      </dsp:nvSpPr>
      <dsp:spPr>
        <a:xfrm>
          <a:off x="8864204" y="136378"/>
          <a:ext cx="1845469" cy="738187"/>
        </a:xfrm>
        <a:prstGeom prst="chevron">
          <a:avLst/>
        </a:prstGeom>
        <a:gradFill rotWithShape="0">
          <a:gsLst>
            <a:gs pos="0">
              <a:schemeClr val="accent3">
                <a:hueOff val="2323371"/>
                <a:satOff val="85714"/>
                <a:lumOff val="-12605"/>
                <a:alphaOff val="0"/>
                <a:satMod val="103000"/>
                <a:lumMod val="102000"/>
                <a:tint val="94000"/>
              </a:schemeClr>
            </a:gs>
            <a:gs pos="50000">
              <a:schemeClr val="accent3">
                <a:hueOff val="2323371"/>
                <a:satOff val="85714"/>
                <a:lumOff val="-12605"/>
                <a:alphaOff val="0"/>
                <a:satMod val="110000"/>
                <a:lumMod val="100000"/>
                <a:shade val="100000"/>
              </a:schemeClr>
            </a:gs>
            <a:gs pos="100000">
              <a:schemeClr val="accent3">
                <a:hueOff val="2323371"/>
                <a:satOff val="85714"/>
                <a:lumOff val="-12605"/>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4006" tIns="29337" rIns="14669" bIns="29337" numCol="1" spcCol="1270" anchor="ctr" anchorCtr="0">
          <a:noAutofit/>
        </a:bodyPr>
        <a:lstStyle/>
        <a:p>
          <a:pPr marL="0" lvl="0" indent="0" algn="ctr" defTabSz="488950">
            <a:lnSpc>
              <a:spcPct val="90000"/>
            </a:lnSpc>
            <a:spcBef>
              <a:spcPct val="0"/>
            </a:spcBef>
            <a:spcAft>
              <a:spcPct val="35000"/>
            </a:spcAft>
            <a:buNone/>
          </a:pPr>
          <a:r>
            <a:rPr lang="en-IN" sz="1100" b="1" kern="1200" dirty="0"/>
            <a:t>Financial Strategy</a:t>
          </a:r>
        </a:p>
      </dsp:txBody>
      <dsp:txXfrm>
        <a:off x="9233298" y="136378"/>
        <a:ext cx="1107282" cy="738187"/>
      </dsp:txXfrm>
    </dsp:sp>
    <dsp:sp modelId="{D47CD1A7-5DF5-478F-8055-6B0AAF7C1C04}">
      <dsp:nvSpPr>
        <dsp:cNvPr id="0" name=""/>
        <dsp:cNvSpPr/>
      </dsp:nvSpPr>
      <dsp:spPr>
        <a:xfrm>
          <a:off x="10340579" y="136378"/>
          <a:ext cx="1845469" cy="738187"/>
        </a:xfrm>
        <a:prstGeom prst="chevron">
          <a:avLst/>
        </a:prstGeom>
        <a:solidFill>
          <a:srgbClr val="800000"/>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4006" tIns="29337" rIns="14669" bIns="29337" numCol="1" spcCol="1270" anchor="ctr" anchorCtr="0">
          <a:noAutofit/>
        </a:bodyPr>
        <a:lstStyle/>
        <a:p>
          <a:pPr marL="0" lvl="0" indent="0" algn="ctr" defTabSz="488950">
            <a:lnSpc>
              <a:spcPct val="90000"/>
            </a:lnSpc>
            <a:spcBef>
              <a:spcPct val="0"/>
            </a:spcBef>
            <a:spcAft>
              <a:spcPct val="35000"/>
            </a:spcAft>
            <a:buNone/>
          </a:pPr>
          <a:r>
            <a:rPr lang="en-US" sz="1100" b="1" kern="1200" dirty="0"/>
            <a:t>Implementation Strategy</a:t>
          </a:r>
          <a:endParaRPr lang="en-IN" sz="1100" b="1" kern="1200" dirty="0"/>
        </a:p>
      </dsp:txBody>
      <dsp:txXfrm>
        <a:off x="10709673" y="136378"/>
        <a:ext cx="1107282" cy="738187"/>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7A5D04-3534-4639-A743-F9E36F0CF6CF}">
      <dsp:nvSpPr>
        <dsp:cNvPr id="0" name=""/>
        <dsp:cNvSpPr/>
      </dsp:nvSpPr>
      <dsp:spPr>
        <a:xfrm>
          <a:off x="5953" y="136378"/>
          <a:ext cx="1845469" cy="738187"/>
        </a:xfrm>
        <a:prstGeom prst="homePlate">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8674" tIns="29337" rIns="14669" bIns="29337" numCol="1" spcCol="1270" anchor="ctr" anchorCtr="0">
          <a:noAutofit/>
        </a:bodyPr>
        <a:lstStyle/>
        <a:p>
          <a:pPr marL="0" lvl="0" indent="0" algn="ctr" defTabSz="488950">
            <a:lnSpc>
              <a:spcPct val="90000"/>
            </a:lnSpc>
            <a:spcBef>
              <a:spcPct val="0"/>
            </a:spcBef>
            <a:spcAft>
              <a:spcPct val="35000"/>
            </a:spcAft>
            <a:buNone/>
          </a:pPr>
          <a:r>
            <a:rPr lang="en-IN" sz="1100" kern="1200" dirty="0"/>
            <a:t>Agenda</a:t>
          </a:r>
        </a:p>
      </dsp:txBody>
      <dsp:txXfrm>
        <a:off x="5953" y="136378"/>
        <a:ext cx="1660922" cy="738187"/>
      </dsp:txXfrm>
    </dsp:sp>
    <dsp:sp modelId="{A064DA2F-2286-4371-91D5-B8D44B1754C1}">
      <dsp:nvSpPr>
        <dsp:cNvPr id="0" name=""/>
        <dsp:cNvSpPr/>
      </dsp:nvSpPr>
      <dsp:spPr>
        <a:xfrm>
          <a:off x="1482328" y="136378"/>
          <a:ext cx="1845469" cy="738187"/>
        </a:xfrm>
        <a:prstGeom prst="chevron">
          <a:avLst/>
        </a:prstGeom>
        <a:gradFill rotWithShape="0">
          <a:gsLst>
            <a:gs pos="0">
              <a:schemeClr val="accent3">
                <a:hueOff val="387228"/>
                <a:satOff val="14286"/>
                <a:lumOff val="-2101"/>
                <a:alphaOff val="0"/>
                <a:satMod val="103000"/>
                <a:lumMod val="102000"/>
                <a:tint val="94000"/>
              </a:schemeClr>
            </a:gs>
            <a:gs pos="50000">
              <a:schemeClr val="accent3">
                <a:hueOff val="387228"/>
                <a:satOff val="14286"/>
                <a:lumOff val="-2101"/>
                <a:alphaOff val="0"/>
                <a:satMod val="110000"/>
                <a:lumMod val="100000"/>
                <a:shade val="100000"/>
              </a:schemeClr>
            </a:gs>
            <a:gs pos="100000">
              <a:schemeClr val="accent3">
                <a:hueOff val="387228"/>
                <a:satOff val="14286"/>
                <a:lumOff val="-2101"/>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4006" tIns="29337" rIns="14669" bIns="29337" numCol="1" spcCol="1270" anchor="ctr" anchorCtr="0">
          <a:noAutofit/>
        </a:bodyPr>
        <a:lstStyle/>
        <a:p>
          <a:pPr marL="0" lvl="0" indent="0" algn="ctr" defTabSz="488950">
            <a:lnSpc>
              <a:spcPct val="90000"/>
            </a:lnSpc>
            <a:spcBef>
              <a:spcPct val="0"/>
            </a:spcBef>
            <a:spcAft>
              <a:spcPct val="35000"/>
            </a:spcAft>
            <a:buNone/>
          </a:pPr>
          <a:r>
            <a:rPr lang="en-US" sz="1100" b="1" kern="1200" dirty="0"/>
            <a:t>Objective</a:t>
          </a:r>
          <a:endParaRPr lang="en-IN" sz="1100" kern="1200" dirty="0"/>
        </a:p>
      </dsp:txBody>
      <dsp:txXfrm>
        <a:off x="1851422" y="136378"/>
        <a:ext cx="1107282" cy="738187"/>
      </dsp:txXfrm>
    </dsp:sp>
    <dsp:sp modelId="{652A7636-79F8-428B-83D9-1562358DBA06}">
      <dsp:nvSpPr>
        <dsp:cNvPr id="0" name=""/>
        <dsp:cNvSpPr/>
      </dsp:nvSpPr>
      <dsp:spPr>
        <a:xfrm>
          <a:off x="2958703" y="136378"/>
          <a:ext cx="1845469" cy="738187"/>
        </a:xfrm>
        <a:prstGeom prst="chevron">
          <a:avLst/>
        </a:prstGeom>
        <a:gradFill rotWithShape="0">
          <a:gsLst>
            <a:gs pos="0">
              <a:schemeClr val="accent3">
                <a:hueOff val="774457"/>
                <a:satOff val="28571"/>
                <a:lumOff val="-4202"/>
                <a:alphaOff val="0"/>
                <a:satMod val="103000"/>
                <a:lumMod val="102000"/>
                <a:tint val="94000"/>
              </a:schemeClr>
            </a:gs>
            <a:gs pos="50000">
              <a:schemeClr val="accent3">
                <a:hueOff val="774457"/>
                <a:satOff val="28571"/>
                <a:lumOff val="-4202"/>
                <a:alphaOff val="0"/>
                <a:satMod val="110000"/>
                <a:lumMod val="100000"/>
                <a:shade val="100000"/>
              </a:schemeClr>
            </a:gs>
            <a:gs pos="100000">
              <a:schemeClr val="accent3">
                <a:hueOff val="774457"/>
                <a:satOff val="28571"/>
                <a:lumOff val="-4202"/>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4006" tIns="29337" rIns="14669" bIns="29337" numCol="1" spcCol="1270" anchor="ctr" anchorCtr="0">
          <a:noAutofit/>
        </a:bodyPr>
        <a:lstStyle/>
        <a:p>
          <a:pPr marL="0" lvl="0" indent="0" algn="ctr" defTabSz="488950">
            <a:lnSpc>
              <a:spcPct val="90000"/>
            </a:lnSpc>
            <a:spcBef>
              <a:spcPct val="0"/>
            </a:spcBef>
            <a:spcAft>
              <a:spcPct val="35000"/>
            </a:spcAft>
            <a:buNone/>
          </a:pPr>
          <a:r>
            <a:rPr lang="en-US" sz="1100" b="1" kern="1200" dirty="0"/>
            <a:t>Market Opportunity Assessment</a:t>
          </a:r>
          <a:endParaRPr lang="en-IN" sz="1100" kern="1200" dirty="0"/>
        </a:p>
      </dsp:txBody>
      <dsp:txXfrm>
        <a:off x="3327797" y="136378"/>
        <a:ext cx="1107282" cy="738187"/>
      </dsp:txXfrm>
    </dsp:sp>
    <dsp:sp modelId="{07749D3F-6FC7-42F7-A198-39B5F67A71A2}">
      <dsp:nvSpPr>
        <dsp:cNvPr id="0" name=""/>
        <dsp:cNvSpPr/>
      </dsp:nvSpPr>
      <dsp:spPr>
        <a:xfrm>
          <a:off x="4435078" y="136378"/>
          <a:ext cx="1845469" cy="738187"/>
        </a:xfrm>
        <a:prstGeom prst="chevron">
          <a:avLst/>
        </a:prstGeom>
        <a:gradFill rotWithShape="0">
          <a:gsLst>
            <a:gs pos="0">
              <a:schemeClr val="accent3">
                <a:hueOff val="1161685"/>
                <a:satOff val="42857"/>
                <a:lumOff val="-6303"/>
                <a:alphaOff val="0"/>
                <a:satMod val="103000"/>
                <a:lumMod val="102000"/>
                <a:tint val="94000"/>
              </a:schemeClr>
            </a:gs>
            <a:gs pos="50000">
              <a:schemeClr val="accent3">
                <a:hueOff val="1161685"/>
                <a:satOff val="42857"/>
                <a:lumOff val="-6303"/>
                <a:alphaOff val="0"/>
                <a:satMod val="110000"/>
                <a:lumMod val="100000"/>
                <a:shade val="100000"/>
              </a:schemeClr>
            </a:gs>
            <a:gs pos="100000">
              <a:schemeClr val="accent3">
                <a:hueOff val="1161685"/>
                <a:satOff val="42857"/>
                <a:lumOff val="-6303"/>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0005" tIns="26670" rIns="13335" bIns="26670" numCol="1" spcCol="1270" anchor="ctr" anchorCtr="0">
          <a:noAutofit/>
        </a:bodyPr>
        <a:lstStyle/>
        <a:p>
          <a:pPr marL="0" lvl="0" indent="0" algn="ctr" defTabSz="444500">
            <a:lnSpc>
              <a:spcPct val="90000"/>
            </a:lnSpc>
            <a:spcBef>
              <a:spcPct val="0"/>
            </a:spcBef>
            <a:spcAft>
              <a:spcPct val="35000"/>
            </a:spcAft>
            <a:buNone/>
          </a:pPr>
          <a:r>
            <a:rPr lang="en-US" sz="1000" b="1" i="0" kern="1200"/>
            <a:t>Product Proposition Analysis &amp; Competitive Analysis</a:t>
          </a:r>
          <a:endParaRPr lang="en-IN" sz="1000" i="0" kern="1200" dirty="0"/>
        </a:p>
      </dsp:txBody>
      <dsp:txXfrm>
        <a:off x="4804172" y="136378"/>
        <a:ext cx="1107282" cy="738187"/>
      </dsp:txXfrm>
    </dsp:sp>
    <dsp:sp modelId="{CA0968CD-AB73-4361-8FE6-C44ECDEDBF6E}">
      <dsp:nvSpPr>
        <dsp:cNvPr id="0" name=""/>
        <dsp:cNvSpPr/>
      </dsp:nvSpPr>
      <dsp:spPr>
        <a:xfrm>
          <a:off x="5911454" y="136378"/>
          <a:ext cx="1845469" cy="738187"/>
        </a:xfrm>
        <a:prstGeom prst="chevron">
          <a:avLst/>
        </a:prstGeom>
        <a:gradFill rotWithShape="0">
          <a:gsLst>
            <a:gs pos="0">
              <a:schemeClr val="accent3">
                <a:hueOff val="1548914"/>
                <a:satOff val="57143"/>
                <a:lumOff val="-8403"/>
                <a:alphaOff val="0"/>
                <a:satMod val="103000"/>
                <a:lumMod val="102000"/>
                <a:tint val="94000"/>
              </a:schemeClr>
            </a:gs>
            <a:gs pos="50000">
              <a:schemeClr val="accent3">
                <a:hueOff val="1548914"/>
                <a:satOff val="57143"/>
                <a:lumOff val="-8403"/>
                <a:alphaOff val="0"/>
                <a:satMod val="110000"/>
                <a:lumMod val="100000"/>
                <a:shade val="100000"/>
              </a:schemeClr>
            </a:gs>
            <a:gs pos="100000">
              <a:schemeClr val="accent3">
                <a:hueOff val="1548914"/>
                <a:satOff val="57143"/>
                <a:lumOff val="-8403"/>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4006" tIns="29337" rIns="14669" bIns="29337" numCol="1" spcCol="1270" anchor="ctr" anchorCtr="0">
          <a:noAutofit/>
        </a:bodyPr>
        <a:lstStyle/>
        <a:p>
          <a:pPr marL="0" lvl="0" indent="0" algn="ctr" defTabSz="488950">
            <a:lnSpc>
              <a:spcPct val="90000"/>
            </a:lnSpc>
            <a:spcBef>
              <a:spcPct val="0"/>
            </a:spcBef>
            <a:spcAft>
              <a:spcPct val="35000"/>
            </a:spcAft>
            <a:buNone/>
          </a:pPr>
          <a:r>
            <a:rPr lang="en-US" sz="1100" b="1" kern="1200" dirty="0"/>
            <a:t>Value Proposition</a:t>
          </a:r>
          <a:endParaRPr lang="en-IN" sz="1100" kern="1200" dirty="0"/>
        </a:p>
      </dsp:txBody>
      <dsp:txXfrm>
        <a:off x="6280548" y="136378"/>
        <a:ext cx="1107282" cy="738187"/>
      </dsp:txXfrm>
    </dsp:sp>
    <dsp:sp modelId="{E2AA6EE1-2F2A-4963-94B4-FB636EC714E9}">
      <dsp:nvSpPr>
        <dsp:cNvPr id="0" name=""/>
        <dsp:cNvSpPr/>
      </dsp:nvSpPr>
      <dsp:spPr>
        <a:xfrm>
          <a:off x="7390110" y="135515"/>
          <a:ext cx="1845469" cy="738187"/>
        </a:xfrm>
        <a:prstGeom prst="chevron">
          <a:avLst/>
        </a:prstGeom>
        <a:solidFill>
          <a:srgbClr val="B14600"/>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4006" tIns="29337" rIns="14669" bIns="29337" numCol="1" spcCol="1270" anchor="ctr" anchorCtr="0">
          <a:noAutofit/>
        </a:bodyPr>
        <a:lstStyle/>
        <a:p>
          <a:pPr marL="0" lvl="0" indent="0" algn="ctr" defTabSz="488950">
            <a:lnSpc>
              <a:spcPct val="90000"/>
            </a:lnSpc>
            <a:spcBef>
              <a:spcPct val="0"/>
            </a:spcBef>
            <a:spcAft>
              <a:spcPct val="35000"/>
            </a:spcAft>
            <a:buNone/>
          </a:pPr>
          <a:r>
            <a:rPr lang="en-IN" sz="1100" b="1" kern="1200" dirty="0"/>
            <a:t>Go-To-Market Strategy</a:t>
          </a:r>
          <a:endParaRPr lang="en-IN" sz="1100" kern="1200" dirty="0"/>
        </a:p>
      </dsp:txBody>
      <dsp:txXfrm>
        <a:off x="7759204" y="135515"/>
        <a:ext cx="1107282" cy="738187"/>
      </dsp:txXfrm>
    </dsp:sp>
    <dsp:sp modelId="{36D38A19-69B6-4471-A1B1-532355075856}">
      <dsp:nvSpPr>
        <dsp:cNvPr id="0" name=""/>
        <dsp:cNvSpPr/>
      </dsp:nvSpPr>
      <dsp:spPr>
        <a:xfrm>
          <a:off x="8864204" y="136378"/>
          <a:ext cx="1845469" cy="738187"/>
        </a:xfrm>
        <a:prstGeom prst="chevron">
          <a:avLst/>
        </a:prstGeom>
        <a:gradFill rotWithShape="0">
          <a:gsLst>
            <a:gs pos="0">
              <a:schemeClr val="accent3">
                <a:hueOff val="2323371"/>
                <a:satOff val="85714"/>
                <a:lumOff val="-12605"/>
                <a:alphaOff val="0"/>
                <a:satMod val="103000"/>
                <a:lumMod val="102000"/>
                <a:tint val="94000"/>
              </a:schemeClr>
            </a:gs>
            <a:gs pos="50000">
              <a:schemeClr val="accent3">
                <a:hueOff val="2323371"/>
                <a:satOff val="85714"/>
                <a:lumOff val="-12605"/>
                <a:alphaOff val="0"/>
                <a:satMod val="110000"/>
                <a:lumMod val="100000"/>
                <a:shade val="100000"/>
              </a:schemeClr>
            </a:gs>
            <a:gs pos="100000">
              <a:schemeClr val="accent3">
                <a:hueOff val="2323371"/>
                <a:satOff val="85714"/>
                <a:lumOff val="-12605"/>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4006" tIns="29337" rIns="14669" bIns="29337" numCol="1" spcCol="1270" anchor="ctr" anchorCtr="0">
          <a:noAutofit/>
        </a:bodyPr>
        <a:lstStyle/>
        <a:p>
          <a:pPr marL="0" lvl="0" indent="0" algn="ctr" defTabSz="488950">
            <a:lnSpc>
              <a:spcPct val="90000"/>
            </a:lnSpc>
            <a:spcBef>
              <a:spcPct val="0"/>
            </a:spcBef>
            <a:spcAft>
              <a:spcPct val="35000"/>
            </a:spcAft>
            <a:buNone/>
          </a:pPr>
          <a:r>
            <a:rPr lang="en-IN" sz="1100" b="1" kern="1200" dirty="0"/>
            <a:t>Financial Strategy</a:t>
          </a:r>
        </a:p>
      </dsp:txBody>
      <dsp:txXfrm>
        <a:off x="9233298" y="136378"/>
        <a:ext cx="1107282" cy="738187"/>
      </dsp:txXfrm>
    </dsp:sp>
    <dsp:sp modelId="{D47CD1A7-5DF5-478F-8055-6B0AAF7C1C04}">
      <dsp:nvSpPr>
        <dsp:cNvPr id="0" name=""/>
        <dsp:cNvSpPr/>
      </dsp:nvSpPr>
      <dsp:spPr>
        <a:xfrm>
          <a:off x="10340579" y="136378"/>
          <a:ext cx="1845469" cy="738187"/>
        </a:xfrm>
        <a:prstGeom prst="chevron">
          <a:avLst/>
        </a:prstGeom>
        <a:solidFill>
          <a:srgbClr val="800000"/>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4006" tIns="29337" rIns="14669" bIns="29337" numCol="1" spcCol="1270" anchor="ctr" anchorCtr="0">
          <a:noAutofit/>
        </a:bodyPr>
        <a:lstStyle/>
        <a:p>
          <a:pPr marL="0" lvl="0" indent="0" algn="ctr" defTabSz="488950">
            <a:lnSpc>
              <a:spcPct val="90000"/>
            </a:lnSpc>
            <a:spcBef>
              <a:spcPct val="0"/>
            </a:spcBef>
            <a:spcAft>
              <a:spcPct val="35000"/>
            </a:spcAft>
            <a:buNone/>
          </a:pPr>
          <a:r>
            <a:rPr lang="en-US" sz="1100" b="1" kern="1200" dirty="0"/>
            <a:t>Implementation Strategy</a:t>
          </a:r>
          <a:endParaRPr lang="en-IN" sz="1100" b="1" kern="1200" dirty="0"/>
        </a:p>
      </dsp:txBody>
      <dsp:txXfrm>
        <a:off x="10709673" y="136378"/>
        <a:ext cx="1107282" cy="73818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7A5D04-3534-4639-A743-F9E36F0CF6CF}">
      <dsp:nvSpPr>
        <dsp:cNvPr id="0" name=""/>
        <dsp:cNvSpPr/>
      </dsp:nvSpPr>
      <dsp:spPr>
        <a:xfrm>
          <a:off x="5953" y="136378"/>
          <a:ext cx="1845469" cy="738187"/>
        </a:xfrm>
        <a:prstGeom prst="homePlate">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8674" tIns="29337" rIns="14669" bIns="29337" numCol="1" spcCol="1270" anchor="ctr" anchorCtr="0">
          <a:noAutofit/>
        </a:bodyPr>
        <a:lstStyle/>
        <a:p>
          <a:pPr marL="0" lvl="0" indent="0" algn="ctr" defTabSz="488950">
            <a:lnSpc>
              <a:spcPct val="90000"/>
            </a:lnSpc>
            <a:spcBef>
              <a:spcPct val="0"/>
            </a:spcBef>
            <a:spcAft>
              <a:spcPct val="35000"/>
            </a:spcAft>
            <a:buNone/>
          </a:pPr>
          <a:r>
            <a:rPr lang="en-IN" sz="1100" kern="1200" dirty="0"/>
            <a:t>Agenda</a:t>
          </a:r>
        </a:p>
      </dsp:txBody>
      <dsp:txXfrm>
        <a:off x="5953" y="136378"/>
        <a:ext cx="1660922" cy="738187"/>
      </dsp:txXfrm>
    </dsp:sp>
    <dsp:sp modelId="{A064DA2F-2286-4371-91D5-B8D44B1754C1}">
      <dsp:nvSpPr>
        <dsp:cNvPr id="0" name=""/>
        <dsp:cNvSpPr/>
      </dsp:nvSpPr>
      <dsp:spPr>
        <a:xfrm>
          <a:off x="1522087" y="106570"/>
          <a:ext cx="1845469" cy="738187"/>
        </a:xfrm>
        <a:prstGeom prst="chevron">
          <a:avLst/>
        </a:prstGeom>
        <a:solidFill>
          <a:srgbClr val="800000"/>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4006" tIns="29337" rIns="14669" bIns="29337" numCol="1" spcCol="1270" anchor="ctr" anchorCtr="0">
          <a:noAutofit/>
        </a:bodyPr>
        <a:lstStyle/>
        <a:p>
          <a:pPr marL="0" lvl="0" indent="0" algn="ctr" defTabSz="488950">
            <a:lnSpc>
              <a:spcPct val="90000"/>
            </a:lnSpc>
            <a:spcBef>
              <a:spcPct val="0"/>
            </a:spcBef>
            <a:spcAft>
              <a:spcPct val="35000"/>
            </a:spcAft>
            <a:buNone/>
          </a:pPr>
          <a:r>
            <a:rPr lang="en-US" sz="1100" b="1" kern="1200" dirty="0"/>
            <a:t>Objective</a:t>
          </a:r>
          <a:endParaRPr lang="en-IN" sz="1100" kern="1200" dirty="0"/>
        </a:p>
      </dsp:txBody>
      <dsp:txXfrm>
        <a:off x="1891181" y="106570"/>
        <a:ext cx="1107282" cy="738187"/>
      </dsp:txXfrm>
    </dsp:sp>
    <dsp:sp modelId="{652A7636-79F8-428B-83D9-1562358DBA06}">
      <dsp:nvSpPr>
        <dsp:cNvPr id="0" name=""/>
        <dsp:cNvSpPr/>
      </dsp:nvSpPr>
      <dsp:spPr>
        <a:xfrm>
          <a:off x="2958703" y="146536"/>
          <a:ext cx="1845469" cy="738187"/>
        </a:xfrm>
        <a:prstGeom prst="chevron">
          <a:avLst/>
        </a:prstGeom>
        <a:solidFill>
          <a:srgbClr val="A97713"/>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4006" tIns="29337" rIns="14669" bIns="29337" numCol="1" spcCol="1270" anchor="ctr" anchorCtr="0">
          <a:noAutofit/>
        </a:bodyPr>
        <a:lstStyle/>
        <a:p>
          <a:pPr marL="0" lvl="0" indent="0" algn="ctr" defTabSz="488950">
            <a:lnSpc>
              <a:spcPct val="90000"/>
            </a:lnSpc>
            <a:spcBef>
              <a:spcPct val="0"/>
            </a:spcBef>
            <a:spcAft>
              <a:spcPct val="35000"/>
            </a:spcAft>
            <a:buNone/>
          </a:pPr>
          <a:r>
            <a:rPr lang="en-US" sz="1100" b="1" kern="1200" dirty="0"/>
            <a:t>Market Opportunity Assessment</a:t>
          </a:r>
          <a:endParaRPr lang="en-IN" sz="1100" kern="1200" dirty="0"/>
        </a:p>
      </dsp:txBody>
      <dsp:txXfrm>
        <a:off x="3327797" y="146536"/>
        <a:ext cx="1107282" cy="738187"/>
      </dsp:txXfrm>
    </dsp:sp>
    <dsp:sp modelId="{07749D3F-6FC7-42F7-A198-39B5F67A71A2}">
      <dsp:nvSpPr>
        <dsp:cNvPr id="0" name=""/>
        <dsp:cNvSpPr/>
      </dsp:nvSpPr>
      <dsp:spPr>
        <a:xfrm>
          <a:off x="4435078" y="136378"/>
          <a:ext cx="1845469" cy="738187"/>
        </a:xfrm>
        <a:prstGeom prst="chevron">
          <a:avLst/>
        </a:prstGeom>
        <a:gradFill rotWithShape="0">
          <a:gsLst>
            <a:gs pos="0">
              <a:schemeClr val="accent3">
                <a:hueOff val="1161685"/>
                <a:satOff val="42857"/>
                <a:lumOff val="-6303"/>
                <a:alphaOff val="0"/>
                <a:satMod val="103000"/>
                <a:lumMod val="102000"/>
                <a:tint val="94000"/>
              </a:schemeClr>
            </a:gs>
            <a:gs pos="50000">
              <a:schemeClr val="accent3">
                <a:hueOff val="1161685"/>
                <a:satOff val="42857"/>
                <a:lumOff val="-6303"/>
                <a:alphaOff val="0"/>
                <a:satMod val="110000"/>
                <a:lumMod val="100000"/>
                <a:shade val="100000"/>
              </a:schemeClr>
            </a:gs>
            <a:gs pos="100000">
              <a:schemeClr val="accent3">
                <a:hueOff val="1161685"/>
                <a:satOff val="42857"/>
                <a:lumOff val="-6303"/>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0005" tIns="26670" rIns="13335" bIns="26670" numCol="1" spcCol="1270" anchor="ctr" anchorCtr="0">
          <a:noAutofit/>
        </a:bodyPr>
        <a:lstStyle/>
        <a:p>
          <a:pPr marL="0" lvl="0" indent="0" algn="ctr" defTabSz="444500">
            <a:lnSpc>
              <a:spcPct val="90000"/>
            </a:lnSpc>
            <a:spcBef>
              <a:spcPct val="0"/>
            </a:spcBef>
            <a:spcAft>
              <a:spcPct val="35000"/>
            </a:spcAft>
            <a:buNone/>
          </a:pPr>
          <a:r>
            <a:rPr lang="en-US" sz="1000" b="1" i="0" kern="1200"/>
            <a:t>Product Proposition Analysis &amp; Competitive Analysis</a:t>
          </a:r>
          <a:endParaRPr lang="en-IN" sz="1000" i="0" kern="1200" dirty="0"/>
        </a:p>
      </dsp:txBody>
      <dsp:txXfrm>
        <a:off x="4804172" y="136378"/>
        <a:ext cx="1107282" cy="738187"/>
      </dsp:txXfrm>
    </dsp:sp>
    <dsp:sp modelId="{CA0968CD-AB73-4361-8FE6-C44ECDEDBF6E}">
      <dsp:nvSpPr>
        <dsp:cNvPr id="0" name=""/>
        <dsp:cNvSpPr/>
      </dsp:nvSpPr>
      <dsp:spPr>
        <a:xfrm>
          <a:off x="5911454" y="137677"/>
          <a:ext cx="1845469" cy="738187"/>
        </a:xfrm>
        <a:prstGeom prst="chevron">
          <a:avLst/>
        </a:prstGeom>
        <a:solidFill>
          <a:schemeClr val="accent2">
            <a:lumMod val="75000"/>
          </a:schemeClr>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4006" tIns="29337" rIns="14669" bIns="29337" numCol="1" spcCol="1270" anchor="ctr" anchorCtr="0">
          <a:noAutofit/>
        </a:bodyPr>
        <a:lstStyle/>
        <a:p>
          <a:pPr marL="0" lvl="0" indent="0" algn="ctr" defTabSz="488950">
            <a:lnSpc>
              <a:spcPct val="90000"/>
            </a:lnSpc>
            <a:spcBef>
              <a:spcPct val="0"/>
            </a:spcBef>
            <a:spcAft>
              <a:spcPct val="35000"/>
            </a:spcAft>
            <a:buNone/>
          </a:pPr>
          <a:r>
            <a:rPr lang="en-US" sz="1100" b="1" kern="1200" dirty="0"/>
            <a:t>Value Proposition</a:t>
          </a:r>
          <a:endParaRPr lang="en-IN" sz="1100" kern="1200" dirty="0"/>
        </a:p>
      </dsp:txBody>
      <dsp:txXfrm>
        <a:off x="6280548" y="137677"/>
        <a:ext cx="1107282" cy="738187"/>
      </dsp:txXfrm>
    </dsp:sp>
    <dsp:sp modelId="{E2AA6EE1-2F2A-4963-94B4-FB636EC714E9}">
      <dsp:nvSpPr>
        <dsp:cNvPr id="0" name=""/>
        <dsp:cNvSpPr/>
      </dsp:nvSpPr>
      <dsp:spPr>
        <a:xfrm>
          <a:off x="7387829" y="136378"/>
          <a:ext cx="1845469" cy="738187"/>
        </a:xfrm>
        <a:prstGeom prst="chevron">
          <a:avLst/>
        </a:prstGeom>
        <a:gradFill rotWithShape="0">
          <a:gsLst>
            <a:gs pos="0">
              <a:schemeClr val="accent3">
                <a:hueOff val="1936142"/>
                <a:satOff val="71429"/>
                <a:lumOff val="-10504"/>
                <a:alphaOff val="0"/>
                <a:satMod val="103000"/>
                <a:lumMod val="102000"/>
                <a:tint val="94000"/>
              </a:schemeClr>
            </a:gs>
            <a:gs pos="50000">
              <a:schemeClr val="accent3">
                <a:hueOff val="1936142"/>
                <a:satOff val="71429"/>
                <a:lumOff val="-10504"/>
                <a:alphaOff val="0"/>
                <a:satMod val="110000"/>
                <a:lumMod val="100000"/>
                <a:shade val="100000"/>
              </a:schemeClr>
            </a:gs>
            <a:gs pos="100000">
              <a:schemeClr val="accent3">
                <a:hueOff val="1936142"/>
                <a:satOff val="71429"/>
                <a:lumOff val="-10504"/>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4006" tIns="29337" rIns="14669" bIns="29337" numCol="1" spcCol="1270" anchor="ctr" anchorCtr="0">
          <a:noAutofit/>
        </a:bodyPr>
        <a:lstStyle/>
        <a:p>
          <a:pPr marL="0" lvl="0" indent="0" algn="ctr" defTabSz="488950">
            <a:lnSpc>
              <a:spcPct val="90000"/>
            </a:lnSpc>
            <a:spcBef>
              <a:spcPct val="0"/>
            </a:spcBef>
            <a:spcAft>
              <a:spcPct val="35000"/>
            </a:spcAft>
            <a:buNone/>
          </a:pPr>
          <a:r>
            <a:rPr lang="en-IN" sz="1100" b="1" kern="1200" dirty="0"/>
            <a:t>Go-To-Market Strategy</a:t>
          </a:r>
          <a:endParaRPr lang="en-IN" sz="1100" kern="1200" dirty="0"/>
        </a:p>
      </dsp:txBody>
      <dsp:txXfrm>
        <a:off x="7756923" y="136378"/>
        <a:ext cx="1107282" cy="738187"/>
      </dsp:txXfrm>
    </dsp:sp>
    <dsp:sp modelId="{36D38A19-69B6-4471-A1B1-532355075856}">
      <dsp:nvSpPr>
        <dsp:cNvPr id="0" name=""/>
        <dsp:cNvSpPr/>
      </dsp:nvSpPr>
      <dsp:spPr>
        <a:xfrm>
          <a:off x="8864204" y="136378"/>
          <a:ext cx="1845469" cy="738187"/>
        </a:xfrm>
        <a:prstGeom prst="chevron">
          <a:avLst/>
        </a:prstGeom>
        <a:gradFill rotWithShape="0">
          <a:gsLst>
            <a:gs pos="0">
              <a:schemeClr val="accent3">
                <a:hueOff val="2323371"/>
                <a:satOff val="85714"/>
                <a:lumOff val="-12605"/>
                <a:alphaOff val="0"/>
                <a:satMod val="103000"/>
                <a:lumMod val="102000"/>
                <a:tint val="94000"/>
              </a:schemeClr>
            </a:gs>
            <a:gs pos="50000">
              <a:schemeClr val="accent3">
                <a:hueOff val="2323371"/>
                <a:satOff val="85714"/>
                <a:lumOff val="-12605"/>
                <a:alphaOff val="0"/>
                <a:satMod val="110000"/>
                <a:lumMod val="100000"/>
                <a:shade val="100000"/>
              </a:schemeClr>
            </a:gs>
            <a:gs pos="100000">
              <a:schemeClr val="accent3">
                <a:hueOff val="2323371"/>
                <a:satOff val="85714"/>
                <a:lumOff val="-12605"/>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4006" tIns="29337" rIns="14669" bIns="29337" numCol="1" spcCol="1270" anchor="ctr" anchorCtr="0">
          <a:noAutofit/>
        </a:bodyPr>
        <a:lstStyle/>
        <a:p>
          <a:pPr marL="0" lvl="0" indent="0" algn="ctr" defTabSz="488950">
            <a:lnSpc>
              <a:spcPct val="90000"/>
            </a:lnSpc>
            <a:spcBef>
              <a:spcPct val="0"/>
            </a:spcBef>
            <a:spcAft>
              <a:spcPct val="35000"/>
            </a:spcAft>
            <a:buNone/>
          </a:pPr>
          <a:r>
            <a:rPr lang="en-IN" sz="1100" b="1" kern="1200" dirty="0"/>
            <a:t>Financial Strategy</a:t>
          </a:r>
        </a:p>
      </dsp:txBody>
      <dsp:txXfrm>
        <a:off x="9233298" y="136378"/>
        <a:ext cx="1107282" cy="738187"/>
      </dsp:txXfrm>
    </dsp:sp>
    <dsp:sp modelId="{D47CD1A7-5DF5-478F-8055-6B0AAF7C1C04}">
      <dsp:nvSpPr>
        <dsp:cNvPr id="0" name=""/>
        <dsp:cNvSpPr/>
      </dsp:nvSpPr>
      <dsp:spPr>
        <a:xfrm>
          <a:off x="10340579" y="136378"/>
          <a:ext cx="1845469" cy="738187"/>
        </a:xfrm>
        <a:prstGeom prst="chevron">
          <a:avLst/>
        </a:prstGeom>
        <a:gradFill rotWithShape="0">
          <a:gsLst>
            <a:gs pos="0">
              <a:schemeClr val="accent3">
                <a:hueOff val="2710599"/>
                <a:satOff val="100000"/>
                <a:lumOff val="-14706"/>
                <a:alphaOff val="0"/>
                <a:satMod val="103000"/>
                <a:lumMod val="102000"/>
                <a:tint val="94000"/>
              </a:schemeClr>
            </a:gs>
            <a:gs pos="50000">
              <a:schemeClr val="accent3">
                <a:hueOff val="2710599"/>
                <a:satOff val="100000"/>
                <a:lumOff val="-14706"/>
                <a:alphaOff val="0"/>
                <a:satMod val="110000"/>
                <a:lumMod val="100000"/>
                <a:shade val="100000"/>
              </a:schemeClr>
            </a:gs>
            <a:gs pos="100000">
              <a:schemeClr val="accent3">
                <a:hueOff val="2710599"/>
                <a:satOff val="100000"/>
                <a:lumOff val="-14706"/>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4006" tIns="29337" rIns="14669" bIns="29337" numCol="1" spcCol="1270" anchor="ctr" anchorCtr="0">
          <a:noAutofit/>
        </a:bodyPr>
        <a:lstStyle/>
        <a:p>
          <a:pPr marL="0" lvl="0" indent="0" algn="ctr" defTabSz="488950">
            <a:lnSpc>
              <a:spcPct val="90000"/>
            </a:lnSpc>
            <a:spcBef>
              <a:spcPct val="0"/>
            </a:spcBef>
            <a:spcAft>
              <a:spcPct val="35000"/>
            </a:spcAft>
            <a:buNone/>
          </a:pPr>
          <a:r>
            <a:rPr lang="en-US" sz="1100" b="1" kern="1200" dirty="0"/>
            <a:t>Implementation Strategy</a:t>
          </a:r>
          <a:endParaRPr lang="en-IN" sz="1100" b="1" kern="1200" dirty="0"/>
        </a:p>
      </dsp:txBody>
      <dsp:txXfrm>
        <a:off x="10709673" y="136378"/>
        <a:ext cx="1107282" cy="73818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7A5D04-3534-4639-A743-F9E36F0CF6CF}">
      <dsp:nvSpPr>
        <dsp:cNvPr id="0" name=""/>
        <dsp:cNvSpPr/>
      </dsp:nvSpPr>
      <dsp:spPr>
        <a:xfrm>
          <a:off x="5953" y="136378"/>
          <a:ext cx="1845469" cy="738187"/>
        </a:xfrm>
        <a:prstGeom prst="homePlate">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8674" tIns="29337" rIns="14669" bIns="29337" numCol="1" spcCol="1270" anchor="ctr" anchorCtr="0">
          <a:noAutofit/>
        </a:bodyPr>
        <a:lstStyle/>
        <a:p>
          <a:pPr marL="0" lvl="0" indent="0" algn="ctr" defTabSz="488950">
            <a:lnSpc>
              <a:spcPct val="90000"/>
            </a:lnSpc>
            <a:spcBef>
              <a:spcPct val="0"/>
            </a:spcBef>
            <a:spcAft>
              <a:spcPct val="35000"/>
            </a:spcAft>
            <a:buNone/>
          </a:pPr>
          <a:r>
            <a:rPr lang="en-IN" sz="1100" kern="1200" dirty="0"/>
            <a:t>Agenda</a:t>
          </a:r>
        </a:p>
      </dsp:txBody>
      <dsp:txXfrm>
        <a:off x="5953" y="136378"/>
        <a:ext cx="1660922" cy="738187"/>
      </dsp:txXfrm>
    </dsp:sp>
    <dsp:sp modelId="{A064DA2F-2286-4371-91D5-B8D44B1754C1}">
      <dsp:nvSpPr>
        <dsp:cNvPr id="0" name=""/>
        <dsp:cNvSpPr/>
      </dsp:nvSpPr>
      <dsp:spPr>
        <a:xfrm>
          <a:off x="1482328" y="136378"/>
          <a:ext cx="1845469" cy="738187"/>
        </a:xfrm>
        <a:prstGeom prst="chevron">
          <a:avLst/>
        </a:prstGeom>
        <a:gradFill rotWithShape="0">
          <a:gsLst>
            <a:gs pos="0">
              <a:schemeClr val="accent3">
                <a:hueOff val="387228"/>
                <a:satOff val="14286"/>
                <a:lumOff val="-2101"/>
                <a:alphaOff val="0"/>
                <a:satMod val="103000"/>
                <a:lumMod val="102000"/>
                <a:tint val="94000"/>
              </a:schemeClr>
            </a:gs>
            <a:gs pos="50000">
              <a:schemeClr val="accent3">
                <a:hueOff val="387228"/>
                <a:satOff val="14286"/>
                <a:lumOff val="-2101"/>
                <a:alphaOff val="0"/>
                <a:satMod val="110000"/>
                <a:lumMod val="100000"/>
                <a:shade val="100000"/>
              </a:schemeClr>
            </a:gs>
            <a:gs pos="100000">
              <a:schemeClr val="accent3">
                <a:hueOff val="387228"/>
                <a:satOff val="14286"/>
                <a:lumOff val="-2101"/>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4006" tIns="29337" rIns="14669" bIns="29337" numCol="1" spcCol="1270" anchor="ctr" anchorCtr="0">
          <a:noAutofit/>
        </a:bodyPr>
        <a:lstStyle/>
        <a:p>
          <a:pPr marL="0" lvl="0" indent="0" algn="ctr" defTabSz="488950">
            <a:lnSpc>
              <a:spcPct val="90000"/>
            </a:lnSpc>
            <a:spcBef>
              <a:spcPct val="0"/>
            </a:spcBef>
            <a:spcAft>
              <a:spcPct val="35000"/>
            </a:spcAft>
            <a:buNone/>
          </a:pPr>
          <a:r>
            <a:rPr lang="en-US" sz="1100" b="1" kern="1200" dirty="0"/>
            <a:t>Objective</a:t>
          </a:r>
          <a:endParaRPr lang="en-IN" sz="1100" kern="1200" dirty="0"/>
        </a:p>
      </dsp:txBody>
      <dsp:txXfrm>
        <a:off x="1851422" y="136378"/>
        <a:ext cx="1107282" cy="738187"/>
      </dsp:txXfrm>
    </dsp:sp>
    <dsp:sp modelId="{652A7636-79F8-428B-83D9-1562358DBA06}">
      <dsp:nvSpPr>
        <dsp:cNvPr id="0" name=""/>
        <dsp:cNvSpPr/>
      </dsp:nvSpPr>
      <dsp:spPr>
        <a:xfrm>
          <a:off x="2958703" y="146536"/>
          <a:ext cx="1845469" cy="738187"/>
        </a:xfrm>
        <a:prstGeom prst="chevron">
          <a:avLst/>
        </a:prstGeom>
        <a:solidFill>
          <a:srgbClr val="800000"/>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4006" tIns="29337" rIns="14669" bIns="29337" numCol="1" spcCol="1270" anchor="ctr" anchorCtr="0">
          <a:noAutofit/>
        </a:bodyPr>
        <a:lstStyle/>
        <a:p>
          <a:pPr marL="0" lvl="0" indent="0" algn="ctr" defTabSz="488950">
            <a:lnSpc>
              <a:spcPct val="90000"/>
            </a:lnSpc>
            <a:spcBef>
              <a:spcPct val="0"/>
            </a:spcBef>
            <a:spcAft>
              <a:spcPct val="35000"/>
            </a:spcAft>
            <a:buNone/>
          </a:pPr>
          <a:r>
            <a:rPr lang="en-US" sz="1100" b="1" kern="1200" dirty="0"/>
            <a:t>Market Opportunity Assessment</a:t>
          </a:r>
          <a:endParaRPr lang="en-IN" sz="1100" kern="1200" dirty="0"/>
        </a:p>
      </dsp:txBody>
      <dsp:txXfrm>
        <a:off x="3327797" y="146536"/>
        <a:ext cx="1107282" cy="738187"/>
      </dsp:txXfrm>
    </dsp:sp>
    <dsp:sp modelId="{07749D3F-6FC7-42F7-A198-39B5F67A71A2}">
      <dsp:nvSpPr>
        <dsp:cNvPr id="0" name=""/>
        <dsp:cNvSpPr/>
      </dsp:nvSpPr>
      <dsp:spPr>
        <a:xfrm>
          <a:off x="4435078" y="136378"/>
          <a:ext cx="1845469" cy="738187"/>
        </a:xfrm>
        <a:prstGeom prst="chevron">
          <a:avLst/>
        </a:prstGeom>
        <a:gradFill rotWithShape="0">
          <a:gsLst>
            <a:gs pos="0">
              <a:schemeClr val="accent3">
                <a:hueOff val="1161685"/>
                <a:satOff val="42857"/>
                <a:lumOff val="-6303"/>
                <a:alphaOff val="0"/>
                <a:satMod val="103000"/>
                <a:lumMod val="102000"/>
                <a:tint val="94000"/>
              </a:schemeClr>
            </a:gs>
            <a:gs pos="50000">
              <a:schemeClr val="accent3">
                <a:hueOff val="1161685"/>
                <a:satOff val="42857"/>
                <a:lumOff val="-6303"/>
                <a:alphaOff val="0"/>
                <a:satMod val="110000"/>
                <a:lumMod val="100000"/>
                <a:shade val="100000"/>
              </a:schemeClr>
            </a:gs>
            <a:gs pos="100000">
              <a:schemeClr val="accent3">
                <a:hueOff val="1161685"/>
                <a:satOff val="42857"/>
                <a:lumOff val="-6303"/>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0005" tIns="26670" rIns="13335" bIns="26670" numCol="1" spcCol="1270" anchor="ctr" anchorCtr="0">
          <a:noAutofit/>
        </a:bodyPr>
        <a:lstStyle/>
        <a:p>
          <a:pPr marL="0" lvl="0" indent="0" algn="ctr" defTabSz="444500">
            <a:lnSpc>
              <a:spcPct val="90000"/>
            </a:lnSpc>
            <a:spcBef>
              <a:spcPct val="0"/>
            </a:spcBef>
            <a:spcAft>
              <a:spcPct val="35000"/>
            </a:spcAft>
            <a:buNone/>
          </a:pPr>
          <a:r>
            <a:rPr lang="en-US" sz="1000" b="1" i="0" kern="1200"/>
            <a:t>Product Proposition Analysis &amp; Competitive Analysis</a:t>
          </a:r>
          <a:endParaRPr lang="en-IN" sz="1000" i="0" kern="1200" dirty="0"/>
        </a:p>
      </dsp:txBody>
      <dsp:txXfrm>
        <a:off x="4804172" y="136378"/>
        <a:ext cx="1107282" cy="738187"/>
      </dsp:txXfrm>
    </dsp:sp>
    <dsp:sp modelId="{CA0968CD-AB73-4361-8FE6-C44ECDEDBF6E}">
      <dsp:nvSpPr>
        <dsp:cNvPr id="0" name=""/>
        <dsp:cNvSpPr/>
      </dsp:nvSpPr>
      <dsp:spPr>
        <a:xfrm>
          <a:off x="5911454" y="137677"/>
          <a:ext cx="1845469" cy="738187"/>
        </a:xfrm>
        <a:prstGeom prst="chevron">
          <a:avLst/>
        </a:prstGeom>
        <a:solidFill>
          <a:schemeClr val="accent2">
            <a:lumMod val="75000"/>
          </a:schemeClr>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4006" tIns="29337" rIns="14669" bIns="29337" numCol="1" spcCol="1270" anchor="ctr" anchorCtr="0">
          <a:noAutofit/>
        </a:bodyPr>
        <a:lstStyle/>
        <a:p>
          <a:pPr marL="0" lvl="0" indent="0" algn="ctr" defTabSz="488950">
            <a:lnSpc>
              <a:spcPct val="90000"/>
            </a:lnSpc>
            <a:spcBef>
              <a:spcPct val="0"/>
            </a:spcBef>
            <a:spcAft>
              <a:spcPct val="35000"/>
            </a:spcAft>
            <a:buNone/>
          </a:pPr>
          <a:r>
            <a:rPr lang="en-US" sz="1100" b="1" kern="1200" dirty="0"/>
            <a:t>Value Proposition</a:t>
          </a:r>
          <a:endParaRPr lang="en-IN" sz="1100" kern="1200" dirty="0"/>
        </a:p>
      </dsp:txBody>
      <dsp:txXfrm>
        <a:off x="6280548" y="137677"/>
        <a:ext cx="1107282" cy="738187"/>
      </dsp:txXfrm>
    </dsp:sp>
    <dsp:sp modelId="{E2AA6EE1-2F2A-4963-94B4-FB636EC714E9}">
      <dsp:nvSpPr>
        <dsp:cNvPr id="0" name=""/>
        <dsp:cNvSpPr/>
      </dsp:nvSpPr>
      <dsp:spPr>
        <a:xfrm>
          <a:off x="7387829" y="136378"/>
          <a:ext cx="1845469" cy="738187"/>
        </a:xfrm>
        <a:prstGeom prst="chevron">
          <a:avLst/>
        </a:prstGeom>
        <a:gradFill rotWithShape="0">
          <a:gsLst>
            <a:gs pos="0">
              <a:schemeClr val="accent3">
                <a:hueOff val="1936142"/>
                <a:satOff val="71429"/>
                <a:lumOff val="-10504"/>
                <a:alphaOff val="0"/>
                <a:satMod val="103000"/>
                <a:lumMod val="102000"/>
                <a:tint val="94000"/>
              </a:schemeClr>
            </a:gs>
            <a:gs pos="50000">
              <a:schemeClr val="accent3">
                <a:hueOff val="1936142"/>
                <a:satOff val="71429"/>
                <a:lumOff val="-10504"/>
                <a:alphaOff val="0"/>
                <a:satMod val="110000"/>
                <a:lumMod val="100000"/>
                <a:shade val="100000"/>
              </a:schemeClr>
            </a:gs>
            <a:gs pos="100000">
              <a:schemeClr val="accent3">
                <a:hueOff val="1936142"/>
                <a:satOff val="71429"/>
                <a:lumOff val="-10504"/>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4006" tIns="29337" rIns="14669" bIns="29337" numCol="1" spcCol="1270" anchor="ctr" anchorCtr="0">
          <a:noAutofit/>
        </a:bodyPr>
        <a:lstStyle/>
        <a:p>
          <a:pPr marL="0" lvl="0" indent="0" algn="ctr" defTabSz="488950">
            <a:lnSpc>
              <a:spcPct val="90000"/>
            </a:lnSpc>
            <a:spcBef>
              <a:spcPct val="0"/>
            </a:spcBef>
            <a:spcAft>
              <a:spcPct val="35000"/>
            </a:spcAft>
            <a:buNone/>
          </a:pPr>
          <a:r>
            <a:rPr lang="en-IN" sz="1100" b="1" kern="1200" dirty="0"/>
            <a:t>Go-To-Market Strategy</a:t>
          </a:r>
          <a:endParaRPr lang="en-IN" sz="1100" kern="1200" dirty="0"/>
        </a:p>
      </dsp:txBody>
      <dsp:txXfrm>
        <a:off x="7756923" y="136378"/>
        <a:ext cx="1107282" cy="738187"/>
      </dsp:txXfrm>
    </dsp:sp>
    <dsp:sp modelId="{36D38A19-69B6-4471-A1B1-532355075856}">
      <dsp:nvSpPr>
        <dsp:cNvPr id="0" name=""/>
        <dsp:cNvSpPr/>
      </dsp:nvSpPr>
      <dsp:spPr>
        <a:xfrm>
          <a:off x="8864204" y="136378"/>
          <a:ext cx="1845469" cy="738187"/>
        </a:xfrm>
        <a:prstGeom prst="chevron">
          <a:avLst/>
        </a:prstGeom>
        <a:gradFill rotWithShape="0">
          <a:gsLst>
            <a:gs pos="0">
              <a:schemeClr val="accent3">
                <a:hueOff val="2323371"/>
                <a:satOff val="85714"/>
                <a:lumOff val="-12605"/>
                <a:alphaOff val="0"/>
                <a:satMod val="103000"/>
                <a:lumMod val="102000"/>
                <a:tint val="94000"/>
              </a:schemeClr>
            </a:gs>
            <a:gs pos="50000">
              <a:schemeClr val="accent3">
                <a:hueOff val="2323371"/>
                <a:satOff val="85714"/>
                <a:lumOff val="-12605"/>
                <a:alphaOff val="0"/>
                <a:satMod val="110000"/>
                <a:lumMod val="100000"/>
                <a:shade val="100000"/>
              </a:schemeClr>
            </a:gs>
            <a:gs pos="100000">
              <a:schemeClr val="accent3">
                <a:hueOff val="2323371"/>
                <a:satOff val="85714"/>
                <a:lumOff val="-12605"/>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4006" tIns="29337" rIns="14669" bIns="29337" numCol="1" spcCol="1270" anchor="ctr" anchorCtr="0">
          <a:noAutofit/>
        </a:bodyPr>
        <a:lstStyle/>
        <a:p>
          <a:pPr marL="0" lvl="0" indent="0" algn="ctr" defTabSz="488950">
            <a:lnSpc>
              <a:spcPct val="90000"/>
            </a:lnSpc>
            <a:spcBef>
              <a:spcPct val="0"/>
            </a:spcBef>
            <a:spcAft>
              <a:spcPct val="35000"/>
            </a:spcAft>
            <a:buNone/>
          </a:pPr>
          <a:r>
            <a:rPr lang="en-IN" sz="1100" b="1" kern="1200" dirty="0"/>
            <a:t>Financial Strategy</a:t>
          </a:r>
        </a:p>
      </dsp:txBody>
      <dsp:txXfrm>
        <a:off x="9233298" y="136378"/>
        <a:ext cx="1107282" cy="738187"/>
      </dsp:txXfrm>
    </dsp:sp>
    <dsp:sp modelId="{D47CD1A7-5DF5-478F-8055-6B0AAF7C1C04}">
      <dsp:nvSpPr>
        <dsp:cNvPr id="0" name=""/>
        <dsp:cNvSpPr/>
      </dsp:nvSpPr>
      <dsp:spPr>
        <a:xfrm>
          <a:off x="10340579" y="136378"/>
          <a:ext cx="1845469" cy="738187"/>
        </a:xfrm>
        <a:prstGeom prst="chevron">
          <a:avLst/>
        </a:prstGeom>
        <a:gradFill rotWithShape="0">
          <a:gsLst>
            <a:gs pos="0">
              <a:schemeClr val="accent3">
                <a:hueOff val="2710599"/>
                <a:satOff val="100000"/>
                <a:lumOff val="-14706"/>
                <a:alphaOff val="0"/>
                <a:satMod val="103000"/>
                <a:lumMod val="102000"/>
                <a:tint val="94000"/>
              </a:schemeClr>
            </a:gs>
            <a:gs pos="50000">
              <a:schemeClr val="accent3">
                <a:hueOff val="2710599"/>
                <a:satOff val="100000"/>
                <a:lumOff val="-14706"/>
                <a:alphaOff val="0"/>
                <a:satMod val="110000"/>
                <a:lumMod val="100000"/>
                <a:shade val="100000"/>
              </a:schemeClr>
            </a:gs>
            <a:gs pos="100000">
              <a:schemeClr val="accent3">
                <a:hueOff val="2710599"/>
                <a:satOff val="100000"/>
                <a:lumOff val="-14706"/>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4006" tIns="29337" rIns="14669" bIns="29337" numCol="1" spcCol="1270" anchor="ctr" anchorCtr="0">
          <a:noAutofit/>
        </a:bodyPr>
        <a:lstStyle/>
        <a:p>
          <a:pPr marL="0" lvl="0" indent="0" algn="ctr" defTabSz="488950">
            <a:lnSpc>
              <a:spcPct val="90000"/>
            </a:lnSpc>
            <a:spcBef>
              <a:spcPct val="0"/>
            </a:spcBef>
            <a:spcAft>
              <a:spcPct val="35000"/>
            </a:spcAft>
            <a:buNone/>
          </a:pPr>
          <a:r>
            <a:rPr lang="en-US" sz="1100" b="1" kern="1200" dirty="0"/>
            <a:t>Implementation Strategy</a:t>
          </a:r>
          <a:endParaRPr lang="en-IN" sz="1100" b="1" kern="1200" dirty="0"/>
        </a:p>
      </dsp:txBody>
      <dsp:txXfrm>
        <a:off x="10709673" y="136378"/>
        <a:ext cx="1107282" cy="73818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7A5D04-3534-4639-A743-F9E36F0CF6CF}">
      <dsp:nvSpPr>
        <dsp:cNvPr id="0" name=""/>
        <dsp:cNvSpPr/>
      </dsp:nvSpPr>
      <dsp:spPr>
        <a:xfrm>
          <a:off x="3615" y="132806"/>
          <a:ext cx="1863328" cy="745331"/>
        </a:xfrm>
        <a:prstGeom prst="homePlate">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8674" tIns="29337" rIns="14669" bIns="29337" numCol="1" spcCol="1270" anchor="ctr" anchorCtr="0">
          <a:noAutofit/>
        </a:bodyPr>
        <a:lstStyle/>
        <a:p>
          <a:pPr marL="0" lvl="0" indent="0" algn="ctr" defTabSz="488950">
            <a:lnSpc>
              <a:spcPct val="90000"/>
            </a:lnSpc>
            <a:spcBef>
              <a:spcPct val="0"/>
            </a:spcBef>
            <a:spcAft>
              <a:spcPct val="35000"/>
            </a:spcAft>
            <a:buNone/>
          </a:pPr>
          <a:r>
            <a:rPr lang="en-IN" sz="1100" kern="1200"/>
            <a:t>Agenda</a:t>
          </a:r>
          <a:endParaRPr lang="en-IN" sz="1100" kern="1200" dirty="0"/>
        </a:p>
      </dsp:txBody>
      <dsp:txXfrm>
        <a:off x="3615" y="132806"/>
        <a:ext cx="1676995" cy="745331"/>
      </dsp:txXfrm>
    </dsp:sp>
    <dsp:sp modelId="{A064DA2F-2286-4371-91D5-B8D44B1754C1}">
      <dsp:nvSpPr>
        <dsp:cNvPr id="0" name=""/>
        <dsp:cNvSpPr/>
      </dsp:nvSpPr>
      <dsp:spPr>
        <a:xfrm>
          <a:off x="1494278" y="132806"/>
          <a:ext cx="1863328" cy="745331"/>
        </a:xfrm>
        <a:prstGeom prst="chevron">
          <a:avLst/>
        </a:prstGeom>
        <a:gradFill rotWithShape="0">
          <a:gsLst>
            <a:gs pos="0">
              <a:schemeClr val="accent3">
                <a:hueOff val="387228"/>
                <a:satOff val="14286"/>
                <a:lumOff val="-2101"/>
                <a:alphaOff val="0"/>
                <a:satMod val="103000"/>
                <a:lumMod val="102000"/>
                <a:tint val="94000"/>
              </a:schemeClr>
            </a:gs>
            <a:gs pos="50000">
              <a:schemeClr val="accent3">
                <a:hueOff val="387228"/>
                <a:satOff val="14286"/>
                <a:lumOff val="-2101"/>
                <a:alphaOff val="0"/>
                <a:satMod val="110000"/>
                <a:lumMod val="100000"/>
                <a:shade val="100000"/>
              </a:schemeClr>
            </a:gs>
            <a:gs pos="100000">
              <a:schemeClr val="accent3">
                <a:hueOff val="387228"/>
                <a:satOff val="14286"/>
                <a:lumOff val="-2101"/>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4006" tIns="29337" rIns="14669" bIns="29337" numCol="1" spcCol="1270" anchor="ctr" anchorCtr="0">
          <a:noAutofit/>
        </a:bodyPr>
        <a:lstStyle/>
        <a:p>
          <a:pPr marL="0" lvl="0" indent="0" algn="ctr" defTabSz="488950">
            <a:lnSpc>
              <a:spcPct val="90000"/>
            </a:lnSpc>
            <a:spcBef>
              <a:spcPct val="0"/>
            </a:spcBef>
            <a:spcAft>
              <a:spcPct val="35000"/>
            </a:spcAft>
            <a:buNone/>
          </a:pPr>
          <a:r>
            <a:rPr lang="en-US" sz="1100" b="1" kern="1200"/>
            <a:t>Objective</a:t>
          </a:r>
          <a:endParaRPr lang="en-IN" sz="1100" kern="1200" dirty="0"/>
        </a:p>
      </dsp:txBody>
      <dsp:txXfrm>
        <a:off x="1866944" y="132806"/>
        <a:ext cx="1117997" cy="745331"/>
      </dsp:txXfrm>
    </dsp:sp>
    <dsp:sp modelId="{652A7636-79F8-428B-83D9-1562358DBA06}">
      <dsp:nvSpPr>
        <dsp:cNvPr id="0" name=""/>
        <dsp:cNvSpPr/>
      </dsp:nvSpPr>
      <dsp:spPr>
        <a:xfrm>
          <a:off x="2984941" y="76057"/>
          <a:ext cx="1750131" cy="858830"/>
        </a:xfrm>
        <a:prstGeom prst="chevron">
          <a:avLst/>
        </a:prstGeom>
        <a:solidFill>
          <a:srgbClr val="800000"/>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4006" tIns="29337" rIns="14669" bIns="29337" numCol="1" spcCol="1270" anchor="ctr" anchorCtr="0">
          <a:noAutofit/>
        </a:bodyPr>
        <a:lstStyle/>
        <a:p>
          <a:pPr marL="0" lvl="0" indent="0" algn="ctr" defTabSz="488950">
            <a:lnSpc>
              <a:spcPct val="90000"/>
            </a:lnSpc>
            <a:spcBef>
              <a:spcPct val="0"/>
            </a:spcBef>
            <a:spcAft>
              <a:spcPct val="35000"/>
            </a:spcAft>
            <a:buNone/>
          </a:pPr>
          <a:r>
            <a:rPr lang="en-US" sz="1100" b="1" kern="1200" dirty="0"/>
            <a:t>Market Opportunity Assessment</a:t>
          </a:r>
          <a:endParaRPr lang="en-IN" sz="1100" kern="1200" dirty="0"/>
        </a:p>
      </dsp:txBody>
      <dsp:txXfrm>
        <a:off x="3414356" y="76057"/>
        <a:ext cx="891301" cy="858830"/>
      </dsp:txXfrm>
    </dsp:sp>
    <dsp:sp modelId="{07749D3F-6FC7-42F7-A198-39B5F67A71A2}">
      <dsp:nvSpPr>
        <dsp:cNvPr id="0" name=""/>
        <dsp:cNvSpPr/>
      </dsp:nvSpPr>
      <dsp:spPr>
        <a:xfrm>
          <a:off x="4362406" y="132806"/>
          <a:ext cx="1863328" cy="745331"/>
        </a:xfrm>
        <a:prstGeom prst="chevron">
          <a:avLst/>
        </a:prstGeom>
        <a:gradFill rotWithShape="0">
          <a:gsLst>
            <a:gs pos="0">
              <a:schemeClr val="accent3">
                <a:hueOff val="1161685"/>
                <a:satOff val="42857"/>
                <a:lumOff val="-6303"/>
                <a:alphaOff val="0"/>
                <a:satMod val="103000"/>
                <a:lumMod val="102000"/>
                <a:tint val="94000"/>
              </a:schemeClr>
            </a:gs>
            <a:gs pos="50000">
              <a:schemeClr val="accent3">
                <a:hueOff val="1161685"/>
                <a:satOff val="42857"/>
                <a:lumOff val="-6303"/>
                <a:alphaOff val="0"/>
                <a:satMod val="110000"/>
                <a:lumMod val="100000"/>
                <a:shade val="100000"/>
              </a:schemeClr>
            </a:gs>
            <a:gs pos="100000">
              <a:schemeClr val="accent3">
                <a:hueOff val="1161685"/>
                <a:satOff val="42857"/>
                <a:lumOff val="-6303"/>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0005" tIns="26670" rIns="13335" bIns="26670" numCol="1" spcCol="1270" anchor="ctr" anchorCtr="0">
          <a:noAutofit/>
        </a:bodyPr>
        <a:lstStyle/>
        <a:p>
          <a:pPr marL="0" lvl="0" indent="0" algn="ctr" defTabSz="444500">
            <a:lnSpc>
              <a:spcPct val="90000"/>
            </a:lnSpc>
            <a:spcBef>
              <a:spcPct val="0"/>
            </a:spcBef>
            <a:spcAft>
              <a:spcPct val="35000"/>
            </a:spcAft>
            <a:buNone/>
          </a:pPr>
          <a:r>
            <a:rPr lang="en-US" sz="1000" b="1" i="0" kern="1200"/>
            <a:t>Product Proposition Analysis &amp; Competitive Analysis</a:t>
          </a:r>
          <a:endParaRPr lang="en-IN" sz="1000" i="0" kern="1200" dirty="0"/>
        </a:p>
      </dsp:txBody>
      <dsp:txXfrm>
        <a:off x="4735072" y="132806"/>
        <a:ext cx="1117997" cy="745331"/>
      </dsp:txXfrm>
    </dsp:sp>
    <dsp:sp modelId="{CA0968CD-AB73-4361-8FE6-C44ECDEDBF6E}">
      <dsp:nvSpPr>
        <dsp:cNvPr id="0" name=""/>
        <dsp:cNvSpPr/>
      </dsp:nvSpPr>
      <dsp:spPr>
        <a:xfrm>
          <a:off x="5853069" y="134118"/>
          <a:ext cx="1863328" cy="745331"/>
        </a:xfrm>
        <a:prstGeom prst="chevron">
          <a:avLst/>
        </a:prstGeom>
        <a:solidFill>
          <a:schemeClr val="accent2">
            <a:lumMod val="75000"/>
          </a:schemeClr>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4006" tIns="29337" rIns="14669" bIns="29337" numCol="1" spcCol="1270" anchor="ctr" anchorCtr="0">
          <a:noAutofit/>
        </a:bodyPr>
        <a:lstStyle/>
        <a:p>
          <a:pPr marL="0" lvl="0" indent="0" algn="ctr" defTabSz="488950">
            <a:lnSpc>
              <a:spcPct val="90000"/>
            </a:lnSpc>
            <a:spcBef>
              <a:spcPct val="0"/>
            </a:spcBef>
            <a:spcAft>
              <a:spcPct val="35000"/>
            </a:spcAft>
            <a:buNone/>
          </a:pPr>
          <a:r>
            <a:rPr lang="en-US" sz="1100" b="1" kern="1200"/>
            <a:t>Value Proposition</a:t>
          </a:r>
          <a:endParaRPr lang="en-IN" sz="1100" kern="1200" dirty="0"/>
        </a:p>
      </dsp:txBody>
      <dsp:txXfrm>
        <a:off x="6225735" y="134118"/>
        <a:ext cx="1117997" cy="745331"/>
      </dsp:txXfrm>
    </dsp:sp>
    <dsp:sp modelId="{E2AA6EE1-2F2A-4963-94B4-FB636EC714E9}">
      <dsp:nvSpPr>
        <dsp:cNvPr id="0" name=""/>
        <dsp:cNvSpPr/>
      </dsp:nvSpPr>
      <dsp:spPr>
        <a:xfrm>
          <a:off x="7343732" y="132806"/>
          <a:ext cx="1863328" cy="745331"/>
        </a:xfrm>
        <a:prstGeom prst="chevron">
          <a:avLst/>
        </a:prstGeom>
        <a:gradFill rotWithShape="0">
          <a:gsLst>
            <a:gs pos="0">
              <a:schemeClr val="accent3">
                <a:hueOff val="1936142"/>
                <a:satOff val="71429"/>
                <a:lumOff val="-10504"/>
                <a:alphaOff val="0"/>
                <a:satMod val="103000"/>
                <a:lumMod val="102000"/>
                <a:tint val="94000"/>
              </a:schemeClr>
            </a:gs>
            <a:gs pos="50000">
              <a:schemeClr val="accent3">
                <a:hueOff val="1936142"/>
                <a:satOff val="71429"/>
                <a:lumOff val="-10504"/>
                <a:alphaOff val="0"/>
                <a:satMod val="110000"/>
                <a:lumMod val="100000"/>
                <a:shade val="100000"/>
              </a:schemeClr>
            </a:gs>
            <a:gs pos="100000">
              <a:schemeClr val="accent3">
                <a:hueOff val="1936142"/>
                <a:satOff val="71429"/>
                <a:lumOff val="-10504"/>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4006" tIns="29337" rIns="14669" bIns="29337" numCol="1" spcCol="1270" anchor="ctr" anchorCtr="0">
          <a:noAutofit/>
        </a:bodyPr>
        <a:lstStyle/>
        <a:p>
          <a:pPr marL="0" lvl="0" indent="0" algn="ctr" defTabSz="488950">
            <a:lnSpc>
              <a:spcPct val="90000"/>
            </a:lnSpc>
            <a:spcBef>
              <a:spcPct val="0"/>
            </a:spcBef>
            <a:spcAft>
              <a:spcPct val="35000"/>
            </a:spcAft>
            <a:buNone/>
          </a:pPr>
          <a:r>
            <a:rPr lang="en-IN" sz="1100" b="1" kern="1200"/>
            <a:t>Go-To-Market Strategy</a:t>
          </a:r>
          <a:endParaRPr lang="en-IN" sz="1100" kern="1200" dirty="0"/>
        </a:p>
      </dsp:txBody>
      <dsp:txXfrm>
        <a:off x="7716398" y="132806"/>
        <a:ext cx="1117997" cy="745331"/>
      </dsp:txXfrm>
    </dsp:sp>
    <dsp:sp modelId="{36D38A19-69B6-4471-A1B1-532355075856}">
      <dsp:nvSpPr>
        <dsp:cNvPr id="0" name=""/>
        <dsp:cNvSpPr/>
      </dsp:nvSpPr>
      <dsp:spPr>
        <a:xfrm>
          <a:off x="8834395" y="132806"/>
          <a:ext cx="1863328" cy="745331"/>
        </a:xfrm>
        <a:prstGeom prst="chevron">
          <a:avLst/>
        </a:prstGeom>
        <a:gradFill rotWithShape="0">
          <a:gsLst>
            <a:gs pos="0">
              <a:schemeClr val="accent3">
                <a:hueOff val="2323371"/>
                <a:satOff val="85714"/>
                <a:lumOff val="-12605"/>
                <a:alphaOff val="0"/>
                <a:satMod val="103000"/>
                <a:lumMod val="102000"/>
                <a:tint val="94000"/>
              </a:schemeClr>
            </a:gs>
            <a:gs pos="50000">
              <a:schemeClr val="accent3">
                <a:hueOff val="2323371"/>
                <a:satOff val="85714"/>
                <a:lumOff val="-12605"/>
                <a:alphaOff val="0"/>
                <a:satMod val="110000"/>
                <a:lumMod val="100000"/>
                <a:shade val="100000"/>
              </a:schemeClr>
            </a:gs>
            <a:gs pos="100000">
              <a:schemeClr val="accent3">
                <a:hueOff val="2323371"/>
                <a:satOff val="85714"/>
                <a:lumOff val="-12605"/>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4006" tIns="29337" rIns="14669" bIns="29337" numCol="1" spcCol="1270" anchor="ctr" anchorCtr="0">
          <a:noAutofit/>
        </a:bodyPr>
        <a:lstStyle/>
        <a:p>
          <a:pPr marL="0" lvl="0" indent="0" algn="ctr" defTabSz="488950">
            <a:lnSpc>
              <a:spcPct val="90000"/>
            </a:lnSpc>
            <a:spcBef>
              <a:spcPct val="0"/>
            </a:spcBef>
            <a:spcAft>
              <a:spcPct val="35000"/>
            </a:spcAft>
            <a:buNone/>
          </a:pPr>
          <a:r>
            <a:rPr lang="en-IN" sz="1100" b="1" kern="1200"/>
            <a:t>Financial Strategy</a:t>
          </a:r>
          <a:endParaRPr lang="en-IN" sz="1100" b="1" kern="1200" dirty="0"/>
        </a:p>
      </dsp:txBody>
      <dsp:txXfrm>
        <a:off x="9207061" y="132806"/>
        <a:ext cx="1117997" cy="745331"/>
      </dsp:txXfrm>
    </dsp:sp>
    <dsp:sp modelId="{D47CD1A7-5DF5-478F-8055-6B0AAF7C1C04}">
      <dsp:nvSpPr>
        <dsp:cNvPr id="0" name=""/>
        <dsp:cNvSpPr/>
      </dsp:nvSpPr>
      <dsp:spPr>
        <a:xfrm>
          <a:off x="10325057" y="132806"/>
          <a:ext cx="1863328" cy="745331"/>
        </a:xfrm>
        <a:prstGeom prst="chevron">
          <a:avLst/>
        </a:prstGeom>
        <a:gradFill rotWithShape="0">
          <a:gsLst>
            <a:gs pos="0">
              <a:schemeClr val="accent3">
                <a:hueOff val="2710599"/>
                <a:satOff val="100000"/>
                <a:lumOff val="-14706"/>
                <a:alphaOff val="0"/>
                <a:satMod val="103000"/>
                <a:lumMod val="102000"/>
                <a:tint val="94000"/>
              </a:schemeClr>
            </a:gs>
            <a:gs pos="50000">
              <a:schemeClr val="accent3">
                <a:hueOff val="2710599"/>
                <a:satOff val="100000"/>
                <a:lumOff val="-14706"/>
                <a:alphaOff val="0"/>
                <a:satMod val="110000"/>
                <a:lumMod val="100000"/>
                <a:shade val="100000"/>
              </a:schemeClr>
            </a:gs>
            <a:gs pos="100000">
              <a:schemeClr val="accent3">
                <a:hueOff val="2710599"/>
                <a:satOff val="100000"/>
                <a:lumOff val="-14706"/>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4006" tIns="29337" rIns="14669" bIns="29337" numCol="1" spcCol="1270" anchor="ctr" anchorCtr="0">
          <a:noAutofit/>
        </a:bodyPr>
        <a:lstStyle/>
        <a:p>
          <a:pPr marL="0" lvl="0" indent="0" algn="ctr" defTabSz="488950">
            <a:lnSpc>
              <a:spcPct val="90000"/>
            </a:lnSpc>
            <a:spcBef>
              <a:spcPct val="0"/>
            </a:spcBef>
            <a:spcAft>
              <a:spcPct val="35000"/>
            </a:spcAft>
            <a:buNone/>
          </a:pPr>
          <a:r>
            <a:rPr lang="en-US" sz="1100" b="1" kern="1200"/>
            <a:t>Implementation Strategy</a:t>
          </a:r>
          <a:endParaRPr lang="en-IN" sz="1100" b="1" kern="1200" dirty="0"/>
        </a:p>
      </dsp:txBody>
      <dsp:txXfrm>
        <a:off x="10697723" y="132806"/>
        <a:ext cx="1117997" cy="74533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7A5D04-3534-4639-A743-F9E36F0CF6CF}">
      <dsp:nvSpPr>
        <dsp:cNvPr id="0" name=""/>
        <dsp:cNvSpPr/>
      </dsp:nvSpPr>
      <dsp:spPr>
        <a:xfrm>
          <a:off x="3615" y="132806"/>
          <a:ext cx="1863328" cy="745331"/>
        </a:xfrm>
        <a:prstGeom prst="homePlate">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8674" tIns="29337" rIns="14669" bIns="29337" numCol="1" spcCol="1270" anchor="ctr" anchorCtr="0">
          <a:noAutofit/>
        </a:bodyPr>
        <a:lstStyle/>
        <a:p>
          <a:pPr marL="0" lvl="0" indent="0" algn="ctr" defTabSz="488950">
            <a:lnSpc>
              <a:spcPct val="90000"/>
            </a:lnSpc>
            <a:spcBef>
              <a:spcPct val="0"/>
            </a:spcBef>
            <a:spcAft>
              <a:spcPct val="35000"/>
            </a:spcAft>
            <a:buNone/>
          </a:pPr>
          <a:r>
            <a:rPr lang="en-IN" sz="1100" kern="1200"/>
            <a:t>Agenda</a:t>
          </a:r>
          <a:endParaRPr lang="en-IN" sz="1100" kern="1200" dirty="0"/>
        </a:p>
      </dsp:txBody>
      <dsp:txXfrm>
        <a:off x="3615" y="132806"/>
        <a:ext cx="1676995" cy="745331"/>
      </dsp:txXfrm>
    </dsp:sp>
    <dsp:sp modelId="{A064DA2F-2286-4371-91D5-B8D44B1754C1}">
      <dsp:nvSpPr>
        <dsp:cNvPr id="0" name=""/>
        <dsp:cNvSpPr/>
      </dsp:nvSpPr>
      <dsp:spPr>
        <a:xfrm>
          <a:off x="1494278" y="132806"/>
          <a:ext cx="1863328" cy="745331"/>
        </a:xfrm>
        <a:prstGeom prst="chevron">
          <a:avLst/>
        </a:prstGeom>
        <a:gradFill rotWithShape="0">
          <a:gsLst>
            <a:gs pos="0">
              <a:schemeClr val="accent3">
                <a:hueOff val="387228"/>
                <a:satOff val="14286"/>
                <a:lumOff val="-2101"/>
                <a:alphaOff val="0"/>
                <a:satMod val="103000"/>
                <a:lumMod val="102000"/>
                <a:tint val="94000"/>
              </a:schemeClr>
            </a:gs>
            <a:gs pos="50000">
              <a:schemeClr val="accent3">
                <a:hueOff val="387228"/>
                <a:satOff val="14286"/>
                <a:lumOff val="-2101"/>
                <a:alphaOff val="0"/>
                <a:satMod val="110000"/>
                <a:lumMod val="100000"/>
                <a:shade val="100000"/>
              </a:schemeClr>
            </a:gs>
            <a:gs pos="100000">
              <a:schemeClr val="accent3">
                <a:hueOff val="387228"/>
                <a:satOff val="14286"/>
                <a:lumOff val="-2101"/>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4006" tIns="29337" rIns="14669" bIns="29337" numCol="1" spcCol="1270" anchor="ctr" anchorCtr="0">
          <a:noAutofit/>
        </a:bodyPr>
        <a:lstStyle/>
        <a:p>
          <a:pPr marL="0" lvl="0" indent="0" algn="ctr" defTabSz="488950">
            <a:lnSpc>
              <a:spcPct val="90000"/>
            </a:lnSpc>
            <a:spcBef>
              <a:spcPct val="0"/>
            </a:spcBef>
            <a:spcAft>
              <a:spcPct val="35000"/>
            </a:spcAft>
            <a:buNone/>
          </a:pPr>
          <a:r>
            <a:rPr lang="en-US" sz="1100" b="1" kern="1200"/>
            <a:t>Objective</a:t>
          </a:r>
          <a:endParaRPr lang="en-IN" sz="1100" kern="1200" dirty="0"/>
        </a:p>
      </dsp:txBody>
      <dsp:txXfrm>
        <a:off x="1866944" y="132806"/>
        <a:ext cx="1117997" cy="745331"/>
      </dsp:txXfrm>
    </dsp:sp>
    <dsp:sp modelId="{652A7636-79F8-428B-83D9-1562358DBA06}">
      <dsp:nvSpPr>
        <dsp:cNvPr id="0" name=""/>
        <dsp:cNvSpPr/>
      </dsp:nvSpPr>
      <dsp:spPr>
        <a:xfrm>
          <a:off x="2984941" y="76057"/>
          <a:ext cx="1750131" cy="858830"/>
        </a:xfrm>
        <a:prstGeom prst="chevron">
          <a:avLst/>
        </a:prstGeom>
        <a:solidFill>
          <a:srgbClr val="800000"/>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4006" tIns="29337" rIns="14669" bIns="29337" numCol="1" spcCol="1270" anchor="ctr" anchorCtr="0">
          <a:noAutofit/>
        </a:bodyPr>
        <a:lstStyle/>
        <a:p>
          <a:pPr marL="0" lvl="0" indent="0" algn="ctr" defTabSz="488950">
            <a:lnSpc>
              <a:spcPct val="90000"/>
            </a:lnSpc>
            <a:spcBef>
              <a:spcPct val="0"/>
            </a:spcBef>
            <a:spcAft>
              <a:spcPct val="35000"/>
            </a:spcAft>
            <a:buNone/>
          </a:pPr>
          <a:r>
            <a:rPr lang="en-US" sz="1100" b="1" kern="1200" dirty="0"/>
            <a:t>Market Opportunity Assessment</a:t>
          </a:r>
          <a:endParaRPr lang="en-IN" sz="1100" kern="1200" dirty="0"/>
        </a:p>
      </dsp:txBody>
      <dsp:txXfrm>
        <a:off x="3414356" y="76057"/>
        <a:ext cx="891301" cy="858830"/>
      </dsp:txXfrm>
    </dsp:sp>
    <dsp:sp modelId="{07749D3F-6FC7-42F7-A198-39B5F67A71A2}">
      <dsp:nvSpPr>
        <dsp:cNvPr id="0" name=""/>
        <dsp:cNvSpPr/>
      </dsp:nvSpPr>
      <dsp:spPr>
        <a:xfrm>
          <a:off x="4362406" y="132806"/>
          <a:ext cx="1863328" cy="745331"/>
        </a:xfrm>
        <a:prstGeom prst="chevron">
          <a:avLst/>
        </a:prstGeom>
        <a:gradFill rotWithShape="0">
          <a:gsLst>
            <a:gs pos="0">
              <a:schemeClr val="accent3">
                <a:hueOff val="1161685"/>
                <a:satOff val="42857"/>
                <a:lumOff val="-6303"/>
                <a:alphaOff val="0"/>
                <a:satMod val="103000"/>
                <a:lumMod val="102000"/>
                <a:tint val="94000"/>
              </a:schemeClr>
            </a:gs>
            <a:gs pos="50000">
              <a:schemeClr val="accent3">
                <a:hueOff val="1161685"/>
                <a:satOff val="42857"/>
                <a:lumOff val="-6303"/>
                <a:alphaOff val="0"/>
                <a:satMod val="110000"/>
                <a:lumMod val="100000"/>
                <a:shade val="100000"/>
              </a:schemeClr>
            </a:gs>
            <a:gs pos="100000">
              <a:schemeClr val="accent3">
                <a:hueOff val="1161685"/>
                <a:satOff val="42857"/>
                <a:lumOff val="-6303"/>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0005" tIns="26670" rIns="13335" bIns="26670" numCol="1" spcCol="1270" anchor="ctr" anchorCtr="0">
          <a:noAutofit/>
        </a:bodyPr>
        <a:lstStyle/>
        <a:p>
          <a:pPr marL="0" lvl="0" indent="0" algn="ctr" defTabSz="444500">
            <a:lnSpc>
              <a:spcPct val="90000"/>
            </a:lnSpc>
            <a:spcBef>
              <a:spcPct val="0"/>
            </a:spcBef>
            <a:spcAft>
              <a:spcPct val="35000"/>
            </a:spcAft>
            <a:buNone/>
          </a:pPr>
          <a:r>
            <a:rPr lang="en-US" sz="1000" b="1" i="0" kern="1200"/>
            <a:t>Product Proposition Analysis &amp; Competitive Analysis</a:t>
          </a:r>
          <a:endParaRPr lang="en-IN" sz="1000" i="0" kern="1200" dirty="0"/>
        </a:p>
      </dsp:txBody>
      <dsp:txXfrm>
        <a:off x="4735072" y="132806"/>
        <a:ext cx="1117997" cy="745331"/>
      </dsp:txXfrm>
    </dsp:sp>
    <dsp:sp modelId="{CA0968CD-AB73-4361-8FE6-C44ECDEDBF6E}">
      <dsp:nvSpPr>
        <dsp:cNvPr id="0" name=""/>
        <dsp:cNvSpPr/>
      </dsp:nvSpPr>
      <dsp:spPr>
        <a:xfrm>
          <a:off x="5853069" y="134118"/>
          <a:ext cx="1863328" cy="745331"/>
        </a:xfrm>
        <a:prstGeom prst="chevron">
          <a:avLst/>
        </a:prstGeom>
        <a:solidFill>
          <a:schemeClr val="accent2">
            <a:lumMod val="75000"/>
          </a:schemeClr>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4006" tIns="29337" rIns="14669" bIns="29337" numCol="1" spcCol="1270" anchor="ctr" anchorCtr="0">
          <a:noAutofit/>
        </a:bodyPr>
        <a:lstStyle/>
        <a:p>
          <a:pPr marL="0" lvl="0" indent="0" algn="ctr" defTabSz="488950">
            <a:lnSpc>
              <a:spcPct val="90000"/>
            </a:lnSpc>
            <a:spcBef>
              <a:spcPct val="0"/>
            </a:spcBef>
            <a:spcAft>
              <a:spcPct val="35000"/>
            </a:spcAft>
            <a:buNone/>
          </a:pPr>
          <a:r>
            <a:rPr lang="en-US" sz="1100" b="1" kern="1200"/>
            <a:t>Value Proposition</a:t>
          </a:r>
          <a:endParaRPr lang="en-IN" sz="1100" kern="1200" dirty="0"/>
        </a:p>
      </dsp:txBody>
      <dsp:txXfrm>
        <a:off x="6225735" y="134118"/>
        <a:ext cx="1117997" cy="745331"/>
      </dsp:txXfrm>
    </dsp:sp>
    <dsp:sp modelId="{E2AA6EE1-2F2A-4963-94B4-FB636EC714E9}">
      <dsp:nvSpPr>
        <dsp:cNvPr id="0" name=""/>
        <dsp:cNvSpPr/>
      </dsp:nvSpPr>
      <dsp:spPr>
        <a:xfrm>
          <a:off x="7343732" y="132806"/>
          <a:ext cx="1863328" cy="745331"/>
        </a:xfrm>
        <a:prstGeom prst="chevron">
          <a:avLst/>
        </a:prstGeom>
        <a:gradFill rotWithShape="0">
          <a:gsLst>
            <a:gs pos="0">
              <a:schemeClr val="accent3">
                <a:hueOff val="1936142"/>
                <a:satOff val="71429"/>
                <a:lumOff val="-10504"/>
                <a:alphaOff val="0"/>
                <a:satMod val="103000"/>
                <a:lumMod val="102000"/>
                <a:tint val="94000"/>
              </a:schemeClr>
            </a:gs>
            <a:gs pos="50000">
              <a:schemeClr val="accent3">
                <a:hueOff val="1936142"/>
                <a:satOff val="71429"/>
                <a:lumOff val="-10504"/>
                <a:alphaOff val="0"/>
                <a:satMod val="110000"/>
                <a:lumMod val="100000"/>
                <a:shade val="100000"/>
              </a:schemeClr>
            </a:gs>
            <a:gs pos="100000">
              <a:schemeClr val="accent3">
                <a:hueOff val="1936142"/>
                <a:satOff val="71429"/>
                <a:lumOff val="-10504"/>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4006" tIns="29337" rIns="14669" bIns="29337" numCol="1" spcCol="1270" anchor="ctr" anchorCtr="0">
          <a:noAutofit/>
        </a:bodyPr>
        <a:lstStyle/>
        <a:p>
          <a:pPr marL="0" lvl="0" indent="0" algn="ctr" defTabSz="488950">
            <a:lnSpc>
              <a:spcPct val="90000"/>
            </a:lnSpc>
            <a:spcBef>
              <a:spcPct val="0"/>
            </a:spcBef>
            <a:spcAft>
              <a:spcPct val="35000"/>
            </a:spcAft>
            <a:buNone/>
          </a:pPr>
          <a:r>
            <a:rPr lang="en-IN" sz="1100" b="1" kern="1200"/>
            <a:t>Go-To-Market Strategy</a:t>
          </a:r>
          <a:endParaRPr lang="en-IN" sz="1100" kern="1200" dirty="0"/>
        </a:p>
      </dsp:txBody>
      <dsp:txXfrm>
        <a:off x="7716398" y="132806"/>
        <a:ext cx="1117997" cy="745331"/>
      </dsp:txXfrm>
    </dsp:sp>
    <dsp:sp modelId="{36D38A19-69B6-4471-A1B1-532355075856}">
      <dsp:nvSpPr>
        <dsp:cNvPr id="0" name=""/>
        <dsp:cNvSpPr/>
      </dsp:nvSpPr>
      <dsp:spPr>
        <a:xfrm>
          <a:off x="8834395" y="132806"/>
          <a:ext cx="1863328" cy="745331"/>
        </a:xfrm>
        <a:prstGeom prst="chevron">
          <a:avLst/>
        </a:prstGeom>
        <a:gradFill rotWithShape="0">
          <a:gsLst>
            <a:gs pos="0">
              <a:schemeClr val="accent3">
                <a:hueOff val="2323371"/>
                <a:satOff val="85714"/>
                <a:lumOff val="-12605"/>
                <a:alphaOff val="0"/>
                <a:satMod val="103000"/>
                <a:lumMod val="102000"/>
                <a:tint val="94000"/>
              </a:schemeClr>
            </a:gs>
            <a:gs pos="50000">
              <a:schemeClr val="accent3">
                <a:hueOff val="2323371"/>
                <a:satOff val="85714"/>
                <a:lumOff val="-12605"/>
                <a:alphaOff val="0"/>
                <a:satMod val="110000"/>
                <a:lumMod val="100000"/>
                <a:shade val="100000"/>
              </a:schemeClr>
            </a:gs>
            <a:gs pos="100000">
              <a:schemeClr val="accent3">
                <a:hueOff val="2323371"/>
                <a:satOff val="85714"/>
                <a:lumOff val="-12605"/>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4006" tIns="29337" rIns="14669" bIns="29337" numCol="1" spcCol="1270" anchor="ctr" anchorCtr="0">
          <a:noAutofit/>
        </a:bodyPr>
        <a:lstStyle/>
        <a:p>
          <a:pPr marL="0" lvl="0" indent="0" algn="ctr" defTabSz="488950">
            <a:lnSpc>
              <a:spcPct val="90000"/>
            </a:lnSpc>
            <a:spcBef>
              <a:spcPct val="0"/>
            </a:spcBef>
            <a:spcAft>
              <a:spcPct val="35000"/>
            </a:spcAft>
            <a:buNone/>
          </a:pPr>
          <a:r>
            <a:rPr lang="en-IN" sz="1100" b="1" kern="1200"/>
            <a:t>Financial Strategy</a:t>
          </a:r>
          <a:endParaRPr lang="en-IN" sz="1100" b="1" kern="1200" dirty="0"/>
        </a:p>
      </dsp:txBody>
      <dsp:txXfrm>
        <a:off x="9207061" y="132806"/>
        <a:ext cx="1117997" cy="745331"/>
      </dsp:txXfrm>
    </dsp:sp>
    <dsp:sp modelId="{D47CD1A7-5DF5-478F-8055-6B0AAF7C1C04}">
      <dsp:nvSpPr>
        <dsp:cNvPr id="0" name=""/>
        <dsp:cNvSpPr/>
      </dsp:nvSpPr>
      <dsp:spPr>
        <a:xfrm>
          <a:off x="10325057" y="132806"/>
          <a:ext cx="1863328" cy="745331"/>
        </a:xfrm>
        <a:prstGeom prst="chevron">
          <a:avLst/>
        </a:prstGeom>
        <a:gradFill rotWithShape="0">
          <a:gsLst>
            <a:gs pos="0">
              <a:schemeClr val="accent3">
                <a:hueOff val="2710599"/>
                <a:satOff val="100000"/>
                <a:lumOff val="-14706"/>
                <a:alphaOff val="0"/>
                <a:satMod val="103000"/>
                <a:lumMod val="102000"/>
                <a:tint val="94000"/>
              </a:schemeClr>
            </a:gs>
            <a:gs pos="50000">
              <a:schemeClr val="accent3">
                <a:hueOff val="2710599"/>
                <a:satOff val="100000"/>
                <a:lumOff val="-14706"/>
                <a:alphaOff val="0"/>
                <a:satMod val="110000"/>
                <a:lumMod val="100000"/>
                <a:shade val="100000"/>
              </a:schemeClr>
            </a:gs>
            <a:gs pos="100000">
              <a:schemeClr val="accent3">
                <a:hueOff val="2710599"/>
                <a:satOff val="100000"/>
                <a:lumOff val="-14706"/>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4006" tIns="29337" rIns="14669" bIns="29337" numCol="1" spcCol="1270" anchor="ctr" anchorCtr="0">
          <a:noAutofit/>
        </a:bodyPr>
        <a:lstStyle/>
        <a:p>
          <a:pPr marL="0" lvl="0" indent="0" algn="ctr" defTabSz="488950">
            <a:lnSpc>
              <a:spcPct val="90000"/>
            </a:lnSpc>
            <a:spcBef>
              <a:spcPct val="0"/>
            </a:spcBef>
            <a:spcAft>
              <a:spcPct val="35000"/>
            </a:spcAft>
            <a:buNone/>
          </a:pPr>
          <a:r>
            <a:rPr lang="en-US" sz="1100" b="1" kern="1200"/>
            <a:t>Implementation Strategy</a:t>
          </a:r>
          <a:endParaRPr lang="en-IN" sz="1100" b="1" kern="1200" dirty="0"/>
        </a:p>
      </dsp:txBody>
      <dsp:txXfrm>
        <a:off x="10697723" y="132806"/>
        <a:ext cx="1117997" cy="745331"/>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7A5D04-3534-4639-A743-F9E36F0CF6CF}">
      <dsp:nvSpPr>
        <dsp:cNvPr id="0" name=""/>
        <dsp:cNvSpPr/>
      </dsp:nvSpPr>
      <dsp:spPr>
        <a:xfrm>
          <a:off x="3615" y="132806"/>
          <a:ext cx="1863328" cy="745331"/>
        </a:xfrm>
        <a:prstGeom prst="homePlate">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8674" tIns="29337" rIns="14669" bIns="29337" numCol="1" spcCol="1270" anchor="ctr" anchorCtr="0">
          <a:noAutofit/>
        </a:bodyPr>
        <a:lstStyle/>
        <a:p>
          <a:pPr marL="0" lvl="0" indent="0" algn="ctr" defTabSz="488950">
            <a:lnSpc>
              <a:spcPct val="90000"/>
            </a:lnSpc>
            <a:spcBef>
              <a:spcPct val="0"/>
            </a:spcBef>
            <a:spcAft>
              <a:spcPct val="35000"/>
            </a:spcAft>
            <a:buNone/>
          </a:pPr>
          <a:r>
            <a:rPr lang="en-IN" sz="1100" kern="1200"/>
            <a:t>Agenda</a:t>
          </a:r>
          <a:endParaRPr lang="en-IN" sz="1100" kern="1200" dirty="0"/>
        </a:p>
      </dsp:txBody>
      <dsp:txXfrm>
        <a:off x="3615" y="132806"/>
        <a:ext cx="1676995" cy="745331"/>
      </dsp:txXfrm>
    </dsp:sp>
    <dsp:sp modelId="{A064DA2F-2286-4371-91D5-B8D44B1754C1}">
      <dsp:nvSpPr>
        <dsp:cNvPr id="0" name=""/>
        <dsp:cNvSpPr/>
      </dsp:nvSpPr>
      <dsp:spPr>
        <a:xfrm>
          <a:off x="1494278" y="132806"/>
          <a:ext cx="1863328" cy="745331"/>
        </a:xfrm>
        <a:prstGeom prst="chevron">
          <a:avLst/>
        </a:prstGeom>
        <a:gradFill rotWithShape="0">
          <a:gsLst>
            <a:gs pos="0">
              <a:schemeClr val="accent3">
                <a:hueOff val="387228"/>
                <a:satOff val="14286"/>
                <a:lumOff val="-2101"/>
                <a:alphaOff val="0"/>
                <a:satMod val="103000"/>
                <a:lumMod val="102000"/>
                <a:tint val="94000"/>
              </a:schemeClr>
            </a:gs>
            <a:gs pos="50000">
              <a:schemeClr val="accent3">
                <a:hueOff val="387228"/>
                <a:satOff val="14286"/>
                <a:lumOff val="-2101"/>
                <a:alphaOff val="0"/>
                <a:satMod val="110000"/>
                <a:lumMod val="100000"/>
                <a:shade val="100000"/>
              </a:schemeClr>
            </a:gs>
            <a:gs pos="100000">
              <a:schemeClr val="accent3">
                <a:hueOff val="387228"/>
                <a:satOff val="14286"/>
                <a:lumOff val="-2101"/>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4006" tIns="29337" rIns="14669" bIns="29337" numCol="1" spcCol="1270" anchor="ctr" anchorCtr="0">
          <a:noAutofit/>
        </a:bodyPr>
        <a:lstStyle/>
        <a:p>
          <a:pPr marL="0" lvl="0" indent="0" algn="ctr" defTabSz="488950">
            <a:lnSpc>
              <a:spcPct val="90000"/>
            </a:lnSpc>
            <a:spcBef>
              <a:spcPct val="0"/>
            </a:spcBef>
            <a:spcAft>
              <a:spcPct val="35000"/>
            </a:spcAft>
            <a:buNone/>
          </a:pPr>
          <a:r>
            <a:rPr lang="en-US" sz="1100" b="1" kern="1200"/>
            <a:t>Objective</a:t>
          </a:r>
          <a:endParaRPr lang="en-IN" sz="1100" kern="1200" dirty="0"/>
        </a:p>
      </dsp:txBody>
      <dsp:txXfrm>
        <a:off x="1866944" y="132806"/>
        <a:ext cx="1117997" cy="745331"/>
      </dsp:txXfrm>
    </dsp:sp>
    <dsp:sp modelId="{652A7636-79F8-428B-83D9-1562358DBA06}">
      <dsp:nvSpPr>
        <dsp:cNvPr id="0" name=""/>
        <dsp:cNvSpPr/>
      </dsp:nvSpPr>
      <dsp:spPr>
        <a:xfrm>
          <a:off x="2984941" y="76057"/>
          <a:ext cx="1750131" cy="858830"/>
        </a:xfrm>
        <a:prstGeom prst="chevron">
          <a:avLst/>
        </a:prstGeom>
        <a:solidFill>
          <a:srgbClr val="800000"/>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4006" tIns="29337" rIns="14669" bIns="29337" numCol="1" spcCol="1270" anchor="ctr" anchorCtr="0">
          <a:noAutofit/>
        </a:bodyPr>
        <a:lstStyle/>
        <a:p>
          <a:pPr marL="0" lvl="0" indent="0" algn="ctr" defTabSz="488950">
            <a:lnSpc>
              <a:spcPct val="90000"/>
            </a:lnSpc>
            <a:spcBef>
              <a:spcPct val="0"/>
            </a:spcBef>
            <a:spcAft>
              <a:spcPct val="35000"/>
            </a:spcAft>
            <a:buNone/>
          </a:pPr>
          <a:r>
            <a:rPr lang="en-US" sz="1100" b="1" kern="1200" dirty="0"/>
            <a:t>Market Opportunity Assessment</a:t>
          </a:r>
          <a:endParaRPr lang="en-IN" sz="1100" kern="1200" dirty="0"/>
        </a:p>
      </dsp:txBody>
      <dsp:txXfrm>
        <a:off x="3414356" y="76057"/>
        <a:ext cx="891301" cy="858830"/>
      </dsp:txXfrm>
    </dsp:sp>
    <dsp:sp modelId="{07749D3F-6FC7-42F7-A198-39B5F67A71A2}">
      <dsp:nvSpPr>
        <dsp:cNvPr id="0" name=""/>
        <dsp:cNvSpPr/>
      </dsp:nvSpPr>
      <dsp:spPr>
        <a:xfrm>
          <a:off x="4362406" y="132806"/>
          <a:ext cx="1863328" cy="745331"/>
        </a:xfrm>
        <a:prstGeom prst="chevron">
          <a:avLst/>
        </a:prstGeom>
        <a:gradFill rotWithShape="0">
          <a:gsLst>
            <a:gs pos="0">
              <a:schemeClr val="accent3">
                <a:hueOff val="1161685"/>
                <a:satOff val="42857"/>
                <a:lumOff val="-6303"/>
                <a:alphaOff val="0"/>
                <a:satMod val="103000"/>
                <a:lumMod val="102000"/>
                <a:tint val="94000"/>
              </a:schemeClr>
            </a:gs>
            <a:gs pos="50000">
              <a:schemeClr val="accent3">
                <a:hueOff val="1161685"/>
                <a:satOff val="42857"/>
                <a:lumOff val="-6303"/>
                <a:alphaOff val="0"/>
                <a:satMod val="110000"/>
                <a:lumMod val="100000"/>
                <a:shade val="100000"/>
              </a:schemeClr>
            </a:gs>
            <a:gs pos="100000">
              <a:schemeClr val="accent3">
                <a:hueOff val="1161685"/>
                <a:satOff val="42857"/>
                <a:lumOff val="-6303"/>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0005" tIns="26670" rIns="13335" bIns="26670" numCol="1" spcCol="1270" anchor="ctr" anchorCtr="0">
          <a:noAutofit/>
        </a:bodyPr>
        <a:lstStyle/>
        <a:p>
          <a:pPr marL="0" lvl="0" indent="0" algn="ctr" defTabSz="444500">
            <a:lnSpc>
              <a:spcPct val="90000"/>
            </a:lnSpc>
            <a:spcBef>
              <a:spcPct val="0"/>
            </a:spcBef>
            <a:spcAft>
              <a:spcPct val="35000"/>
            </a:spcAft>
            <a:buNone/>
          </a:pPr>
          <a:r>
            <a:rPr lang="en-US" sz="1000" b="1" i="0" kern="1200"/>
            <a:t>Product Proposition Analysis &amp; Competitive Analysis</a:t>
          </a:r>
          <a:endParaRPr lang="en-IN" sz="1000" i="0" kern="1200" dirty="0"/>
        </a:p>
      </dsp:txBody>
      <dsp:txXfrm>
        <a:off x="4735072" y="132806"/>
        <a:ext cx="1117997" cy="745331"/>
      </dsp:txXfrm>
    </dsp:sp>
    <dsp:sp modelId="{CA0968CD-AB73-4361-8FE6-C44ECDEDBF6E}">
      <dsp:nvSpPr>
        <dsp:cNvPr id="0" name=""/>
        <dsp:cNvSpPr/>
      </dsp:nvSpPr>
      <dsp:spPr>
        <a:xfrm>
          <a:off x="5853069" y="134118"/>
          <a:ext cx="1863328" cy="745331"/>
        </a:xfrm>
        <a:prstGeom prst="chevron">
          <a:avLst/>
        </a:prstGeom>
        <a:solidFill>
          <a:schemeClr val="accent2">
            <a:lumMod val="75000"/>
          </a:schemeClr>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4006" tIns="29337" rIns="14669" bIns="29337" numCol="1" spcCol="1270" anchor="ctr" anchorCtr="0">
          <a:noAutofit/>
        </a:bodyPr>
        <a:lstStyle/>
        <a:p>
          <a:pPr marL="0" lvl="0" indent="0" algn="ctr" defTabSz="488950">
            <a:lnSpc>
              <a:spcPct val="90000"/>
            </a:lnSpc>
            <a:spcBef>
              <a:spcPct val="0"/>
            </a:spcBef>
            <a:spcAft>
              <a:spcPct val="35000"/>
            </a:spcAft>
            <a:buNone/>
          </a:pPr>
          <a:r>
            <a:rPr lang="en-US" sz="1100" b="1" kern="1200"/>
            <a:t>Value Proposition</a:t>
          </a:r>
          <a:endParaRPr lang="en-IN" sz="1100" kern="1200" dirty="0"/>
        </a:p>
      </dsp:txBody>
      <dsp:txXfrm>
        <a:off x="6225735" y="134118"/>
        <a:ext cx="1117997" cy="745331"/>
      </dsp:txXfrm>
    </dsp:sp>
    <dsp:sp modelId="{E2AA6EE1-2F2A-4963-94B4-FB636EC714E9}">
      <dsp:nvSpPr>
        <dsp:cNvPr id="0" name=""/>
        <dsp:cNvSpPr/>
      </dsp:nvSpPr>
      <dsp:spPr>
        <a:xfrm>
          <a:off x="7343732" y="132806"/>
          <a:ext cx="1863328" cy="745331"/>
        </a:xfrm>
        <a:prstGeom prst="chevron">
          <a:avLst/>
        </a:prstGeom>
        <a:gradFill rotWithShape="0">
          <a:gsLst>
            <a:gs pos="0">
              <a:schemeClr val="accent3">
                <a:hueOff val="1936142"/>
                <a:satOff val="71429"/>
                <a:lumOff val="-10504"/>
                <a:alphaOff val="0"/>
                <a:satMod val="103000"/>
                <a:lumMod val="102000"/>
                <a:tint val="94000"/>
              </a:schemeClr>
            </a:gs>
            <a:gs pos="50000">
              <a:schemeClr val="accent3">
                <a:hueOff val="1936142"/>
                <a:satOff val="71429"/>
                <a:lumOff val="-10504"/>
                <a:alphaOff val="0"/>
                <a:satMod val="110000"/>
                <a:lumMod val="100000"/>
                <a:shade val="100000"/>
              </a:schemeClr>
            </a:gs>
            <a:gs pos="100000">
              <a:schemeClr val="accent3">
                <a:hueOff val="1936142"/>
                <a:satOff val="71429"/>
                <a:lumOff val="-10504"/>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4006" tIns="29337" rIns="14669" bIns="29337" numCol="1" spcCol="1270" anchor="ctr" anchorCtr="0">
          <a:noAutofit/>
        </a:bodyPr>
        <a:lstStyle/>
        <a:p>
          <a:pPr marL="0" lvl="0" indent="0" algn="ctr" defTabSz="488950">
            <a:lnSpc>
              <a:spcPct val="90000"/>
            </a:lnSpc>
            <a:spcBef>
              <a:spcPct val="0"/>
            </a:spcBef>
            <a:spcAft>
              <a:spcPct val="35000"/>
            </a:spcAft>
            <a:buNone/>
          </a:pPr>
          <a:r>
            <a:rPr lang="en-IN" sz="1100" b="1" kern="1200"/>
            <a:t>Go-To-Market Strategy</a:t>
          </a:r>
          <a:endParaRPr lang="en-IN" sz="1100" kern="1200" dirty="0"/>
        </a:p>
      </dsp:txBody>
      <dsp:txXfrm>
        <a:off x="7716398" y="132806"/>
        <a:ext cx="1117997" cy="745331"/>
      </dsp:txXfrm>
    </dsp:sp>
    <dsp:sp modelId="{36D38A19-69B6-4471-A1B1-532355075856}">
      <dsp:nvSpPr>
        <dsp:cNvPr id="0" name=""/>
        <dsp:cNvSpPr/>
      </dsp:nvSpPr>
      <dsp:spPr>
        <a:xfrm>
          <a:off x="8834395" y="132806"/>
          <a:ext cx="1863328" cy="745331"/>
        </a:xfrm>
        <a:prstGeom prst="chevron">
          <a:avLst/>
        </a:prstGeom>
        <a:gradFill rotWithShape="0">
          <a:gsLst>
            <a:gs pos="0">
              <a:schemeClr val="accent3">
                <a:hueOff val="2323371"/>
                <a:satOff val="85714"/>
                <a:lumOff val="-12605"/>
                <a:alphaOff val="0"/>
                <a:satMod val="103000"/>
                <a:lumMod val="102000"/>
                <a:tint val="94000"/>
              </a:schemeClr>
            </a:gs>
            <a:gs pos="50000">
              <a:schemeClr val="accent3">
                <a:hueOff val="2323371"/>
                <a:satOff val="85714"/>
                <a:lumOff val="-12605"/>
                <a:alphaOff val="0"/>
                <a:satMod val="110000"/>
                <a:lumMod val="100000"/>
                <a:shade val="100000"/>
              </a:schemeClr>
            </a:gs>
            <a:gs pos="100000">
              <a:schemeClr val="accent3">
                <a:hueOff val="2323371"/>
                <a:satOff val="85714"/>
                <a:lumOff val="-12605"/>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4006" tIns="29337" rIns="14669" bIns="29337" numCol="1" spcCol="1270" anchor="ctr" anchorCtr="0">
          <a:noAutofit/>
        </a:bodyPr>
        <a:lstStyle/>
        <a:p>
          <a:pPr marL="0" lvl="0" indent="0" algn="ctr" defTabSz="488950">
            <a:lnSpc>
              <a:spcPct val="90000"/>
            </a:lnSpc>
            <a:spcBef>
              <a:spcPct val="0"/>
            </a:spcBef>
            <a:spcAft>
              <a:spcPct val="35000"/>
            </a:spcAft>
            <a:buNone/>
          </a:pPr>
          <a:r>
            <a:rPr lang="en-IN" sz="1100" b="1" kern="1200"/>
            <a:t>Financial Strategy</a:t>
          </a:r>
          <a:endParaRPr lang="en-IN" sz="1100" b="1" kern="1200" dirty="0"/>
        </a:p>
      </dsp:txBody>
      <dsp:txXfrm>
        <a:off x="9207061" y="132806"/>
        <a:ext cx="1117997" cy="745331"/>
      </dsp:txXfrm>
    </dsp:sp>
    <dsp:sp modelId="{D47CD1A7-5DF5-478F-8055-6B0AAF7C1C04}">
      <dsp:nvSpPr>
        <dsp:cNvPr id="0" name=""/>
        <dsp:cNvSpPr/>
      </dsp:nvSpPr>
      <dsp:spPr>
        <a:xfrm>
          <a:off x="10325057" y="132806"/>
          <a:ext cx="1863328" cy="745331"/>
        </a:xfrm>
        <a:prstGeom prst="chevron">
          <a:avLst/>
        </a:prstGeom>
        <a:gradFill rotWithShape="0">
          <a:gsLst>
            <a:gs pos="0">
              <a:schemeClr val="accent3">
                <a:hueOff val="2710599"/>
                <a:satOff val="100000"/>
                <a:lumOff val="-14706"/>
                <a:alphaOff val="0"/>
                <a:satMod val="103000"/>
                <a:lumMod val="102000"/>
                <a:tint val="94000"/>
              </a:schemeClr>
            </a:gs>
            <a:gs pos="50000">
              <a:schemeClr val="accent3">
                <a:hueOff val="2710599"/>
                <a:satOff val="100000"/>
                <a:lumOff val="-14706"/>
                <a:alphaOff val="0"/>
                <a:satMod val="110000"/>
                <a:lumMod val="100000"/>
                <a:shade val="100000"/>
              </a:schemeClr>
            </a:gs>
            <a:gs pos="100000">
              <a:schemeClr val="accent3">
                <a:hueOff val="2710599"/>
                <a:satOff val="100000"/>
                <a:lumOff val="-14706"/>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4006" tIns="29337" rIns="14669" bIns="29337" numCol="1" spcCol="1270" anchor="ctr" anchorCtr="0">
          <a:noAutofit/>
        </a:bodyPr>
        <a:lstStyle/>
        <a:p>
          <a:pPr marL="0" lvl="0" indent="0" algn="ctr" defTabSz="488950">
            <a:lnSpc>
              <a:spcPct val="90000"/>
            </a:lnSpc>
            <a:spcBef>
              <a:spcPct val="0"/>
            </a:spcBef>
            <a:spcAft>
              <a:spcPct val="35000"/>
            </a:spcAft>
            <a:buNone/>
          </a:pPr>
          <a:r>
            <a:rPr lang="en-US" sz="1100" b="1" kern="1200"/>
            <a:t>Implementation Strategy</a:t>
          </a:r>
          <a:endParaRPr lang="en-IN" sz="1100" b="1" kern="1200" dirty="0"/>
        </a:p>
      </dsp:txBody>
      <dsp:txXfrm>
        <a:off x="10697723" y="132806"/>
        <a:ext cx="1117997" cy="745331"/>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7A5D04-3534-4639-A743-F9E36F0CF6CF}">
      <dsp:nvSpPr>
        <dsp:cNvPr id="0" name=""/>
        <dsp:cNvSpPr/>
      </dsp:nvSpPr>
      <dsp:spPr>
        <a:xfrm>
          <a:off x="3615" y="132806"/>
          <a:ext cx="1863328" cy="745331"/>
        </a:xfrm>
        <a:prstGeom prst="homePlate">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8674" tIns="29337" rIns="14669" bIns="29337" numCol="1" spcCol="1270" anchor="ctr" anchorCtr="0">
          <a:noAutofit/>
        </a:bodyPr>
        <a:lstStyle/>
        <a:p>
          <a:pPr marL="0" lvl="0" indent="0" algn="ctr" defTabSz="488950">
            <a:lnSpc>
              <a:spcPct val="90000"/>
            </a:lnSpc>
            <a:spcBef>
              <a:spcPct val="0"/>
            </a:spcBef>
            <a:spcAft>
              <a:spcPct val="35000"/>
            </a:spcAft>
            <a:buNone/>
          </a:pPr>
          <a:r>
            <a:rPr lang="en-IN" sz="1100" kern="1200"/>
            <a:t>Agenda</a:t>
          </a:r>
          <a:endParaRPr lang="en-IN" sz="1100" kern="1200" dirty="0"/>
        </a:p>
      </dsp:txBody>
      <dsp:txXfrm>
        <a:off x="3615" y="132806"/>
        <a:ext cx="1676995" cy="745331"/>
      </dsp:txXfrm>
    </dsp:sp>
    <dsp:sp modelId="{A064DA2F-2286-4371-91D5-B8D44B1754C1}">
      <dsp:nvSpPr>
        <dsp:cNvPr id="0" name=""/>
        <dsp:cNvSpPr/>
      </dsp:nvSpPr>
      <dsp:spPr>
        <a:xfrm>
          <a:off x="1494278" y="132806"/>
          <a:ext cx="1863328" cy="745331"/>
        </a:xfrm>
        <a:prstGeom prst="chevron">
          <a:avLst/>
        </a:prstGeom>
        <a:gradFill rotWithShape="0">
          <a:gsLst>
            <a:gs pos="0">
              <a:schemeClr val="accent3">
                <a:hueOff val="387228"/>
                <a:satOff val="14286"/>
                <a:lumOff val="-2101"/>
                <a:alphaOff val="0"/>
                <a:satMod val="103000"/>
                <a:lumMod val="102000"/>
                <a:tint val="94000"/>
              </a:schemeClr>
            </a:gs>
            <a:gs pos="50000">
              <a:schemeClr val="accent3">
                <a:hueOff val="387228"/>
                <a:satOff val="14286"/>
                <a:lumOff val="-2101"/>
                <a:alphaOff val="0"/>
                <a:satMod val="110000"/>
                <a:lumMod val="100000"/>
                <a:shade val="100000"/>
              </a:schemeClr>
            </a:gs>
            <a:gs pos="100000">
              <a:schemeClr val="accent3">
                <a:hueOff val="387228"/>
                <a:satOff val="14286"/>
                <a:lumOff val="-2101"/>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4006" tIns="29337" rIns="14669" bIns="29337" numCol="1" spcCol="1270" anchor="ctr" anchorCtr="0">
          <a:noAutofit/>
        </a:bodyPr>
        <a:lstStyle/>
        <a:p>
          <a:pPr marL="0" lvl="0" indent="0" algn="ctr" defTabSz="488950">
            <a:lnSpc>
              <a:spcPct val="90000"/>
            </a:lnSpc>
            <a:spcBef>
              <a:spcPct val="0"/>
            </a:spcBef>
            <a:spcAft>
              <a:spcPct val="35000"/>
            </a:spcAft>
            <a:buNone/>
          </a:pPr>
          <a:r>
            <a:rPr lang="en-US" sz="1100" b="1" kern="1200"/>
            <a:t>Objective</a:t>
          </a:r>
          <a:endParaRPr lang="en-IN" sz="1100" kern="1200" dirty="0"/>
        </a:p>
      </dsp:txBody>
      <dsp:txXfrm>
        <a:off x="1866944" y="132806"/>
        <a:ext cx="1117997" cy="745331"/>
      </dsp:txXfrm>
    </dsp:sp>
    <dsp:sp modelId="{652A7636-79F8-428B-83D9-1562358DBA06}">
      <dsp:nvSpPr>
        <dsp:cNvPr id="0" name=""/>
        <dsp:cNvSpPr/>
      </dsp:nvSpPr>
      <dsp:spPr>
        <a:xfrm>
          <a:off x="2984941" y="76057"/>
          <a:ext cx="1750131" cy="858830"/>
        </a:xfrm>
        <a:prstGeom prst="chevron">
          <a:avLst/>
        </a:prstGeom>
        <a:solidFill>
          <a:srgbClr val="800000"/>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4006" tIns="29337" rIns="14669" bIns="29337" numCol="1" spcCol="1270" anchor="ctr" anchorCtr="0">
          <a:noAutofit/>
        </a:bodyPr>
        <a:lstStyle/>
        <a:p>
          <a:pPr marL="0" lvl="0" indent="0" algn="ctr" defTabSz="488950">
            <a:lnSpc>
              <a:spcPct val="90000"/>
            </a:lnSpc>
            <a:spcBef>
              <a:spcPct val="0"/>
            </a:spcBef>
            <a:spcAft>
              <a:spcPct val="35000"/>
            </a:spcAft>
            <a:buNone/>
          </a:pPr>
          <a:r>
            <a:rPr lang="en-US" sz="1100" b="1" kern="1200" dirty="0"/>
            <a:t>Market Opportunity Assessment</a:t>
          </a:r>
          <a:endParaRPr lang="en-IN" sz="1100" kern="1200" dirty="0"/>
        </a:p>
      </dsp:txBody>
      <dsp:txXfrm>
        <a:off x="3414356" y="76057"/>
        <a:ext cx="891301" cy="858830"/>
      </dsp:txXfrm>
    </dsp:sp>
    <dsp:sp modelId="{07749D3F-6FC7-42F7-A198-39B5F67A71A2}">
      <dsp:nvSpPr>
        <dsp:cNvPr id="0" name=""/>
        <dsp:cNvSpPr/>
      </dsp:nvSpPr>
      <dsp:spPr>
        <a:xfrm>
          <a:off x="4362406" y="132806"/>
          <a:ext cx="1863328" cy="745331"/>
        </a:xfrm>
        <a:prstGeom prst="chevron">
          <a:avLst/>
        </a:prstGeom>
        <a:gradFill rotWithShape="0">
          <a:gsLst>
            <a:gs pos="0">
              <a:schemeClr val="accent3">
                <a:hueOff val="1161685"/>
                <a:satOff val="42857"/>
                <a:lumOff val="-6303"/>
                <a:alphaOff val="0"/>
                <a:satMod val="103000"/>
                <a:lumMod val="102000"/>
                <a:tint val="94000"/>
              </a:schemeClr>
            </a:gs>
            <a:gs pos="50000">
              <a:schemeClr val="accent3">
                <a:hueOff val="1161685"/>
                <a:satOff val="42857"/>
                <a:lumOff val="-6303"/>
                <a:alphaOff val="0"/>
                <a:satMod val="110000"/>
                <a:lumMod val="100000"/>
                <a:shade val="100000"/>
              </a:schemeClr>
            </a:gs>
            <a:gs pos="100000">
              <a:schemeClr val="accent3">
                <a:hueOff val="1161685"/>
                <a:satOff val="42857"/>
                <a:lumOff val="-6303"/>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0005" tIns="26670" rIns="13335" bIns="26670" numCol="1" spcCol="1270" anchor="ctr" anchorCtr="0">
          <a:noAutofit/>
        </a:bodyPr>
        <a:lstStyle/>
        <a:p>
          <a:pPr marL="0" lvl="0" indent="0" algn="ctr" defTabSz="444500">
            <a:lnSpc>
              <a:spcPct val="90000"/>
            </a:lnSpc>
            <a:spcBef>
              <a:spcPct val="0"/>
            </a:spcBef>
            <a:spcAft>
              <a:spcPct val="35000"/>
            </a:spcAft>
            <a:buNone/>
          </a:pPr>
          <a:r>
            <a:rPr lang="en-US" sz="1000" b="1" i="0" kern="1200"/>
            <a:t>Product Proposition Analysis &amp; Competitive Analysis</a:t>
          </a:r>
          <a:endParaRPr lang="en-IN" sz="1000" i="0" kern="1200" dirty="0"/>
        </a:p>
      </dsp:txBody>
      <dsp:txXfrm>
        <a:off x="4735072" y="132806"/>
        <a:ext cx="1117997" cy="745331"/>
      </dsp:txXfrm>
    </dsp:sp>
    <dsp:sp modelId="{CA0968CD-AB73-4361-8FE6-C44ECDEDBF6E}">
      <dsp:nvSpPr>
        <dsp:cNvPr id="0" name=""/>
        <dsp:cNvSpPr/>
      </dsp:nvSpPr>
      <dsp:spPr>
        <a:xfrm>
          <a:off x="5853069" y="134118"/>
          <a:ext cx="1863328" cy="745331"/>
        </a:xfrm>
        <a:prstGeom prst="chevron">
          <a:avLst/>
        </a:prstGeom>
        <a:solidFill>
          <a:schemeClr val="accent2">
            <a:lumMod val="75000"/>
          </a:schemeClr>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4006" tIns="29337" rIns="14669" bIns="29337" numCol="1" spcCol="1270" anchor="ctr" anchorCtr="0">
          <a:noAutofit/>
        </a:bodyPr>
        <a:lstStyle/>
        <a:p>
          <a:pPr marL="0" lvl="0" indent="0" algn="ctr" defTabSz="488950">
            <a:lnSpc>
              <a:spcPct val="90000"/>
            </a:lnSpc>
            <a:spcBef>
              <a:spcPct val="0"/>
            </a:spcBef>
            <a:spcAft>
              <a:spcPct val="35000"/>
            </a:spcAft>
            <a:buNone/>
          </a:pPr>
          <a:r>
            <a:rPr lang="en-US" sz="1100" b="1" kern="1200"/>
            <a:t>Value Proposition</a:t>
          </a:r>
          <a:endParaRPr lang="en-IN" sz="1100" kern="1200" dirty="0"/>
        </a:p>
      </dsp:txBody>
      <dsp:txXfrm>
        <a:off x="6225735" y="134118"/>
        <a:ext cx="1117997" cy="745331"/>
      </dsp:txXfrm>
    </dsp:sp>
    <dsp:sp modelId="{E2AA6EE1-2F2A-4963-94B4-FB636EC714E9}">
      <dsp:nvSpPr>
        <dsp:cNvPr id="0" name=""/>
        <dsp:cNvSpPr/>
      </dsp:nvSpPr>
      <dsp:spPr>
        <a:xfrm>
          <a:off x="7343732" y="132806"/>
          <a:ext cx="1863328" cy="745331"/>
        </a:xfrm>
        <a:prstGeom prst="chevron">
          <a:avLst/>
        </a:prstGeom>
        <a:gradFill rotWithShape="0">
          <a:gsLst>
            <a:gs pos="0">
              <a:schemeClr val="accent3">
                <a:hueOff val="1936142"/>
                <a:satOff val="71429"/>
                <a:lumOff val="-10504"/>
                <a:alphaOff val="0"/>
                <a:satMod val="103000"/>
                <a:lumMod val="102000"/>
                <a:tint val="94000"/>
              </a:schemeClr>
            </a:gs>
            <a:gs pos="50000">
              <a:schemeClr val="accent3">
                <a:hueOff val="1936142"/>
                <a:satOff val="71429"/>
                <a:lumOff val="-10504"/>
                <a:alphaOff val="0"/>
                <a:satMod val="110000"/>
                <a:lumMod val="100000"/>
                <a:shade val="100000"/>
              </a:schemeClr>
            </a:gs>
            <a:gs pos="100000">
              <a:schemeClr val="accent3">
                <a:hueOff val="1936142"/>
                <a:satOff val="71429"/>
                <a:lumOff val="-10504"/>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4006" tIns="29337" rIns="14669" bIns="29337" numCol="1" spcCol="1270" anchor="ctr" anchorCtr="0">
          <a:noAutofit/>
        </a:bodyPr>
        <a:lstStyle/>
        <a:p>
          <a:pPr marL="0" lvl="0" indent="0" algn="ctr" defTabSz="488950">
            <a:lnSpc>
              <a:spcPct val="90000"/>
            </a:lnSpc>
            <a:spcBef>
              <a:spcPct val="0"/>
            </a:spcBef>
            <a:spcAft>
              <a:spcPct val="35000"/>
            </a:spcAft>
            <a:buNone/>
          </a:pPr>
          <a:r>
            <a:rPr lang="en-IN" sz="1100" b="1" kern="1200"/>
            <a:t>Go-To-Market Strategy</a:t>
          </a:r>
          <a:endParaRPr lang="en-IN" sz="1100" kern="1200" dirty="0"/>
        </a:p>
      </dsp:txBody>
      <dsp:txXfrm>
        <a:off x="7716398" y="132806"/>
        <a:ext cx="1117997" cy="745331"/>
      </dsp:txXfrm>
    </dsp:sp>
    <dsp:sp modelId="{36D38A19-69B6-4471-A1B1-532355075856}">
      <dsp:nvSpPr>
        <dsp:cNvPr id="0" name=""/>
        <dsp:cNvSpPr/>
      </dsp:nvSpPr>
      <dsp:spPr>
        <a:xfrm>
          <a:off x="8834395" y="132806"/>
          <a:ext cx="1863328" cy="745331"/>
        </a:xfrm>
        <a:prstGeom prst="chevron">
          <a:avLst/>
        </a:prstGeom>
        <a:gradFill rotWithShape="0">
          <a:gsLst>
            <a:gs pos="0">
              <a:schemeClr val="accent3">
                <a:hueOff val="2323371"/>
                <a:satOff val="85714"/>
                <a:lumOff val="-12605"/>
                <a:alphaOff val="0"/>
                <a:satMod val="103000"/>
                <a:lumMod val="102000"/>
                <a:tint val="94000"/>
              </a:schemeClr>
            </a:gs>
            <a:gs pos="50000">
              <a:schemeClr val="accent3">
                <a:hueOff val="2323371"/>
                <a:satOff val="85714"/>
                <a:lumOff val="-12605"/>
                <a:alphaOff val="0"/>
                <a:satMod val="110000"/>
                <a:lumMod val="100000"/>
                <a:shade val="100000"/>
              </a:schemeClr>
            </a:gs>
            <a:gs pos="100000">
              <a:schemeClr val="accent3">
                <a:hueOff val="2323371"/>
                <a:satOff val="85714"/>
                <a:lumOff val="-12605"/>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4006" tIns="29337" rIns="14669" bIns="29337" numCol="1" spcCol="1270" anchor="ctr" anchorCtr="0">
          <a:noAutofit/>
        </a:bodyPr>
        <a:lstStyle/>
        <a:p>
          <a:pPr marL="0" lvl="0" indent="0" algn="ctr" defTabSz="488950">
            <a:lnSpc>
              <a:spcPct val="90000"/>
            </a:lnSpc>
            <a:spcBef>
              <a:spcPct val="0"/>
            </a:spcBef>
            <a:spcAft>
              <a:spcPct val="35000"/>
            </a:spcAft>
            <a:buNone/>
          </a:pPr>
          <a:r>
            <a:rPr lang="en-IN" sz="1100" b="1" kern="1200"/>
            <a:t>Financial Strategy</a:t>
          </a:r>
          <a:endParaRPr lang="en-IN" sz="1100" b="1" kern="1200" dirty="0"/>
        </a:p>
      </dsp:txBody>
      <dsp:txXfrm>
        <a:off x="9207061" y="132806"/>
        <a:ext cx="1117997" cy="745331"/>
      </dsp:txXfrm>
    </dsp:sp>
    <dsp:sp modelId="{D47CD1A7-5DF5-478F-8055-6B0AAF7C1C04}">
      <dsp:nvSpPr>
        <dsp:cNvPr id="0" name=""/>
        <dsp:cNvSpPr/>
      </dsp:nvSpPr>
      <dsp:spPr>
        <a:xfrm>
          <a:off x="10325057" y="132806"/>
          <a:ext cx="1863328" cy="745331"/>
        </a:xfrm>
        <a:prstGeom prst="chevron">
          <a:avLst/>
        </a:prstGeom>
        <a:gradFill rotWithShape="0">
          <a:gsLst>
            <a:gs pos="0">
              <a:schemeClr val="accent3">
                <a:hueOff val="2710599"/>
                <a:satOff val="100000"/>
                <a:lumOff val="-14706"/>
                <a:alphaOff val="0"/>
                <a:satMod val="103000"/>
                <a:lumMod val="102000"/>
                <a:tint val="94000"/>
              </a:schemeClr>
            </a:gs>
            <a:gs pos="50000">
              <a:schemeClr val="accent3">
                <a:hueOff val="2710599"/>
                <a:satOff val="100000"/>
                <a:lumOff val="-14706"/>
                <a:alphaOff val="0"/>
                <a:satMod val="110000"/>
                <a:lumMod val="100000"/>
                <a:shade val="100000"/>
              </a:schemeClr>
            </a:gs>
            <a:gs pos="100000">
              <a:schemeClr val="accent3">
                <a:hueOff val="2710599"/>
                <a:satOff val="100000"/>
                <a:lumOff val="-14706"/>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4006" tIns="29337" rIns="14669" bIns="29337" numCol="1" spcCol="1270" anchor="ctr" anchorCtr="0">
          <a:noAutofit/>
        </a:bodyPr>
        <a:lstStyle/>
        <a:p>
          <a:pPr marL="0" lvl="0" indent="0" algn="ctr" defTabSz="488950">
            <a:lnSpc>
              <a:spcPct val="90000"/>
            </a:lnSpc>
            <a:spcBef>
              <a:spcPct val="0"/>
            </a:spcBef>
            <a:spcAft>
              <a:spcPct val="35000"/>
            </a:spcAft>
            <a:buNone/>
          </a:pPr>
          <a:r>
            <a:rPr lang="en-US" sz="1100" b="1" kern="1200"/>
            <a:t>Implementation Strategy</a:t>
          </a:r>
          <a:endParaRPr lang="en-IN" sz="1100" b="1" kern="1200" dirty="0"/>
        </a:p>
      </dsp:txBody>
      <dsp:txXfrm>
        <a:off x="10697723" y="132806"/>
        <a:ext cx="1117997" cy="745331"/>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7A5D04-3534-4639-A743-F9E36F0CF6CF}">
      <dsp:nvSpPr>
        <dsp:cNvPr id="0" name=""/>
        <dsp:cNvSpPr/>
      </dsp:nvSpPr>
      <dsp:spPr>
        <a:xfrm>
          <a:off x="5953" y="136378"/>
          <a:ext cx="1845469" cy="738187"/>
        </a:xfrm>
        <a:prstGeom prst="homePlate">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8674" tIns="29337" rIns="14669" bIns="29337" numCol="1" spcCol="1270" anchor="ctr" anchorCtr="0">
          <a:noAutofit/>
        </a:bodyPr>
        <a:lstStyle/>
        <a:p>
          <a:pPr marL="0" lvl="0" indent="0" algn="ctr" defTabSz="488950">
            <a:lnSpc>
              <a:spcPct val="90000"/>
            </a:lnSpc>
            <a:spcBef>
              <a:spcPct val="0"/>
            </a:spcBef>
            <a:spcAft>
              <a:spcPct val="35000"/>
            </a:spcAft>
            <a:buNone/>
          </a:pPr>
          <a:r>
            <a:rPr lang="en-IN" sz="1100" kern="1200" dirty="0"/>
            <a:t>Agenda</a:t>
          </a:r>
        </a:p>
      </dsp:txBody>
      <dsp:txXfrm>
        <a:off x="5953" y="136378"/>
        <a:ext cx="1660922" cy="738187"/>
      </dsp:txXfrm>
    </dsp:sp>
    <dsp:sp modelId="{A064DA2F-2286-4371-91D5-B8D44B1754C1}">
      <dsp:nvSpPr>
        <dsp:cNvPr id="0" name=""/>
        <dsp:cNvSpPr/>
      </dsp:nvSpPr>
      <dsp:spPr>
        <a:xfrm>
          <a:off x="1482328" y="136378"/>
          <a:ext cx="1845469" cy="738187"/>
        </a:xfrm>
        <a:prstGeom prst="chevron">
          <a:avLst/>
        </a:prstGeom>
        <a:gradFill rotWithShape="0">
          <a:gsLst>
            <a:gs pos="0">
              <a:schemeClr val="accent3">
                <a:hueOff val="387228"/>
                <a:satOff val="14286"/>
                <a:lumOff val="-2101"/>
                <a:alphaOff val="0"/>
                <a:satMod val="103000"/>
                <a:lumMod val="102000"/>
                <a:tint val="94000"/>
              </a:schemeClr>
            </a:gs>
            <a:gs pos="50000">
              <a:schemeClr val="accent3">
                <a:hueOff val="387228"/>
                <a:satOff val="14286"/>
                <a:lumOff val="-2101"/>
                <a:alphaOff val="0"/>
                <a:satMod val="110000"/>
                <a:lumMod val="100000"/>
                <a:shade val="100000"/>
              </a:schemeClr>
            </a:gs>
            <a:gs pos="100000">
              <a:schemeClr val="accent3">
                <a:hueOff val="387228"/>
                <a:satOff val="14286"/>
                <a:lumOff val="-2101"/>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4006" tIns="29337" rIns="14669" bIns="29337" numCol="1" spcCol="1270" anchor="ctr" anchorCtr="0">
          <a:noAutofit/>
        </a:bodyPr>
        <a:lstStyle/>
        <a:p>
          <a:pPr marL="0" lvl="0" indent="0" algn="ctr" defTabSz="488950">
            <a:lnSpc>
              <a:spcPct val="90000"/>
            </a:lnSpc>
            <a:spcBef>
              <a:spcPct val="0"/>
            </a:spcBef>
            <a:spcAft>
              <a:spcPct val="35000"/>
            </a:spcAft>
            <a:buNone/>
          </a:pPr>
          <a:r>
            <a:rPr lang="en-US" sz="1100" b="1" kern="1200" dirty="0"/>
            <a:t>Objective</a:t>
          </a:r>
          <a:endParaRPr lang="en-IN" sz="1100" kern="1200" dirty="0"/>
        </a:p>
      </dsp:txBody>
      <dsp:txXfrm>
        <a:off x="1851422" y="136378"/>
        <a:ext cx="1107282" cy="738187"/>
      </dsp:txXfrm>
    </dsp:sp>
    <dsp:sp modelId="{652A7636-79F8-428B-83D9-1562358DBA06}">
      <dsp:nvSpPr>
        <dsp:cNvPr id="0" name=""/>
        <dsp:cNvSpPr/>
      </dsp:nvSpPr>
      <dsp:spPr>
        <a:xfrm>
          <a:off x="2958703" y="136378"/>
          <a:ext cx="1845469" cy="738187"/>
        </a:xfrm>
        <a:prstGeom prst="chevron">
          <a:avLst/>
        </a:prstGeom>
        <a:gradFill rotWithShape="0">
          <a:gsLst>
            <a:gs pos="0">
              <a:schemeClr val="accent3">
                <a:hueOff val="774457"/>
                <a:satOff val="28571"/>
                <a:lumOff val="-4202"/>
                <a:alphaOff val="0"/>
                <a:satMod val="103000"/>
                <a:lumMod val="102000"/>
                <a:tint val="94000"/>
              </a:schemeClr>
            </a:gs>
            <a:gs pos="50000">
              <a:schemeClr val="accent3">
                <a:hueOff val="774457"/>
                <a:satOff val="28571"/>
                <a:lumOff val="-4202"/>
                <a:alphaOff val="0"/>
                <a:satMod val="110000"/>
                <a:lumMod val="100000"/>
                <a:shade val="100000"/>
              </a:schemeClr>
            </a:gs>
            <a:gs pos="100000">
              <a:schemeClr val="accent3">
                <a:hueOff val="774457"/>
                <a:satOff val="28571"/>
                <a:lumOff val="-4202"/>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4006" tIns="29337" rIns="14669" bIns="29337" numCol="1" spcCol="1270" anchor="ctr" anchorCtr="0">
          <a:noAutofit/>
        </a:bodyPr>
        <a:lstStyle/>
        <a:p>
          <a:pPr marL="0" lvl="0" indent="0" algn="ctr" defTabSz="488950">
            <a:lnSpc>
              <a:spcPct val="90000"/>
            </a:lnSpc>
            <a:spcBef>
              <a:spcPct val="0"/>
            </a:spcBef>
            <a:spcAft>
              <a:spcPct val="35000"/>
            </a:spcAft>
            <a:buNone/>
          </a:pPr>
          <a:r>
            <a:rPr lang="en-US" sz="1100" b="1" kern="1200" dirty="0"/>
            <a:t>Market Opportunity Assessment</a:t>
          </a:r>
          <a:endParaRPr lang="en-IN" sz="1100" kern="1200" dirty="0"/>
        </a:p>
      </dsp:txBody>
      <dsp:txXfrm>
        <a:off x="3327797" y="136378"/>
        <a:ext cx="1107282" cy="738187"/>
      </dsp:txXfrm>
    </dsp:sp>
    <dsp:sp modelId="{07749D3F-6FC7-42F7-A198-39B5F67A71A2}">
      <dsp:nvSpPr>
        <dsp:cNvPr id="0" name=""/>
        <dsp:cNvSpPr/>
      </dsp:nvSpPr>
      <dsp:spPr>
        <a:xfrm>
          <a:off x="4435078" y="136378"/>
          <a:ext cx="1845469" cy="738187"/>
        </a:xfrm>
        <a:prstGeom prst="chevron">
          <a:avLst/>
        </a:prstGeom>
        <a:gradFill rotWithShape="0">
          <a:gsLst>
            <a:gs pos="0">
              <a:schemeClr val="accent3">
                <a:hueOff val="1161685"/>
                <a:satOff val="42857"/>
                <a:lumOff val="-6303"/>
                <a:alphaOff val="0"/>
                <a:satMod val="103000"/>
                <a:lumMod val="102000"/>
                <a:tint val="94000"/>
              </a:schemeClr>
            </a:gs>
            <a:gs pos="50000">
              <a:schemeClr val="accent3">
                <a:hueOff val="1161685"/>
                <a:satOff val="42857"/>
                <a:lumOff val="-6303"/>
                <a:alphaOff val="0"/>
                <a:satMod val="110000"/>
                <a:lumMod val="100000"/>
                <a:shade val="100000"/>
              </a:schemeClr>
            </a:gs>
            <a:gs pos="100000">
              <a:schemeClr val="accent3">
                <a:hueOff val="1161685"/>
                <a:satOff val="42857"/>
                <a:lumOff val="-6303"/>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0005" tIns="26670" rIns="13335" bIns="26670" numCol="1" spcCol="1270" anchor="ctr" anchorCtr="0">
          <a:noAutofit/>
        </a:bodyPr>
        <a:lstStyle/>
        <a:p>
          <a:pPr marL="0" lvl="0" indent="0" algn="ctr" defTabSz="444500">
            <a:lnSpc>
              <a:spcPct val="90000"/>
            </a:lnSpc>
            <a:spcBef>
              <a:spcPct val="0"/>
            </a:spcBef>
            <a:spcAft>
              <a:spcPct val="35000"/>
            </a:spcAft>
            <a:buNone/>
          </a:pPr>
          <a:r>
            <a:rPr lang="en-US" sz="1000" b="1" i="0" kern="1200"/>
            <a:t>Product Proposition Analysis &amp; Competitive Analysis</a:t>
          </a:r>
          <a:endParaRPr lang="en-IN" sz="1000" i="0" kern="1200" dirty="0"/>
        </a:p>
      </dsp:txBody>
      <dsp:txXfrm>
        <a:off x="4804172" y="136378"/>
        <a:ext cx="1107282" cy="738187"/>
      </dsp:txXfrm>
    </dsp:sp>
    <dsp:sp modelId="{CA0968CD-AB73-4361-8FE6-C44ECDEDBF6E}">
      <dsp:nvSpPr>
        <dsp:cNvPr id="0" name=""/>
        <dsp:cNvSpPr/>
      </dsp:nvSpPr>
      <dsp:spPr>
        <a:xfrm>
          <a:off x="5911454" y="97048"/>
          <a:ext cx="1845469" cy="738187"/>
        </a:xfrm>
        <a:prstGeom prst="chevron">
          <a:avLst/>
        </a:prstGeom>
        <a:solidFill>
          <a:srgbClr val="800000"/>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4006" tIns="29337" rIns="14669" bIns="29337" numCol="1" spcCol="1270" anchor="ctr" anchorCtr="0">
          <a:noAutofit/>
        </a:bodyPr>
        <a:lstStyle/>
        <a:p>
          <a:pPr marL="0" lvl="0" indent="0" algn="ctr" defTabSz="488950">
            <a:lnSpc>
              <a:spcPct val="90000"/>
            </a:lnSpc>
            <a:spcBef>
              <a:spcPct val="0"/>
            </a:spcBef>
            <a:spcAft>
              <a:spcPct val="35000"/>
            </a:spcAft>
            <a:buNone/>
          </a:pPr>
          <a:r>
            <a:rPr lang="en-US" sz="1100" b="1" kern="1200" dirty="0"/>
            <a:t>Value Proposition</a:t>
          </a:r>
          <a:endParaRPr lang="en-IN" sz="1100" kern="1200" dirty="0"/>
        </a:p>
      </dsp:txBody>
      <dsp:txXfrm>
        <a:off x="6280548" y="97048"/>
        <a:ext cx="1107282" cy="738187"/>
      </dsp:txXfrm>
    </dsp:sp>
    <dsp:sp modelId="{E2AA6EE1-2F2A-4963-94B4-FB636EC714E9}">
      <dsp:nvSpPr>
        <dsp:cNvPr id="0" name=""/>
        <dsp:cNvSpPr/>
      </dsp:nvSpPr>
      <dsp:spPr>
        <a:xfrm>
          <a:off x="7387829" y="136378"/>
          <a:ext cx="1845469" cy="738187"/>
        </a:xfrm>
        <a:prstGeom prst="chevron">
          <a:avLst/>
        </a:prstGeom>
        <a:gradFill rotWithShape="0">
          <a:gsLst>
            <a:gs pos="0">
              <a:schemeClr val="accent3">
                <a:hueOff val="1936142"/>
                <a:satOff val="71429"/>
                <a:lumOff val="-10504"/>
                <a:alphaOff val="0"/>
                <a:satMod val="103000"/>
                <a:lumMod val="102000"/>
                <a:tint val="94000"/>
              </a:schemeClr>
            </a:gs>
            <a:gs pos="50000">
              <a:schemeClr val="accent3">
                <a:hueOff val="1936142"/>
                <a:satOff val="71429"/>
                <a:lumOff val="-10504"/>
                <a:alphaOff val="0"/>
                <a:satMod val="110000"/>
                <a:lumMod val="100000"/>
                <a:shade val="100000"/>
              </a:schemeClr>
            </a:gs>
            <a:gs pos="100000">
              <a:schemeClr val="accent3">
                <a:hueOff val="1936142"/>
                <a:satOff val="71429"/>
                <a:lumOff val="-10504"/>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4006" tIns="29337" rIns="14669" bIns="29337" numCol="1" spcCol="1270" anchor="ctr" anchorCtr="0">
          <a:noAutofit/>
        </a:bodyPr>
        <a:lstStyle/>
        <a:p>
          <a:pPr marL="0" lvl="0" indent="0" algn="ctr" defTabSz="488950">
            <a:lnSpc>
              <a:spcPct val="90000"/>
            </a:lnSpc>
            <a:spcBef>
              <a:spcPct val="0"/>
            </a:spcBef>
            <a:spcAft>
              <a:spcPct val="35000"/>
            </a:spcAft>
            <a:buNone/>
          </a:pPr>
          <a:r>
            <a:rPr lang="en-IN" sz="1100" b="1" kern="1200" dirty="0"/>
            <a:t>Go-To-Market Strategy</a:t>
          </a:r>
          <a:endParaRPr lang="en-IN" sz="1100" kern="1200" dirty="0"/>
        </a:p>
      </dsp:txBody>
      <dsp:txXfrm>
        <a:off x="7756923" y="136378"/>
        <a:ext cx="1107282" cy="738187"/>
      </dsp:txXfrm>
    </dsp:sp>
    <dsp:sp modelId="{36D38A19-69B6-4471-A1B1-532355075856}">
      <dsp:nvSpPr>
        <dsp:cNvPr id="0" name=""/>
        <dsp:cNvSpPr/>
      </dsp:nvSpPr>
      <dsp:spPr>
        <a:xfrm>
          <a:off x="8864204" y="136378"/>
          <a:ext cx="1845469" cy="738187"/>
        </a:xfrm>
        <a:prstGeom prst="chevron">
          <a:avLst/>
        </a:prstGeom>
        <a:gradFill rotWithShape="0">
          <a:gsLst>
            <a:gs pos="0">
              <a:schemeClr val="accent3">
                <a:hueOff val="2323371"/>
                <a:satOff val="85714"/>
                <a:lumOff val="-12605"/>
                <a:alphaOff val="0"/>
                <a:satMod val="103000"/>
                <a:lumMod val="102000"/>
                <a:tint val="94000"/>
              </a:schemeClr>
            </a:gs>
            <a:gs pos="50000">
              <a:schemeClr val="accent3">
                <a:hueOff val="2323371"/>
                <a:satOff val="85714"/>
                <a:lumOff val="-12605"/>
                <a:alphaOff val="0"/>
                <a:satMod val="110000"/>
                <a:lumMod val="100000"/>
                <a:shade val="100000"/>
              </a:schemeClr>
            </a:gs>
            <a:gs pos="100000">
              <a:schemeClr val="accent3">
                <a:hueOff val="2323371"/>
                <a:satOff val="85714"/>
                <a:lumOff val="-12605"/>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4006" tIns="29337" rIns="14669" bIns="29337" numCol="1" spcCol="1270" anchor="ctr" anchorCtr="0">
          <a:noAutofit/>
        </a:bodyPr>
        <a:lstStyle/>
        <a:p>
          <a:pPr marL="0" lvl="0" indent="0" algn="ctr" defTabSz="488950">
            <a:lnSpc>
              <a:spcPct val="90000"/>
            </a:lnSpc>
            <a:spcBef>
              <a:spcPct val="0"/>
            </a:spcBef>
            <a:spcAft>
              <a:spcPct val="35000"/>
            </a:spcAft>
            <a:buNone/>
          </a:pPr>
          <a:r>
            <a:rPr lang="en-IN" sz="1100" b="1" kern="1200" dirty="0"/>
            <a:t>Financial Strategy</a:t>
          </a:r>
        </a:p>
      </dsp:txBody>
      <dsp:txXfrm>
        <a:off x="9233298" y="136378"/>
        <a:ext cx="1107282" cy="738187"/>
      </dsp:txXfrm>
    </dsp:sp>
    <dsp:sp modelId="{D47CD1A7-5DF5-478F-8055-6B0AAF7C1C04}">
      <dsp:nvSpPr>
        <dsp:cNvPr id="0" name=""/>
        <dsp:cNvSpPr/>
      </dsp:nvSpPr>
      <dsp:spPr>
        <a:xfrm>
          <a:off x="10340579" y="136378"/>
          <a:ext cx="1845469" cy="738187"/>
        </a:xfrm>
        <a:prstGeom prst="chevron">
          <a:avLst/>
        </a:prstGeom>
        <a:gradFill rotWithShape="0">
          <a:gsLst>
            <a:gs pos="0">
              <a:schemeClr val="accent3">
                <a:hueOff val="2710599"/>
                <a:satOff val="100000"/>
                <a:lumOff val="-14706"/>
                <a:alphaOff val="0"/>
                <a:satMod val="103000"/>
                <a:lumMod val="102000"/>
                <a:tint val="94000"/>
              </a:schemeClr>
            </a:gs>
            <a:gs pos="50000">
              <a:schemeClr val="accent3">
                <a:hueOff val="2710599"/>
                <a:satOff val="100000"/>
                <a:lumOff val="-14706"/>
                <a:alphaOff val="0"/>
                <a:satMod val="110000"/>
                <a:lumMod val="100000"/>
                <a:shade val="100000"/>
              </a:schemeClr>
            </a:gs>
            <a:gs pos="100000">
              <a:schemeClr val="accent3">
                <a:hueOff val="2710599"/>
                <a:satOff val="100000"/>
                <a:lumOff val="-14706"/>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4006" tIns="29337" rIns="14669" bIns="29337" numCol="1" spcCol="1270" anchor="ctr" anchorCtr="0">
          <a:noAutofit/>
        </a:bodyPr>
        <a:lstStyle/>
        <a:p>
          <a:pPr marL="0" lvl="0" indent="0" algn="ctr" defTabSz="488950">
            <a:lnSpc>
              <a:spcPct val="90000"/>
            </a:lnSpc>
            <a:spcBef>
              <a:spcPct val="0"/>
            </a:spcBef>
            <a:spcAft>
              <a:spcPct val="35000"/>
            </a:spcAft>
            <a:buNone/>
          </a:pPr>
          <a:r>
            <a:rPr lang="en-US" sz="1100" b="1" kern="1200" dirty="0"/>
            <a:t>Implementation Strategy</a:t>
          </a:r>
          <a:endParaRPr lang="en-IN" sz="1100" b="1" kern="1200" dirty="0"/>
        </a:p>
      </dsp:txBody>
      <dsp:txXfrm>
        <a:off x="10709673" y="136378"/>
        <a:ext cx="1107282" cy="738187"/>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7A5D04-3534-4639-A743-F9E36F0CF6CF}">
      <dsp:nvSpPr>
        <dsp:cNvPr id="0" name=""/>
        <dsp:cNvSpPr/>
      </dsp:nvSpPr>
      <dsp:spPr>
        <a:xfrm>
          <a:off x="5953" y="136378"/>
          <a:ext cx="1845469" cy="738187"/>
        </a:xfrm>
        <a:prstGeom prst="homePlate">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8674" tIns="29337" rIns="14669" bIns="29337" numCol="1" spcCol="1270" anchor="ctr" anchorCtr="0">
          <a:noAutofit/>
        </a:bodyPr>
        <a:lstStyle/>
        <a:p>
          <a:pPr marL="0" lvl="0" indent="0" algn="ctr" defTabSz="488950">
            <a:lnSpc>
              <a:spcPct val="90000"/>
            </a:lnSpc>
            <a:spcBef>
              <a:spcPct val="0"/>
            </a:spcBef>
            <a:spcAft>
              <a:spcPct val="35000"/>
            </a:spcAft>
            <a:buNone/>
          </a:pPr>
          <a:r>
            <a:rPr lang="en-IN" sz="1100" kern="1200" dirty="0"/>
            <a:t>Agenda</a:t>
          </a:r>
        </a:p>
      </dsp:txBody>
      <dsp:txXfrm>
        <a:off x="5953" y="136378"/>
        <a:ext cx="1660922" cy="738187"/>
      </dsp:txXfrm>
    </dsp:sp>
    <dsp:sp modelId="{A064DA2F-2286-4371-91D5-B8D44B1754C1}">
      <dsp:nvSpPr>
        <dsp:cNvPr id="0" name=""/>
        <dsp:cNvSpPr/>
      </dsp:nvSpPr>
      <dsp:spPr>
        <a:xfrm>
          <a:off x="1482328" y="136378"/>
          <a:ext cx="1845469" cy="738187"/>
        </a:xfrm>
        <a:prstGeom prst="chevron">
          <a:avLst/>
        </a:prstGeom>
        <a:gradFill rotWithShape="0">
          <a:gsLst>
            <a:gs pos="0">
              <a:schemeClr val="accent3">
                <a:hueOff val="387228"/>
                <a:satOff val="14286"/>
                <a:lumOff val="-2101"/>
                <a:alphaOff val="0"/>
                <a:satMod val="103000"/>
                <a:lumMod val="102000"/>
                <a:tint val="94000"/>
              </a:schemeClr>
            </a:gs>
            <a:gs pos="50000">
              <a:schemeClr val="accent3">
                <a:hueOff val="387228"/>
                <a:satOff val="14286"/>
                <a:lumOff val="-2101"/>
                <a:alphaOff val="0"/>
                <a:satMod val="110000"/>
                <a:lumMod val="100000"/>
                <a:shade val="100000"/>
              </a:schemeClr>
            </a:gs>
            <a:gs pos="100000">
              <a:schemeClr val="accent3">
                <a:hueOff val="387228"/>
                <a:satOff val="14286"/>
                <a:lumOff val="-2101"/>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4006" tIns="29337" rIns="14669" bIns="29337" numCol="1" spcCol="1270" anchor="ctr" anchorCtr="0">
          <a:noAutofit/>
        </a:bodyPr>
        <a:lstStyle/>
        <a:p>
          <a:pPr marL="0" lvl="0" indent="0" algn="ctr" defTabSz="488950">
            <a:lnSpc>
              <a:spcPct val="90000"/>
            </a:lnSpc>
            <a:spcBef>
              <a:spcPct val="0"/>
            </a:spcBef>
            <a:spcAft>
              <a:spcPct val="35000"/>
            </a:spcAft>
            <a:buNone/>
          </a:pPr>
          <a:r>
            <a:rPr lang="en-US" sz="1100" b="1" kern="1200" dirty="0"/>
            <a:t>Objective</a:t>
          </a:r>
          <a:endParaRPr lang="en-IN" sz="1100" kern="1200" dirty="0"/>
        </a:p>
      </dsp:txBody>
      <dsp:txXfrm>
        <a:off x="1851422" y="136378"/>
        <a:ext cx="1107282" cy="738187"/>
      </dsp:txXfrm>
    </dsp:sp>
    <dsp:sp modelId="{652A7636-79F8-428B-83D9-1562358DBA06}">
      <dsp:nvSpPr>
        <dsp:cNvPr id="0" name=""/>
        <dsp:cNvSpPr/>
      </dsp:nvSpPr>
      <dsp:spPr>
        <a:xfrm>
          <a:off x="2958703" y="136378"/>
          <a:ext cx="1845469" cy="738187"/>
        </a:xfrm>
        <a:prstGeom prst="chevron">
          <a:avLst/>
        </a:prstGeom>
        <a:gradFill rotWithShape="0">
          <a:gsLst>
            <a:gs pos="0">
              <a:schemeClr val="accent3">
                <a:hueOff val="774457"/>
                <a:satOff val="28571"/>
                <a:lumOff val="-4202"/>
                <a:alphaOff val="0"/>
                <a:satMod val="103000"/>
                <a:lumMod val="102000"/>
                <a:tint val="94000"/>
              </a:schemeClr>
            </a:gs>
            <a:gs pos="50000">
              <a:schemeClr val="accent3">
                <a:hueOff val="774457"/>
                <a:satOff val="28571"/>
                <a:lumOff val="-4202"/>
                <a:alphaOff val="0"/>
                <a:satMod val="110000"/>
                <a:lumMod val="100000"/>
                <a:shade val="100000"/>
              </a:schemeClr>
            </a:gs>
            <a:gs pos="100000">
              <a:schemeClr val="accent3">
                <a:hueOff val="774457"/>
                <a:satOff val="28571"/>
                <a:lumOff val="-4202"/>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4006" tIns="29337" rIns="14669" bIns="29337" numCol="1" spcCol="1270" anchor="ctr" anchorCtr="0">
          <a:noAutofit/>
        </a:bodyPr>
        <a:lstStyle/>
        <a:p>
          <a:pPr marL="0" lvl="0" indent="0" algn="ctr" defTabSz="488950">
            <a:lnSpc>
              <a:spcPct val="90000"/>
            </a:lnSpc>
            <a:spcBef>
              <a:spcPct val="0"/>
            </a:spcBef>
            <a:spcAft>
              <a:spcPct val="35000"/>
            </a:spcAft>
            <a:buNone/>
          </a:pPr>
          <a:r>
            <a:rPr lang="en-US" sz="1100" b="1" kern="1200" dirty="0"/>
            <a:t>Market Opportunity Assessment</a:t>
          </a:r>
          <a:endParaRPr lang="en-IN" sz="1100" kern="1200" dirty="0"/>
        </a:p>
      </dsp:txBody>
      <dsp:txXfrm>
        <a:off x="3327797" y="136378"/>
        <a:ext cx="1107282" cy="738187"/>
      </dsp:txXfrm>
    </dsp:sp>
    <dsp:sp modelId="{07749D3F-6FC7-42F7-A198-39B5F67A71A2}">
      <dsp:nvSpPr>
        <dsp:cNvPr id="0" name=""/>
        <dsp:cNvSpPr/>
      </dsp:nvSpPr>
      <dsp:spPr>
        <a:xfrm>
          <a:off x="4435078" y="136378"/>
          <a:ext cx="1845469" cy="738187"/>
        </a:xfrm>
        <a:prstGeom prst="chevron">
          <a:avLst/>
        </a:prstGeom>
        <a:gradFill rotWithShape="0">
          <a:gsLst>
            <a:gs pos="0">
              <a:schemeClr val="accent3">
                <a:hueOff val="1161685"/>
                <a:satOff val="42857"/>
                <a:lumOff val="-6303"/>
                <a:alphaOff val="0"/>
                <a:satMod val="103000"/>
                <a:lumMod val="102000"/>
                <a:tint val="94000"/>
              </a:schemeClr>
            </a:gs>
            <a:gs pos="50000">
              <a:schemeClr val="accent3">
                <a:hueOff val="1161685"/>
                <a:satOff val="42857"/>
                <a:lumOff val="-6303"/>
                <a:alphaOff val="0"/>
                <a:satMod val="110000"/>
                <a:lumMod val="100000"/>
                <a:shade val="100000"/>
              </a:schemeClr>
            </a:gs>
            <a:gs pos="100000">
              <a:schemeClr val="accent3">
                <a:hueOff val="1161685"/>
                <a:satOff val="42857"/>
                <a:lumOff val="-6303"/>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0005" tIns="26670" rIns="13335" bIns="26670" numCol="1" spcCol="1270" anchor="ctr" anchorCtr="0">
          <a:noAutofit/>
        </a:bodyPr>
        <a:lstStyle/>
        <a:p>
          <a:pPr marL="0" lvl="0" indent="0" algn="ctr" defTabSz="444500">
            <a:lnSpc>
              <a:spcPct val="90000"/>
            </a:lnSpc>
            <a:spcBef>
              <a:spcPct val="0"/>
            </a:spcBef>
            <a:spcAft>
              <a:spcPct val="35000"/>
            </a:spcAft>
            <a:buNone/>
          </a:pPr>
          <a:r>
            <a:rPr lang="en-US" sz="1000" b="1" i="0" kern="1200"/>
            <a:t>Product Proposition Analysis &amp; Competitive Analysis</a:t>
          </a:r>
          <a:endParaRPr lang="en-IN" sz="1000" i="0" kern="1200" dirty="0"/>
        </a:p>
      </dsp:txBody>
      <dsp:txXfrm>
        <a:off x="4804172" y="136378"/>
        <a:ext cx="1107282" cy="738187"/>
      </dsp:txXfrm>
    </dsp:sp>
    <dsp:sp modelId="{CA0968CD-AB73-4361-8FE6-C44ECDEDBF6E}">
      <dsp:nvSpPr>
        <dsp:cNvPr id="0" name=""/>
        <dsp:cNvSpPr/>
      </dsp:nvSpPr>
      <dsp:spPr>
        <a:xfrm>
          <a:off x="5911454" y="97048"/>
          <a:ext cx="1845469" cy="738187"/>
        </a:xfrm>
        <a:prstGeom prst="chevron">
          <a:avLst/>
        </a:prstGeom>
        <a:solidFill>
          <a:srgbClr val="800000"/>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4006" tIns="29337" rIns="14669" bIns="29337" numCol="1" spcCol="1270" anchor="ctr" anchorCtr="0">
          <a:noAutofit/>
        </a:bodyPr>
        <a:lstStyle/>
        <a:p>
          <a:pPr marL="0" lvl="0" indent="0" algn="ctr" defTabSz="488950">
            <a:lnSpc>
              <a:spcPct val="90000"/>
            </a:lnSpc>
            <a:spcBef>
              <a:spcPct val="0"/>
            </a:spcBef>
            <a:spcAft>
              <a:spcPct val="35000"/>
            </a:spcAft>
            <a:buNone/>
          </a:pPr>
          <a:r>
            <a:rPr lang="en-US" sz="1100" b="1" kern="1200" dirty="0"/>
            <a:t>Value Proposition</a:t>
          </a:r>
          <a:endParaRPr lang="en-IN" sz="1100" kern="1200" dirty="0"/>
        </a:p>
      </dsp:txBody>
      <dsp:txXfrm>
        <a:off x="6280548" y="97048"/>
        <a:ext cx="1107282" cy="738187"/>
      </dsp:txXfrm>
    </dsp:sp>
    <dsp:sp modelId="{E2AA6EE1-2F2A-4963-94B4-FB636EC714E9}">
      <dsp:nvSpPr>
        <dsp:cNvPr id="0" name=""/>
        <dsp:cNvSpPr/>
      </dsp:nvSpPr>
      <dsp:spPr>
        <a:xfrm>
          <a:off x="7387829" y="136378"/>
          <a:ext cx="1845469" cy="738187"/>
        </a:xfrm>
        <a:prstGeom prst="chevron">
          <a:avLst/>
        </a:prstGeom>
        <a:gradFill rotWithShape="0">
          <a:gsLst>
            <a:gs pos="0">
              <a:schemeClr val="accent3">
                <a:hueOff val="1936142"/>
                <a:satOff val="71429"/>
                <a:lumOff val="-10504"/>
                <a:alphaOff val="0"/>
                <a:satMod val="103000"/>
                <a:lumMod val="102000"/>
                <a:tint val="94000"/>
              </a:schemeClr>
            </a:gs>
            <a:gs pos="50000">
              <a:schemeClr val="accent3">
                <a:hueOff val="1936142"/>
                <a:satOff val="71429"/>
                <a:lumOff val="-10504"/>
                <a:alphaOff val="0"/>
                <a:satMod val="110000"/>
                <a:lumMod val="100000"/>
                <a:shade val="100000"/>
              </a:schemeClr>
            </a:gs>
            <a:gs pos="100000">
              <a:schemeClr val="accent3">
                <a:hueOff val="1936142"/>
                <a:satOff val="71429"/>
                <a:lumOff val="-10504"/>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4006" tIns="29337" rIns="14669" bIns="29337" numCol="1" spcCol="1270" anchor="ctr" anchorCtr="0">
          <a:noAutofit/>
        </a:bodyPr>
        <a:lstStyle/>
        <a:p>
          <a:pPr marL="0" lvl="0" indent="0" algn="ctr" defTabSz="488950">
            <a:lnSpc>
              <a:spcPct val="90000"/>
            </a:lnSpc>
            <a:spcBef>
              <a:spcPct val="0"/>
            </a:spcBef>
            <a:spcAft>
              <a:spcPct val="35000"/>
            </a:spcAft>
            <a:buNone/>
          </a:pPr>
          <a:r>
            <a:rPr lang="en-IN" sz="1100" b="1" kern="1200" dirty="0"/>
            <a:t>Go-To-Market Strategy</a:t>
          </a:r>
          <a:endParaRPr lang="en-IN" sz="1100" kern="1200" dirty="0"/>
        </a:p>
      </dsp:txBody>
      <dsp:txXfrm>
        <a:off x="7756923" y="136378"/>
        <a:ext cx="1107282" cy="738187"/>
      </dsp:txXfrm>
    </dsp:sp>
    <dsp:sp modelId="{36D38A19-69B6-4471-A1B1-532355075856}">
      <dsp:nvSpPr>
        <dsp:cNvPr id="0" name=""/>
        <dsp:cNvSpPr/>
      </dsp:nvSpPr>
      <dsp:spPr>
        <a:xfrm>
          <a:off x="8864204" y="136378"/>
          <a:ext cx="1845469" cy="738187"/>
        </a:xfrm>
        <a:prstGeom prst="chevron">
          <a:avLst/>
        </a:prstGeom>
        <a:gradFill rotWithShape="0">
          <a:gsLst>
            <a:gs pos="0">
              <a:schemeClr val="accent3">
                <a:hueOff val="2323371"/>
                <a:satOff val="85714"/>
                <a:lumOff val="-12605"/>
                <a:alphaOff val="0"/>
                <a:satMod val="103000"/>
                <a:lumMod val="102000"/>
                <a:tint val="94000"/>
              </a:schemeClr>
            </a:gs>
            <a:gs pos="50000">
              <a:schemeClr val="accent3">
                <a:hueOff val="2323371"/>
                <a:satOff val="85714"/>
                <a:lumOff val="-12605"/>
                <a:alphaOff val="0"/>
                <a:satMod val="110000"/>
                <a:lumMod val="100000"/>
                <a:shade val="100000"/>
              </a:schemeClr>
            </a:gs>
            <a:gs pos="100000">
              <a:schemeClr val="accent3">
                <a:hueOff val="2323371"/>
                <a:satOff val="85714"/>
                <a:lumOff val="-12605"/>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4006" tIns="29337" rIns="14669" bIns="29337" numCol="1" spcCol="1270" anchor="ctr" anchorCtr="0">
          <a:noAutofit/>
        </a:bodyPr>
        <a:lstStyle/>
        <a:p>
          <a:pPr marL="0" lvl="0" indent="0" algn="ctr" defTabSz="488950">
            <a:lnSpc>
              <a:spcPct val="90000"/>
            </a:lnSpc>
            <a:spcBef>
              <a:spcPct val="0"/>
            </a:spcBef>
            <a:spcAft>
              <a:spcPct val="35000"/>
            </a:spcAft>
            <a:buNone/>
          </a:pPr>
          <a:r>
            <a:rPr lang="en-IN" sz="1100" b="1" kern="1200" dirty="0"/>
            <a:t>Financial Strategy</a:t>
          </a:r>
        </a:p>
      </dsp:txBody>
      <dsp:txXfrm>
        <a:off x="9233298" y="136378"/>
        <a:ext cx="1107282" cy="738187"/>
      </dsp:txXfrm>
    </dsp:sp>
    <dsp:sp modelId="{D47CD1A7-5DF5-478F-8055-6B0AAF7C1C04}">
      <dsp:nvSpPr>
        <dsp:cNvPr id="0" name=""/>
        <dsp:cNvSpPr/>
      </dsp:nvSpPr>
      <dsp:spPr>
        <a:xfrm>
          <a:off x="10340579" y="136378"/>
          <a:ext cx="1845469" cy="738187"/>
        </a:xfrm>
        <a:prstGeom prst="chevron">
          <a:avLst/>
        </a:prstGeom>
        <a:gradFill rotWithShape="0">
          <a:gsLst>
            <a:gs pos="0">
              <a:schemeClr val="accent3">
                <a:hueOff val="2710599"/>
                <a:satOff val="100000"/>
                <a:lumOff val="-14706"/>
                <a:alphaOff val="0"/>
                <a:satMod val="103000"/>
                <a:lumMod val="102000"/>
                <a:tint val="94000"/>
              </a:schemeClr>
            </a:gs>
            <a:gs pos="50000">
              <a:schemeClr val="accent3">
                <a:hueOff val="2710599"/>
                <a:satOff val="100000"/>
                <a:lumOff val="-14706"/>
                <a:alphaOff val="0"/>
                <a:satMod val="110000"/>
                <a:lumMod val="100000"/>
                <a:shade val="100000"/>
              </a:schemeClr>
            </a:gs>
            <a:gs pos="100000">
              <a:schemeClr val="accent3">
                <a:hueOff val="2710599"/>
                <a:satOff val="100000"/>
                <a:lumOff val="-14706"/>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4006" tIns="29337" rIns="14669" bIns="29337" numCol="1" spcCol="1270" anchor="ctr" anchorCtr="0">
          <a:noAutofit/>
        </a:bodyPr>
        <a:lstStyle/>
        <a:p>
          <a:pPr marL="0" lvl="0" indent="0" algn="ctr" defTabSz="488950">
            <a:lnSpc>
              <a:spcPct val="90000"/>
            </a:lnSpc>
            <a:spcBef>
              <a:spcPct val="0"/>
            </a:spcBef>
            <a:spcAft>
              <a:spcPct val="35000"/>
            </a:spcAft>
            <a:buNone/>
          </a:pPr>
          <a:r>
            <a:rPr lang="en-US" sz="1100" b="1" kern="1200" dirty="0"/>
            <a:t>Implementation Strategy</a:t>
          </a:r>
          <a:endParaRPr lang="en-IN" sz="1100" b="1" kern="1200" dirty="0"/>
        </a:p>
      </dsp:txBody>
      <dsp:txXfrm>
        <a:off x="10709673" y="136378"/>
        <a:ext cx="1107282" cy="738187"/>
      </dsp:txXfrm>
    </dsp:sp>
  </dsp:spTree>
</dsp:drawing>
</file>

<file path=ppt/diagrams/layout1.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10.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1.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12.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13.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14.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15.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16.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17.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18.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19.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4.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5.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6.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7.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8.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9.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2567CC-428F-48F0-B1B0-4EC419F13468}" type="datetimeFigureOut">
              <a:rPr lang="en-IN" smtClean="0"/>
              <a:t>16-08-2019</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913219-A7F1-491B-82F8-485CA69C7808}" type="slidenum">
              <a:rPr lang="en-IN" smtClean="0"/>
              <a:t>‹#›</a:t>
            </a:fld>
            <a:endParaRPr lang="en-IN"/>
          </a:p>
        </p:txBody>
      </p:sp>
    </p:spTree>
    <p:extLst>
      <p:ext uri="{BB962C8B-B14F-4D97-AF65-F5344CB8AC3E}">
        <p14:creationId xmlns:p14="http://schemas.microsoft.com/office/powerpoint/2010/main" val="36322308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79913219-A7F1-491B-82F8-485CA69C7808}" type="slidenum">
              <a:rPr lang="en-IN" smtClean="0"/>
              <a:t>4</a:t>
            </a:fld>
            <a:endParaRPr lang="en-IN"/>
          </a:p>
        </p:txBody>
      </p:sp>
    </p:spTree>
    <p:extLst>
      <p:ext uri="{BB962C8B-B14F-4D97-AF65-F5344CB8AC3E}">
        <p14:creationId xmlns:p14="http://schemas.microsoft.com/office/powerpoint/2010/main" val="24405069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79913219-A7F1-491B-82F8-485CA69C7808}" type="slidenum">
              <a:rPr lang="en-IN" smtClean="0"/>
              <a:t>7</a:t>
            </a:fld>
            <a:endParaRPr lang="en-IN"/>
          </a:p>
        </p:txBody>
      </p:sp>
    </p:spTree>
    <p:extLst>
      <p:ext uri="{BB962C8B-B14F-4D97-AF65-F5344CB8AC3E}">
        <p14:creationId xmlns:p14="http://schemas.microsoft.com/office/powerpoint/2010/main" val="27829108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79913219-A7F1-491B-82F8-485CA69C7808}" type="slidenum">
              <a:rPr lang="en-IN" smtClean="0"/>
              <a:t>14</a:t>
            </a:fld>
            <a:endParaRPr lang="en-IN"/>
          </a:p>
        </p:txBody>
      </p:sp>
    </p:spTree>
    <p:extLst>
      <p:ext uri="{BB962C8B-B14F-4D97-AF65-F5344CB8AC3E}">
        <p14:creationId xmlns:p14="http://schemas.microsoft.com/office/powerpoint/2010/main" val="26029726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D716C-733F-4927-AA06-F85C41D246D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C2D3BF8-0F39-4F3A-9D5D-AA4929FA978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BCCB71C-E05F-4932-96EF-6A029F0D4B04}"/>
              </a:ext>
            </a:extLst>
          </p:cNvPr>
          <p:cNvSpPr>
            <a:spLocks noGrp="1"/>
          </p:cNvSpPr>
          <p:nvPr>
            <p:ph type="dt" sz="half" idx="10"/>
          </p:nvPr>
        </p:nvSpPr>
        <p:spPr/>
        <p:txBody>
          <a:bodyPr/>
          <a:lstStyle/>
          <a:p>
            <a:fld id="{91210302-4B8B-4A0B-9631-7E4616507A73}" type="datetimeFigureOut">
              <a:rPr lang="en-IN" smtClean="0"/>
              <a:t>16-08-2019</a:t>
            </a:fld>
            <a:endParaRPr lang="en-IN"/>
          </a:p>
        </p:txBody>
      </p:sp>
      <p:sp>
        <p:nvSpPr>
          <p:cNvPr id="5" name="Footer Placeholder 4">
            <a:extLst>
              <a:ext uri="{FF2B5EF4-FFF2-40B4-BE49-F238E27FC236}">
                <a16:creationId xmlns:a16="http://schemas.microsoft.com/office/drawing/2014/main" id="{7CDFD9B1-B62F-427D-8A1C-C19CFD07BA5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638E19B-BBAC-4611-B6C0-D007E14AD94A}"/>
              </a:ext>
            </a:extLst>
          </p:cNvPr>
          <p:cNvSpPr>
            <a:spLocks noGrp="1"/>
          </p:cNvSpPr>
          <p:nvPr>
            <p:ph type="sldNum" sz="quarter" idx="12"/>
          </p:nvPr>
        </p:nvSpPr>
        <p:spPr/>
        <p:txBody>
          <a:bodyPr/>
          <a:lstStyle/>
          <a:p>
            <a:fld id="{42551C50-ECDA-44D7-B170-D503755E32A3}" type="slidenum">
              <a:rPr lang="en-IN" smtClean="0"/>
              <a:t>‹#›</a:t>
            </a:fld>
            <a:endParaRPr lang="en-IN"/>
          </a:p>
        </p:txBody>
      </p:sp>
    </p:spTree>
    <p:extLst>
      <p:ext uri="{BB962C8B-B14F-4D97-AF65-F5344CB8AC3E}">
        <p14:creationId xmlns:p14="http://schemas.microsoft.com/office/powerpoint/2010/main" val="14807956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CEF56-25A4-4240-B841-2CFBF13863F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9738C81-8AA7-4C74-8C03-0EF95C96D60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6E6CDCF-BBE0-4329-BA5D-03E154565EA3}"/>
              </a:ext>
            </a:extLst>
          </p:cNvPr>
          <p:cNvSpPr>
            <a:spLocks noGrp="1"/>
          </p:cNvSpPr>
          <p:nvPr>
            <p:ph type="dt" sz="half" idx="10"/>
          </p:nvPr>
        </p:nvSpPr>
        <p:spPr/>
        <p:txBody>
          <a:bodyPr/>
          <a:lstStyle/>
          <a:p>
            <a:fld id="{91210302-4B8B-4A0B-9631-7E4616507A73}" type="datetimeFigureOut">
              <a:rPr lang="en-IN" smtClean="0"/>
              <a:t>16-08-2019</a:t>
            </a:fld>
            <a:endParaRPr lang="en-IN"/>
          </a:p>
        </p:txBody>
      </p:sp>
      <p:sp>
        <p:nvSpPr>
          <p:cNvPr id="5" name="Footer Placeholder 4">
            <a:extLst>
              <a:ext uri="{FF2B5EF4-FFF2-40B4-BE49-F238E27FC236}">
                <a16:creationId xmlns:a16="http://schemas.microsoft.com/office/drawing/2014/main" id="{37701B45-A9BC-4C51-B06A-38D44B3F3CF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C174268-8079-41AF-A462-8AAF3BC7C4B8}"/>
              </a:ext>
            </a:extLst>
          </p:cNvPr>
          <p:cNvSpPr>
            <a:spLocks noGrp="1"/>
          </p:cNvSpPr>
          <p:nvPr>
            <p:ph type="sldNum" sz="quarter" idx="12"/>
          </p:nvPr>
        </p:nvSpPr>
        <p:spPr/>
        <p:txBody>
          <a:bodyPr/>
          <a:lstStyle/>
          <a:p>
            <a:fld id="{42551C50-ECDA-44D7-B170-D503755E32A3}" type="slidenum">
              <a:rPr lang="en-IN" smtClean="0"/>
              <a:t>‹#›</a:t>
            </a:fld>
            <a:endParaRPr lang="en-IN"/>
          </a:p>
        </p:txBody>
      </p:sp>
    </p:spTree>
    <p:extLst>
      <p:ext uri="{BB962C8B-B14F-4D97-AF65-F5344CB8AC3E}">
        <p14:creationId xmlns:p14="http://schemas.microsoft.com/office/powerpoint/2010/main" val="25506094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985EEA9-F6FB-4D6C-9FD5-F80794923E3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1A2838C-4E46-4204-8D71-4A92B4C16EE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D5BA269-217F-4B1C-96D7-D9C2576BED6B}"/>
              </a:ext>
            </a:extLst>
          </p:cNvPr>
          <p:cNvSpPr>
            <a:spLocks noGrp="1"/>
          </p:cNvSpPr>
          <p:nvPr>
            <p:ph type="dt" sz="half" idx="10"/>
          </p:nvPr>
        </p:nvSpPr>
        <p:spPr/>
        <p:txBody>
          <a:bodyPr/>
          <a:lstStyle/>
          <a:p>
            <a:fld id="{91210302-4B8B-4A0B-9631-7E4616507A73}" type="datetimeFigureOut">
              <a:rPr lang="en-IN" smtClean="0"/>
              <a:t>16-08-2019</a:t>
            </a:fld>
            <a:endParaRPr lang="en-IN"/>
          </a:p>
        </p:txBody>
      </p:sp>
      <p:sp>
        <p:nvSpPr>
          <p:cNvPr id="5" name="Footer Placeholder 4">
            <a:extLst>
              <a:ext uri="{FF2B5EF4-FFF2-40B4-BE49-F238E27FC236}">
                <a16:creationId xmlns:a16="http://schemas.microsoft.com/office/drawing/2014/main" id="{598F27A6-18C8-4292-A689-886AD649C4F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B6372A8-5AFC-4F81-957A-D55EDAEAB480}"/>
              </a:ext>
            </a:extLst>
          </p:cNvPr>
          <p:cNvSpPr>
            <a:spLocks noGrp="1"/>
          </p:cNvSpPr>
          <p:nvPr>
            <p:ph type="sldNum" sz="quarter" idx="12"/>
          </p:nvPr>
        </p:nvSpPr>
        <p:spPr/>
        <p:txBody>
          <a:bodyPr/>
          <a:lstStyle/>
          <a:p>
            <a:fld id="{42551C50-ECDA-44D7-B170-D503755E32A3}" type="slidenum">
              <a:rPr lang="en-IN" smtClean="0"/>
              <a:t>‹#›</a:t>
            </a:fld>
            <a:endParaRPr lang="en-IN"/>
          </a:p>
        </p:txBody>
      </p:sp>
    </p:spTree>
    <p:extLst>
      <p:ext uri="{BB962C8B-B14F-4D97-AF65-F5344CB8AC3E}">
        <p14:creationId xmlns:p14="http://schemas.microsoft.com/office/powerpoint/2010/main" val="12555047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CFBD3-FB28-49AB-AE95-EF6261299F6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24FFA32-B2CE-481A-A0BA-02CD53A3EC7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F032208-DD97-4C02-91A2-881599939D13}"/>
              </a:ext>
            </a:extLst>
          </p:cNvPr>
          <p:cNvSpPr>
            <a:spLocks noGrp="1"/>
          </p:cNvSpPr>
          <p:nvPr>
            <p:ph type="dt" sz="half" idx="10"/>
          </p:nvPr>
        </p:nvSpPr>
        <p:spPr/>
        <p:txBody>
          <a:bodyPr/>
          <a:lstStyle/>
          <a:p>
            <a:fld id="{91210302-4B8B-4A0B-9631-7E4616507A73}" type="datetimeFigureOut">
              <a:rPr lang="en-IN" smtClean="0"/>
              <a:t>16-08-2019</a:t>
            </a:fld>
            <a:endParaRPr lang="en-IN"/>
          </a:p>
        </p:txBody>
      </p:sp>
      <p:sp>
        <p:nvSpPr>
          <p:cNvPr id="5" name="Footer Placeholder 4">
            <a:extLst>
              <a:ext uri="{FF2B5EF4-FFF2-40B4-BE49-F238E27FC236}">
                <a16:creationId xmlns:a16="http://schemas.microsoft.com/office/drawing/2014/main" id="{5EE1A0DE-7739-416A-81A2-ED4DE3A54FF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FB51B76-C12C-4EE7-A86F-F7F7337B2DF8}"/>
              </a:ext>
            </a:extLst>
          </p:cNvPr>
          <p:cNvSpPr>
            <a:spLocks noGrp="1"/>
          </p:cNvSpPr>
          <p:nvPr>
            <p:ph type="sldNum" sz="quarter" idx="12"/>
          </p:nvPr>
        </p:nvSpPr>
        <p:spPr/>
        <p:txBody>
          <a:bodyPr/>
          <a:lstStyle/>
          <a:p>
            <a:fld id="{42551C50-ECDA-44D7-B170-D503755E32A3}" type="slidenum">
              <a:rPr lang="en-IN" smtClean="0"/>
              <a:t>‹#›</a:t>
            </a:fld>
            <a:endParaRPr lang="en-IN"/>
          </a:p>
        </p:txBody>
      </p:sp>
    </p:spTree>
    <p:extLst>
      <p:ext uri="{BB962C8B-B14F-4D97-AF65-F5344CB8AC3E}">
        <p14:creationId xmlns:p14="http://schemas.microsoft.com/office/powerpoint/2010/main" val="6202125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6BE44-F57E-49CE-B5E0-D4B938379ED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62781D8-0AB9-48D9-9F2A-21F4722FA61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7533AE3-E30B-4667-9DA0-FADE6594AF77}"/>
              </a:ext>
            </a:extLst>
          </p:cNvPr>
          <p:cNvSpPr>
            <a:spLocks noGrp="1"/>
          </p:cNvSpPr>
          <p:nvPr>
            <p:ph type="dt" sz="half" idx="10"/>
          </p:nvPr>
        </p:nvSpPr>
        <p:spPr/>
        <p:txBody>
          <a:bodyPr/>
          <a:lstStyle/>
          <a:p>
            <a:fld id="{91210302-4B8B-4A0B-9631-7E4616507A73}" type="datetimeFigureOut">
              <a:rPr lang="en-IN" smtClean="0"/>
              <a:t>16-08-2019</a:t>
            </a:fld>
            <a:endParaRPr lang="en-IN"/>
          </a:p>
        </p:txBody>
      </p:sp>
      <p:sp>
        <p:nvSpPr>
          <p:cNvPr id="5" name="Footer Placeholder 4">
            <a:extLst>
              <a:ext uri="{FF2B5EF4-FFF2-40B4-BE49-F238E27FC236}">
                <a16:creationId xmlns:a16="http://schemas.microsoft.com/office/drawing/2014/main" id="{05FAB192-B688-4FDC-8C7D-666B66913A3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AAE5062-367E-439E-8C12-A80F28D188DC}"/>
              </a:ext>
            </a:extLst>
          </p:cNvPr>
          <p:cNvSpPr>
            <a:spLocks noGrp="1"/>
          </p:cNvSpPr>
          <p:nvPr>
            <p:ph type="sldNum" sz="quarter" idx="12"/>
          </p:nvPr>
        </p:nvSpPr>
        <p:spPr/>
        <p:txBody>
          <a:bodyPr/>
          <a:lstStyle/>
          <a:p>
            <a:fld id="{42551C50-ECDA-44D7-B170-D503755E32A3}" type="slidenum">
              <a:rPr lang="en-IN" smtClean="0"/>
              <a:t>‹#›</a:t>
            </a:fld>
            <a:endParaRPr lang="en-IN"/>
          </a:p>
        </p:txBody>
      </p:sp>
    </p:spTree>
    <p:extLst>
      <p:ext uri="{BB962C8B-B14F-4D97-AF65-F5344CB8AC3E}">
        <p14:creationId xmlns:p14="http://schemas.microsoft.com/office/powerpoint/2010/main" val="14401150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41D9E-EB48-4A96-80EB-FAF74E7700A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5204D08-6FDD-4592-8931-A6C9EA010ED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13F6037-DF1D-4E2A-B11F-029E225A0D8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1D814B6-C863-4CFA-8FCF-CFC3A82ADF44}"/>
              </a:ext>
            </a:extLst>
          </p:cNvPr>
          <p:cNvSpPr>
            <a:spLocks noGrp="1"/>
          </p:cNvSpPr>
          <p:nvPr>
            <p:ph type="dt" sz="half" idx="10"/>
          </p:nvPr>
        </p:nvSpPr>
        <p:spPr/>
        <p:txBody>
          <a:bodyPr/>
          <a:lstStyle/>
          <a:p>
            <a:fld id="{91210302-4B8B-4A0B-9631-7E4616507A73}" type="datetimeFigureOut">
              <a:rPr lang="en-IN" smtClean="0"/>
              <a:t>16-08-2019</a:t>
            </a:fld>
            <a:endParaRPr lang="en-IN"/>
          </a:p>
        </p:txBody>
      </p:sp>
      <p:sp>
        <p:nvSpPr>
          <p:cNvPr id="6" name="Footer Placeholder 5">
            <a:extLst>
              <a:ext uri="{FF2B5EF4-FFF2-40B4-BE49-F238E27FC236}">
                <a16:creationId xmlns:a16="http://schemas.microsoft.com/office/drawing/2014/main" id="{FF9F1209-5BAA-4C20-A4EA-EEEF31AC879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96257C7-9E84-4799-9902-B4F2C2BE1A80}"/>
              </a:ext>
            </a:extLst>
          </p:cNvPr>
          <p:cNvSpPr>
            <a:spLocks noGrp="1"/>
          </p:cNvSpPr>
          <p:nvPr>
            <p:ph type="sldNum" sz="quarter" idx="12"/>
          </p:nvPr>
        </p:nvSpPr>
        <p:spPr/>
        <p:txBody>
          <a:bodyPr/>
          <a:lstStyle/>
          <a:p>
            <a:fld id="{42551C50-ECDA-44D7-B170-D503755E32A3}" type="slidenum">
              <a:rPr lang="en-IN" smtClean="0"/>
              <a:t>‹#›</a:t>
            </a:fld>
            <a:endParaRPr lang="en-IN"/>
          </a:p>
        </p:txBody>
      </p:sp>
    </p:spTree>
    <p:extLst>
      <p:ext uri="{BB962C8B-B14F-4D97-AF65-F5344CB8AC3E}">
        <p14:creationId xmlns:p14="http://schemas.microsoft.com/office/powerpoint/2010/main" val="12380082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277B4-B32E-4024-A04C-E92057D0DC9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612E248-DBD2-4A99-B048-EE97201FEFB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1ACBA88-0915-49E7-9C1E-FE82EF295CC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DD2A032-FFE6-4AD4-B3A3-AB8ACDB07B5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46ECF66-FA0C-4930-B248-7E2E1685C1C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864EFE9-55DB-46D2-8E61-F1D4A9189A9D}"/>
              </a:ext>
            </a:extLst>
          </p:cNvPr>
          <p:cNvSpPr>
            <a:spLocks noGrp="1"/>
          </p:cNvSpPr>
          <p:nvPr>
            <p:ph type="dt" sz="half" idx="10"/>
          </p:nvPr>
        </p:nvSpPr>
        <p:spPr/>
        <p:txBody>
          <a:bodyPr/>
          <a:lstStyle/>
          <a:p>
            <a:fld id="{91210302-4B8B-4A0B-9631-7E4616507A73}" type="datetimeFigureOut">
              <a:rPr lang="en-IN" smtClean="0"/>
              <a:t>16-08-2019</a:t>
            </a:fld>
            <a:endParaRPr lang="en-IN"/>
          </a:p>
        </p:txBody>
      </p:sp>
      <p:sp>
        <p:nvSpPr>
          <p:cNvPr id="8" name="Footer Placeholder 7">
            <a:extLst>
              <a:ext uri="{FF2B5EF4-FFF2-40B4-BE49-F238E27FC236}">
                <a16:creationId xmlns:a16="http://schemas.microsoft.com/office/drawing/2014/main" id="{5EF5D484-929D-4B3F-A43F-752B1AE8993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DB22B82-B6FD-4F5B-BAD8-8A81B1046174}"/>
              </a:ext>
            </a:extLst>
          </p:cNvPr>
          <p:cNvSpPr>
            <a:spLocks noGrp="1"/>
          </p:cNvSpPr>
          <p:nvPr>
            <p:ph type="sldNum" sz="quarter" idx="12"/>
          </p:nvPr>
        </p:nvSpPr>
        <p:spPr/>
        <p:txBody>
          <a:bodyPr/>
          <a:lstStyle/>
          <a:p>
            <a:fld id="{42551C50-ECDA-44D7-B170-D503755E32A3}" type="slidenum">
              <a:rPr lang="en-IN" smtClean="0"/>
              <a:t>‹#›</a:t>
            </a:fld>
            <a:endParaRPr lang="en-IN"/>
          </a:p>
        </p:txBody>
      </p:sp>
    </p:spTree>
    <p:extLst>
      <p:ext uri="{BB962C8B-B14F-4D97-AF65-F5344CB8AC3E}">
        <p14:creationId xmlns:p14="http://schemas.microsoft.com/office/powerpoint/2010/main" val="14150098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DAB22-62F5-483C-9FE8-86B564B6B69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3E2A102-453B-40B2-B806-482124AD7736}"/>
              </a:ext>
            </a:extLst>
          </p:cNvPr>
          <p:cNvSpPr>
            <a:spLocks noGrp="1"/>
          </p:cNvSpPr>
          <p:nvPr>
            <p:ph type="dt" sz="half" idx="10"/>
          </p:nvPr>
        </p:nvSpPr>
        <p:spPr/>
        <p:txBody>
          <a:bodyPr/>
          <a:lstStyle/>
          <a:p>
            <a:fld id="{91210302-4B8B-4A0B-9631-7E4616507A73}" type="datetimeFigureOut">
              <a:rPr lang="en-IN" smtClean="0"/>
              <a:t>16-08-2019</a:t>
            </a:fld>
            <a:endParaRPr lang="en-IN"/>
          </a:p>
        </p:txBody>
      </p:sp>
      <p:sp>
        <p:nvSpPr>
          <p:cNvPr id="4" name="Footer Placeholder 3">
            <a:extLst>
              <a:ext uri="{FF2B5EF4-FFF2-40B4-BE49-F238E27FC236}">
                <a16:creationId xmlns:a16="http://schemas.microsoft.com/office/drawing/2014/main" id="{32AA066A-DFE0-47E6-9479-6272537B994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6F52A66-B771-47D1-B6E0-CD52E73AB669}"/>
              </a:ext>
            </a:extLst>
          </p:cNvPr>
          <p:cNvSpPr>
            <a:spLocks noGrp="1"/>
          </p:cNvSpPr>
          <p:nvPr>
            <p:ph type="sldNum" sz="quarter" idx="12"/>
          </p:nvPr>
        </p:nvSpPr>
        <p:spPr/>
        <p:txBody>
          <a:bodyPr/>
          <a:lstStyle/>
          <a:p>
            <a:fld id="{42551C50-ECDA-44D7-B170-D503755E32A3}" type="slidenum">
              <a:rPr lang="en-IN" smtClean="0"/>
              <a:t>‹#›</a:t>
            </a:fld>
            <a:endParaRPr lang="en-IN"/>
          </a:p>
        </p:txBody>
      </p:sp>
    </p:spTree>
    <p:extLst>
      <p:ext uri="{BB962C8B-B14F-4D97-AF65-F5344CB8AC3E}">
        <p14:creationId xmlns:p14="http://schemas.microsoft.com/office/powerpoint/2010/main" val="12616656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A0B28ED-C699-4E8B-A719-D3C318120925}"/>
              </a:ext>
            </a:extLst>
          </p:cNvPr>
          <p:cNvSpPr>
            <a:spLocks noGrp="1"/>
          </p:cNvSpPr>
          <p:nvPr>
            <p:ph type="dt" sz="half" idx="10"/>
          </p:nvPr>
        </p:nvSpPr>
        <p:spPr/>
        <p:txBody>
          <a:bodyPr/>
          <a:lstStyle/>
          <a:p>
            <a:fld id="{91210302-4B8B-4A0B-9631-7E4616507A73}" type="datetimeFigureOut">
              <a:rPr lang="en-IN" smtClean="0"/>
              <a:t>16-08-2019</a:t>
            </a:fld>
            <a:endParaRPr lang="en-IN"/>
          </a:p>
        </p:txBody>
      </p:sp>
      <p:sp>
        <p:nvSpPr>
          <p:cNvPr id="3" name="Footer Placeholder 2">
            <a:extLst>
              <a:ext uri="{FF2B5EF4-FFF2-40B4-BE49-F238E27FC236}">
                <a16:creationId xmlns:a16="http://schemas.microsoft.com/office/drawing/2014/main" id="{56AD2899-31BB-4833-9FE7-218CEDF9410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1525D9F-7A1F-4618-92E9-EF275CE6C35A}"/>
              </a:ext>
            </a:extLst>
          </p:cNvPr>
          <p:cNvSpPr>
            <a:spLocks noGrp="1"/>
          </p:cNvSpPr>
          <p:nvPr>
            <p:ph type="sldNum" sz="quarter" idx="12"/>
          </p:nvPr>
        </p:nvSpPr>
        <p:spPr/>
        <p:txBody>
          <a:bodyPr/>
          <a:lstStyle/>
          <a:p>
            <a:fld id="{42551C50-ECDA-44D7-B170-D503755E32A3}" type="slidenum">
              <a:rPr lang="en-IN" smtClean="0"/>
              <a:t>‹#›</a:t>
            </a:fld>
            <a:endParaRPr lang="en-IN"/>
          </a:p>
        </p:txBody>
      </p:sp>
    </p:spTree>
    <p:extLst>
      <p:ext uri="{BB962C8B-B14F-4D97-AF65-F5344CB8AC3E}">
        <p14:creationId xmlns:p14="http://schemas.microsoft.com/office/powerpoint/2010/main" val="29331637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95C08-F94B-48DD-AB93-D2C698766F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0E55B9D-8E4F-4445-BAE0-86C9684CBFE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7B6F29F-EEC8-431C-96FF-D4E19B295E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4F62BAE-50A6-4B03-9A75-B6C5A1D3E4AB}"/>
              </a:ext>
            </a:extLst>
          </p:cNvPr>
          <p:cNvSpPr>
            <a:spLocks noGrp="1"/>
          </p:cNvSpPr>
          <p:nvPr>
            <p:ph type="dt" sz="half" idx="10"/>
          </p:nvPr>
        </p:nvSpPr>
        <p:spPr/>
        <p:txBody>
          <a:bodyPr/>
          <a:lstStyle/>
          <a:p>
            <a:fld id="{91210302-4B8B-4A0B-9631-7E4616507A73}" type="datetimeFigureOut">
              <a:rPr lang="en-IN" smtClean="0"/>
              <a:t>16-08-2019</a:t>
            </a:fld>
            <a:endParaRPr lang="en-IN"/>
          </a:p>
        </p:txBody>
      </p:sp>
      <p:sp>
        <p:nvSpPr>
          <p:cNvPr id="6" name="Footer Placeholder 5">
            <a:extLst>
              <a:ext uri="{FF2B5EF4-FFF2-40B4-BE49-F238E27FC236}">
                <a16:creationId xmlns:a16="http://schemas.microsoft.com/office/drawing/2014/main" id="{30A8596D-B6A2-4FF0-8DA4-929F5ECDA78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4383953-C2CC-4ACB-8E39-1D72F0A3326D}"/>
              </a:ext>
            </a:extLst>
          </p:cNvPr>
          <p:cNvSpPr>
            <a:spLocks noGrp="1"/>
          </p:cNvSpPr>
          <p:nvPr>
            <p:ph type="sldNum" sz="quarter" idx="12"/>
          </p:nvPr>
        </p:nvSpPr>
        <p:spPr/>
        <p:txBody>
          <a:bodyPr/>
          <a:lstStyle/>
          <a:p>
            <a:fld id="{42551C50-ECDA-44D7-B170-D503755E32A3}" type="slidenum">
              <a:rPr lang="en-IN" smtClean="0"/>
              <a:t>‹#›</a:t>
            </a:fld>
            <a:endParaRPr lang="en-IN"/>
          </a:p>
        </p:txBody>
      </p:sp>
    </p:spTree>
    <p:extLst>
      <p:ext uri="{BB962C8B-B14F-4D97-AF65-F5344CB8AC3E}">
        <p14:creationId xmlns:p14="http://schemas.microsoft.com/office/powerpoint/2010/main" val="23898421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2CB45-75FC-4609-B366-3E9F765CF37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2E8914D-1BE2-4629-8EE0-3002FB60ED9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8C0BF8F-5453-4A5F-85BB-C76B31055EE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1CE5181-2ABB-41CB-9495-B24055049B2B}"/>
              </a:ext>
            </a:extLst>
          </p:cNvPr>
          <p:cNvSpPr>
            <a:spLocks noGrp="1"/>
          </p:cNvSpPr>
          <p:nvPr>
            <p:ph type="dt" sz="half" idx="10"/>
          </p:nvPr>
        </p:nvSpPr>
        <p:spPr/>
        <p:txBody>
          <a:bodyPr/>
          <a:lstStyle/>
          <a:p>
            <a:fld id="{91210302-4B8B-4A0B-9631-7E4616507A73}" type="datetimeFigureOut">
              <a:rPr lang="en-IN" smtClean="0"/>
              <a:t>16-08-2019</a:t>
            </a:fld>
            <a:endParaRPr lang="en-IN"/>
          </a:p>
        </p:txBody>
      </p:sp>
      <p:sp>
        <p:nvSpPr>
          <p:cNvPr id="6" name="Footer Placeholder 5">
            <a:extLst>
              <a:ext uri="{FF2B5EF4-FFF2-40B4-BE49-F238E27FC236}">
                <a16:creationId xmlns:a16="http://schemas.microsoft.com/office/drawing/2014/main" id="{74A2A438-C587-4385-83A4-A4D9697B44B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AAD007B-F99C-40BF-9CE4-1C9CEFD01A5F}"/>
              </a:ext>
            </a:extLst>
          </p:cNvPr>
          <p:cNvSpPr>
            <a:spLocks noGrp="1"/>
          </p:cNvSpPr>
          <p:nvPr>
            <p:ph type="sldNum" sz="quarter" idx="12"/>
          </p:nvPr>
        </p:nvSpPr>
        <p:spPr/>
        <p:txBody>
          <a:bodyPr/>
          <a:lstStyle/>
          <a:p>
            <a:fld id="{42551C50-ECDA-44D7-B170-D503755E32A3}" type="slidenum">
              <a:rPr lang="en-IN" smtClean="0"/>
              <a:t>‹#›</a:t>
            </a:fld>
            <a:endParaRPr lang="en-IN"/>
          </a:p>
        </p:txBody>
      </p:sp>
    </p:spTree>
    <p:extLst>
      <p:ext uri="{BB962C8B-B14F-4D97-AF65-F5344CB8AC3E}">
        <p14:creationId xmlns:p14="http://schemas.microsoft.com/office/powerpoint/2010/main" val="38155001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6857F49-22E1-4BB8-830F-C1A09F87E86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530313B-4495-4796-B74A-18773C69DFB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A4791FD-B01B-4378-95CC-89A0908475D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210302-4B8B-4A0B-9631-7E4616507A73}" type="datetimeFigureOut">
              <a:rPr lang="en-IN" smtClean="0"/>
              <a:t>16-08-2019</a:t>
            </a:fld>
            <a:endParaRPr lang="en-IN"/>
          </a:p>
        </p:txBody>
      </p:sp>
      <p:sp>
        <p:nvSpPr>
          <p:cNvPr id="5" name="Footer Placeholder 4">
            <a:extLst>
              <a:ext uri="{FF2B5EF4-FFF2-40B4-BE49-F238E27FC236}">
                <a16:creationId xmlns:a16="http://schemas.microsoft.com/office/drawing/2014/main" id="{6E0E8958-2619-4AA1-97B3-618FFA3B100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03419A9-2D53-4920-BC80-F2E0EBDD9AF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2551C50-ECDA-44D7-B170-D503755E32A3}" type="slidenum">
              <a:rPr lang="en-IN" smtClean="0"/>
              <a:t>‹#›</a:t>
            </a:fld>
            <a:endParaRPr lang="en-IN"/>
          </a:p>
        </p:txBody>
      </p:sp>
    </p:spTree>
    <p:extLst>
      <p:ext uri="{BB962C8B-B14F-4D97-AF65-F5344CB8AC3E}">
        <p14:creationId xmlns:p14="http://schemas.microsoft.com/office/powerpoint/2010/main" val="1435137945"/>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image" Target="../media/image12.png"/><Relationship Id="rId1" Type="http://schemas.openxmlformats.org/officeDocument/2006/relationships/slideLayout" Target="../slideLayouts/slideLayout7.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2.xml"/><Relationship Id="rId7" Type="http://schemas.openxmlformats.org/officeDocument/2006/relationships/image" Target="../media/image13.png"/><Relationship Id="rId2" Type="http://schemas.openxmlformats.org/officeDocument/2006/relationships/diagramData" Target="../diagrams/data12.xml"/><Relationship Id="rId1" Type="http://schemas.openxmlformats.org/officeDocument/2006/relationships/slideLayout" Target="../slideLayouts/slideLayout7.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13.xml.rels><?xml version="1.0" encoding="UTF-8" standalone="yes"?>
<Relationships xmlns="http://schemas.openxmlformats.org/package/2006/relationships"><Relationship Id="rId8" Type="http://schemas.openxmlformats.org/officeDocument/2006/relationships/diagramData" Target="../diagrams/data14.xml"/><Relationship Id="rId3" Type="http://schemas.openxmlformats.org/officeDocument/2006/relationships/image" Target="../media/image15.svg"/><Relationship Id="rId7" Type="http://schemas.openxmlformats.org/officeDocument/2006/relationships/image" Target="../media/image19.svg"/><Relationship Id="rId12" Type="http://schemas.microsoft.com/office/2007/relationships/diagramDrawing" Target="../diagrams/drawing14.xml"/><Relationship Id="rId2" Type="http://schemas.openxmlformats.org/officeDocument/2006/relationships/image" Target="../media/image14.png"/><Relationship Id="rId1" Type="http://schemas.openxmlformats.org/officeDocument/2006/relationships/slideLayout" Target="../slideLayouts/slideLayout7.xml"/><Relationship Id="rId6" Type="http://schemas.openxmlformats.org/officeDocument/2006/relationships/image" Target="../media/image18.png"/><Relationship Id="rId11" Type="http://schemas.openxmlformats.org/officeDocument/2006/relationships/diagramColors" Target="../diagrams/colors14.xml"/><Relationship Id="rId5" Type="http://schemas.openxmlformats.org/officeDocument/2006/relationships/image" Target="../media/image17.svg"/><Relationship Id="rId10" Type="http://schemas.openxmlformats.org/officeDocument/2006/relationships/diagramQuickStyle" Target="../diagrams/quickStyle14.xml"/><Relationship Id="rId4" Type="http://schemas.openxmlformats.org/officeDocument/2006/relationships/image" Target="../media/image16.png"/><Relationship Id="rId9" Type="http://schemas.openxmlformats.org/officeDocument/2006/relationships/diagramLayout" Target="../diagrams/layout14.xml"/></Relationships>
</file>

<file path=ppt/slides/_rels/slide14.xml.rels><?xml version="1.0" encoding="UTF-8" standalone="yes"?>
<Relationships xmlns="http://schemas.openxmlformats.org/package/2006/relationships"><Relationship Id="rId8" Type="http://schemas.openxmlformats.org/officeDocument/2006/relationships/diagramLayout" Target="../diagrams/layout15.xml"/><Relationship Id="rId3" Type="http://schemas.openxmlformats.org/officeDocument/2006/relationships/image" Target="../media/image20.png"/><Relationship Id="rId7" Type="http://schemas.openxmlformats.org/officeDocument/2006/relationships/diagramData" Target="../diagrams/data15.xml"/><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23.svg"/><Relationship Id="rId11" Type="http://schemas.microsoft.com/office/2007/relationships/diagramDrawing" Target="../diagrams/drawing15.xml"/><Relationship Id="rId5" Type="http://schemas.openxmlformats.org/officeDocument/2006/relationships/image" Target="../media/image22.png"/><Relationship Id="rId10" Type="http://schemas.openxmlformats.org/officeDocument/2006/relationships/diagramColors" Target="../diagrams/colors15.xml"/><Relationship Id="rId4" Type="http://schemas.openxmlformats.org/officeDocument/2006/relationships/image" Target="../media/image21.svg"/><Relationship Id="rId9" Type="http://schemas.openxmlformats.org/officeDocument/2006/relationships/diagramQuickStyle" Target="../diagrams/quickStyle15.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6.xml"/><Relationship Id="rId2" Type="http://schemas.openxmlformats.org/officeDocument/2006/relationships/diagramData" Target="../diagrams/data16.xml"/><Relationship Id="rId1" Type="http://schemas.openxmlformats.org/officeDocument/2006/relationships/slideLayout" Target="../slideLayouts/slideLayout2.xml"/><Relationship Id="rId6" Type="http://schemas.microsoft.com/office/2007/relationships/diagramDrawing" Target="../diagrams/drawing16.xml"/><Relationship Id="rId5" Type="http://schemas.openxmlformats.org/officeDocument/2006/relationships/diagramColors" Target="../diagrams/colors16.xml"/><Relationship Id="rId4" Type="http://schemas.openxmlformats.org/officeDocument/2006/relationships/diagramQuickStyle" Target="../diagrams/quickStyle16.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7.xml"/><Relationship Id="rId2" Type="http://schemas.openxmlformats.org/officeDocument/2006/relationships/diagramData" Target="../diagrams/data17.xml"/><Relationship Id="rId1" Type="http://schemas.openxmlformats.org/officeDocument/2006/relationships/slideLayout" Target="../slideLayouts/slideLayout2.xml"/><Relationship Id="rId6" Type="http://schemas.microsoft.com/office/2007/relationships/diagramDrawing" Target="../diagrams/drawing17.xml"/><Relationship Id="rId5" Type="http://schemas.openxmlformats.org/officeDocument/2006/relationships/diagramColors" Target="../diagrams/colors17.xml"/><Relationship Id="rId4" Type="http://schemas.openxmlformats.org/officeDocument/2006/relationships/diagramQuickStyle" Target="../diagrams/quickStyle17.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18.xml"/><Relationship Id="rId2" Type="http://schemas.openxmlformats.org/officeDocument/2006/relationships/diagramData" Target="../diagrams/data18.xml"/><Relationship Id="rId1" Type="http://schemas.openxmlformats.org/officeDocument/2006/relationships/slideLayout" Target="../slideLayouts/slideLayout2.xml"/><Relationship Id="rId6" Type="http://schemas.microsoft.com/office/2007/relationships/diagramDrawing" Target="../diagrams/drawing18.xml"/><Relationship Id="rId5" Type="http://schemas.openxmlformats.org/officeDocument/2006/relationships/diagramColors" Target="../diagrams/colors18.xml"/><Relationship Id="rId4" Type="http://schemas.openxmlformats.org/officeDocument/2006/relationships/diagramQuickStyle" Target="../diagrams/quickStyle18.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19.xml"/><Relationship Id="rId2" Type="http://schemas.openxmlformats.org/officeDocument/2006/relationships/diagramData" Target="../diagrams/data19.xml"/><Relationship Id="rId1" Type="http://schemas.openxmlformats.org/officeDocument/2006/relationships/slideLayout" Target="../slideLayouts/slideLayout1.xml"/><Relationship Id="rId6" Type="http://schemas.microsoft.com/office/2007/relationships/diagramDrawing" Target="../diagrams/drawing19.xml"/><Relationship Id="rId5" Type="http://schemas.openxmlformats.org/officeDocument/2006/relationships/diagramColors" Target="../diagrams/colors19.xml"/><Relationship Id="rId4" Type="http://schemas.openxmlformats.org/officeDocument/2006/relationships/diagramQuickStyle" Target="../diagrams/quickStyle1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4.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5.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diagramLayout" Target="../diagrams/layout5.xml"/><Relationship Id="rId7" Type="http://schemas.openxmlformats.org/officeDocument/2006/relationships/image" Target="../media/image2.png"/><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6.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diagramLayout" Target="../diagrams/layout6.xml"/><Relationship Id="rId7" Type="http://schemas.openxmlformats.org/officeDocument/2006/relationships/image" Target="../media/image4.png"/><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11" Type="http://schemas.openxmlformats.org/officeDocument/2006/relationships/image" Target="../media/image8.png"/><Relationship Id="rId5" Type="http://schemas.openxmlformats.org/officeDocument/2006/relationships/diagramColors" Target="../diagrams/colors6.xml"/><Relationship Id="rId10" Type="http://schemas.openxmlformats.org/officeDocument/2006/relationships/image" Target="../media/image7.png"/><Relationship Id="rId4" Type="http://schemas.openxmlformats.org/officeDocument/2006/relationships/diagramQuickStyle" Target="../diagrams/quickStyle6.xml"/><Relationship Id="rId9" Type="http://schemas.openxmlformats.org/officeDocument/2006/relationships/image" Target="../media/image6.png"/></Relationships>
</file>

<file path=ppt/slides/_rels/slide7.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 Id="rId9"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9.xml.rels><?xml version="1.0" encoding="UTF-8" standalone="yes"?>
<Relationships xmlns="http://schemas.openxmlformats.org/package/2006/relationships"><Relationship Id="rId8" Type="http://schemas.microsoft.com/office/2007/relationships/hdphoto" Target="../media/hdphoto1.wdp"/><Relationship Id="rId13" Type="http://schemas.microsoft.com/office/2007/relationships/diagramDrawing" Target="../diagrams/drawing10.xml"/><Relationship Id="rId3" Type="http://schemas.openxmlformats.org/officeDocument/2006/relationships/diagramLayout" Target="../diagrams/layout9.xml"/><Relationship Id="rId7" Type="http://schemas.openxmlformats.org/officeDocument/2006/relationships/image" Target="../media/image11.png"/><Relationship Id="rId12" Type="http://schemas.openxmlformats.org/officeDocument/2006/relationships/diagramColors" Target="../diagrams/colors10.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11" Type="http://schemas.openxmlformats.org/officeDocument/2006/relationships/diagramQuickStyle" Target="../diagrams/quickStyle10.xml"/><Relationship Id="rId5" Type="http://schemas.openxmlformats.org/officeDocument/2006/relationships/diagramColors" Target="../diagrams/colors9.xml"/><Relationship Id="rId10" Type="http://schemas.openxmlformats.org/officeDocument/2006/relationships/diagramLayout" Target="../diagrams/layout10.xml"/><Relationship Id="rId4" Type="http://schemas.openxmlformats.org/officeDocument/2006/relationships/diagramQuickStyle" Target="../diagrams/quickStyle9.xml"/><Relationship Id="rId9" Type="http://schemas.openxmlformats.org/officeDocument/2006/relationships/diagramData" Target="../diagrams/data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dirty="0">
                <a:solidFill>
                  <a:schemeClr val="tx1"/>
                </a:solidFill>
              </a:rPr>
              <a:t>International Management Institute</a:t>
            </a:r>
          </a:p>
        </p:txBody>
      </p:sp>
      <p:sp>
        <p:nvSpPr>
          <p:cNvPr id="6" name="Slide Number Placeholder 5"/>
          <p:cNvSpPr>
            <a:spLocks noGrp="1"/>
          </p:cNvSpPr>
          <p:nvPr>
            <p:ph type="sldNum" sz="quarter" idx="12"/>
          </p:nvPr>
        </p:nvSpPr>
        <p:spPr/>
        <p:txBody>
          <a:bodyPr/>
          <a:lstStyle/>
          <a:p>
            <a:fld id="{7B220C2E-4A3E-480A-97B1-3CF3EC258EA5}" type="slidenum">
              <a:rPr lang="en-US" smtClean="0">
                <a:solidFill>
                  <a:schemeClr val="tx1"/>
                </a:solidFill>
              </a:rPr>
              <a:pPr/>
              <a:t>1</a:t>
            </a:fld>
            <a:endParaRPr lang="en-US" dirty="0">
              <a:solidFill>
                <a:schemeClr val="tx1"/>
              </a:solidFill>
            </a:endParaRPr>
          </a:p>
        </p:txBody>
      </p:sp>
      <p:grpSp>
        <p:nvGrpSpPr>
          <p:cNvPr id="9" name="Group 8"/>
          <p:cNvGrpSpPr/>
          <p:nvPr/>
        </p:nvGrpSpPr>
        <p:grpSpPr>
          <a:xfrm>
            <a:off x="-2" y="2104969"/>
            <a:ext cx="12192002" cy="2586389"/>
            <a:chOff x="-2" y="2088418"/>
            <a:chExt cx="12192000" cy="2618719"/>
          </a:xfrm>
          <a:solidFill>
            <a:srgbClr val="800000"/>
          </a:solidFill>
        </p:grpSpPr>
        <p:sp>
          <p:nvSpPr>
            <p:cNvPr id="10" name="Rectangle 9"/>
            <p:cNvSpPr/>
            <p:nvPr/>
          </p:nvSpPr>
          <p:spPr>
            <a:xfrm>
              <a:off x="-2" y="2088418"/>
              <a:ext cx="12192000" cy="26187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778"/>
            </a:p>
          </p:txBody>
        </p:sp>
        <p:sp>
          <p:nvSpPr>
            <p:cNvPr id="11" name="TextBox 10"/>
            <p:cNvSpPr txBox="1"/>
            <p:nvPr/>
          </p:nvSpPr>
          <p:spPr>
            <a:xfrm>
              <a:off x="2483555" y="3087469"/>
              <a:ext cx="7262285" cy="646331"/>
            </a:xfrm>
            <a:prstGeom prst="rect">
              <a:avLst/>
            </a:prstGeom>
            <a:grpFill/>
          </p:spPr>
          <p:txBody>
            <a:bodyPr wrap="square" rtlCol="0">
              <a:spAutoFit/>
            </a:bodyPr>
            <a:lstStyle/>
            <a:p>
              <a:pPr algn="ctr"/>
              <a:r>
                <a:rPr lang="en-IN" sz="3556" b="1" dirty="0">
                  <a:solidFill>
                    <a:schemeClr val="bg1"/>
                  </a:solidFill>
                  <a:effectLst>
                    <a:outerShdw blurRad="38100" dist="38100" dir="2700000" algn="tl">
                      <a:srgbClr val="000000">
                        <a:alpha val="43137"/>
                      </a:srgbClr>
                    </a:outerShdw>
                  </a:effectLst>
                </a:rPr>
                <a:t>AGENDA</a:t>
              </a:r>
            </a:p>
          </p:txBody>
        </p:sp>
      </p:grpSp>
      <p:graphicFrame>
        <p:nvGraphicFramePr>
          <p:cNvPr id="16" name="Diagram 15">
            <a:extLst>
              <a:ext uri="{FF2B5EF4-FFF2-40B4-BE49-F238E27FC236}">
                <a16:creationId xmlns:a16="http://schemas.microsoft.com/office/drawing/2014/main" id="{B89BE788-554E-4F65-883E-94AABB756E8C}"/>
              </a:ext>
            </a:extLst>
          </p:cNvPr>
          <p:cNvGraphicFramePr/>
          <p:nvPr>
            <p:extLst>
              <p:ext uri="{D42A27DB-BD31-4B8C-83A1-F6EECF244321}">
                <p14:modId xmlns:p14="http://schemas.microsoft.com/office/powerpoint/2010/main" val="3387165710"/>
              </p:ext>
            </p:extLst>
          </p:nvPr>
        </p:nvGraphicFramePr>
        <p:xfrm>
          <a:off x="171097" y="420511"/>
          <a:ext cx="12192002" cy="10109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632932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446C50B-487D-43ED-8802-3802807D89F2}"/>
              </a:ext>
            </a:extLst>
          </p:cNvPr>
          <p:cNvPicPr>
            <a:picLocks noChangeAspect="1"/>
          </p:cNvPicPr>
          <p:nvPr/>
        </p:nvPicPr>
        <p:blipFill rotWithShape="1">
          <a:blip r:embed="rId2">
            <a:extLst>
              <a:ext uri="{28A0092B-C50C-407E-A947-70E740481C1C}">
                <a14:useLocalDpi xmlns:a14="http://schemas.microsoft.com/office/drawing/2010/main" val="0"/>
              </a:ext>
            </a:extLst>
          </a:blip>
          <a:srcRect t="10036" r="1778" b="1936"/>
          <a:stretch/>
        </p:blipFill>
        <p:spPr>
          <a:xfrm>
            <a:off x="3011841" y="2001076"/>
            <a:ext cx="6205713" cy="3711650"/>
          </a:xfrm>
          <a:prstGeom prst="rect">
            <a:avLst/>
          </a:prstGeom>
        </p:spPr>
      </p:pic>
      <p:graphicFrame>
        <p:nvGraphicFramePr>
          <p:cNvPr id="6" name="Diagram 5">
            <a:extLst>
              <a:ext uri="{FF2B5EF4-FFF2-40B4-BE49-F238E27FC236}">
                <a16:creationId xmlns:a16="http://schemas.microsoft.com/office/drawing/2014/main" id="{98B08DC1-89B4-491D-A95E-8E43B318CBAD}"/>
              </a:ext>
            </a:extLst>
          </p:cNvPr>
          <p:cNvGraphicFramePr/>
          <p:nvPr>
            <p:extLst>
              <p:ext uri="{D42A27DB-BD31-4B8C-83A1-F6EECF244321}">
                <p14:modId xmlns:p14="http://schemas.microsoft.com/office/powerpoint/2010/main" val="1765669779"/>
              </p:ext>
            </p:extLst>
          </p:nvPr>
        </p:nvGraphicFramePr>
        <p:xfrm>
          <a:off x="18697" y="268111"/>
          <a:ext cx="12192002" cy="101094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TextBox 6">
            <a:extLst>
              <a:ext uri="{FF2B5EF4-FFF2-40B4-BE49-F238E27FC236}">
                <a16:creationId xmlns:a16="http://schemas.microsoft.com/office/drawing/2014/main" id="{FBBFC586-6DBE-4E88-8980-C2727D25618E}"/>
              </a:ext>
            </a:extLst>
          </p:cNvPr>
          <p:cNvSpPr txBox="1"/>
          <p:nvPr/>
        </p:nvSpPr>
        <p:spPr>
          <a:xfrm>
            <a:off x="245518" y="1788575"/>
            <a:ext cx="307068" cy="4801314"/>
          </a:xfrm>
          <a:prstGeom prst="rect">
            <a:avLst/>
          </a:prstGeom>
          <a:noFill/>
        </p:spPr>
        <p:txBody>
          <a:bodyPr wrap="square" rtlCol="0">
            <a:spAutoFit/>
          </a:bodyPr>
          <a:lstStyle/>
          <a:p>
            <a:pPr algn="ctr"/>
            <a:r>
              <a:rPr lang="en-IN" b="1" dirty="0">
                <a:solidFill>
                  <a:srgbClr val="800000"/>
                </a:solidFill>
                <a:effectLst>
                  <a:outerShdw blurRad="38100" dist="38100" dir="2700000" algn="tl">
                    <a:srgbClr val="000000">
                      <a:alpha val="43137"/>
                    </a:srgbClr>
                  </a:outerShdw>
                </a:effectLst>
                <a:latin typeface="Arial Narrow" panose="020B0606020202030204" pitchFamily="34" charset="0"/>
              </a:rPr>
              <a:t>VALUE</a:t>
            </a:r>
          </a:p>
          <a:p>
            <a:pPr algn="ctr"/>
            <a:r>
              <a:rPr lang="en-IN" b="1" dirty="0">
                <a:solidFill>
                  <a:srgbClr val="800000"/>
                </a:solidFill>
                <a:effectLst>
                  <a:outerShdw blurRad="38100" dist="38100" dir="2700000" algn="tl">
                    <a:srgbClr val="000000">
                      <a:alpha val="43137"/>
                    </a:srgbClr>
                  </a:outerShdw>
                </a:effectLst>
                <a:latin typeface="Arial Narrow" panose="020B0606020202030204" pitchFamily="34" charset="0"/>
              </a:rPr>
              <a:t> PROPOSITION</a:t>
            </a:r>
          </a:p>
        </p:txBody>
      </p:sp>
      <p:sp>
        <p:nvSpPr>
          <p:cNvPr id="8" name="Rectangle 7">
            <a:extLst>
              <a:ext uri="{FF2B5EF4-FFF2-40B4-BE49-F238E27FC236}">
                <a16:creationId xmlns:a16="http://schemas.microsoft.com/office/drawing/2014/main" id="{E2E5D091-58F6-462E-9818-6420DD3DFF42}"/>
              </a:ext>
            </a:extLst>
          </p:cNvPr>
          <p:cNvSpPr/>
          <p:nvPr/>
        </p:nvSpPr>
        <p:spPr>
          <a:xfrm>
            <a:off x="552586" y="4835563"/>
            <a:ext cx="342316" cy="1754326"/>
          </a:xfrm>
          <a:prstGeom prst="rect">
            <a:avLst/>
          </a:prstGeom>
        </p:spPr>
        <p:txBody>
          <a:bodyPr wrap="square">
            <a:spAutoFit/>
          </a:bodyPr>
          <a:lstStyle/>
          <a:p>
            <a:pPr algn="ctr"/>
            <a:r>
              <a:rPr lang="en-IN" b="1" dirty="0">
                <a:solidFill>
                  <a:srgbClr val="800000"/>
                </a:solidFill>
                <a:effectLst>
                  <a:outerShdw blurRad="38100" dist="38100" dir="2700000" algn="tl">
                    <a:srgbClr val="000000">
                      <a:alpha val="43137"/>
                    </a:srgbClr>
                  </a:outerShdw>
                </a:effectLst>
                <a:latin typeface="Arial Narrow" panose="020B0606020202030204" pitchFamily="34" charset="0"/>
              </a:rPr>
              <a:t>CANVAS</a:t>
            </a:r>
          </a:p>
        </p:txBody>
      </p:sp>
      <p:sp>
        <p:nvSpPr>
          <p:cNvPr id="12" name="TextBox 11">
            <a:extLst>
              <a:ext uri="{FF2B5EF4-FFF2-40B4-BE49-F238E27FC236}">
                <a16:creationId xmlns:a16="http://schemas.microsoft.com/office/drawing/2014/main" id="{0EC6EF52-E26E-4C91-B502-7F31EEFC6404}"/>
              </a:ext>
            </a:extLst>
          </p:cNvPr>
          <p:cNvSpPr txBox="1"/>
          <p:nvPr/>
        </p:nvSpPr>
        <p:spPr>
          <a:xfrm>
            <a:off x="9998633" y="2948960"/>
            <a:ext cx="2163591" cy="1815882"/>
          </a:xfrm>
          <a:prstGeom prst="round1Rect">
            <a:avLst/>
          </a:prstGeom>
          <a:solidFill>
            <a:srgbClr val="800000"/>
          </a:solidFill>
          <a:ln>
            <a:solidFill>
              <a:srgbClr val="800000"/>
            </a:solidFill>
          </a:ln>
        </p:spPr>
        <p:txBody>
          <a:bodyPr wrap="square" rtlCol="0">
            <a:spAutoFit/>
          </a:bodyPr>
          <a:lstStyle/>
          <a:p>
            <a:pPr marL="103188" indent="-103188">
              <a:buClr>
                <a:schemeClr val="bg1"/>
              </a:buClr>
              <a:buFont typeface="Arial Narrow" panose="020B0606020202030204" pitchFamily="34" charset="0"/>
              <a:buChar char="›"/>
            </a:pPr>
            <a:r>
              <a:rPr lang="en-IN" sz="1400" dirty="0">
                <a:solidFill>
                  <a:schemeClr val="bg1"/>
                </a:solidFill>
                <a:latin typeface="Arial Narrow" panose="020B0606020202030204" pitchFamily="34" charset="0"/>
              </a:rPr>
              <a:t>Make quick decisions to get to work on time</a:t>
            </a:r>
          </a:p>
          <a:p>
            <a:pPr marL="103188" indent="-103188">
              <a:buClr>
                <a:schemeClr val="bg1"/>
              </a:buClr>
              <a:buFont typeface="Arial Narrow" panose="020B0606020202030204" pitchFamily="34" charset="0"/>
              <a:buChar char="›"/>
            </a:pPr>
            <a:r>
              <a:rPr lang="en-IN" sz="1400" dirty="0">
                <a:solidFill>
                  <a:schemeClr val="bg1"/>
                </a:solidFill>
                <a:latin typeface="Arial Narrow" panose="020B0606020202030204" pitchFamily="34" charset="0"/>
              </a:rPr>
              <a:t>Stay trendy and up to date</a:t>
            </a:r>
          </a:p>
          <a:p>
            <a:pPr marL="103188" indent="-103188">
              <a:buClr>
                <a:schemeClr val="bg1"/>
              </a:buClr>
              <a:buFont typeface="Arial Narrow" panose="020B0606020202030204" pitchFamily="34" charset="0"/>
              <a:buChar char="›"/>
            </a:pPr>
            <a:r>
              <a:rPr lang="en-IN" sz="1400" dirty="0">
                <a:solidFill>
                  <a:schemeClr val="bg1"/>
                </a:solidFill>
                <a:latin typeface="Arial Narrow" panose="020B0606020202030204" pitchFamily="34" charset="0"/>
              </a:rPr>
              <a:t>Impress their audience</a:t>
            </a:r>
          </a:p>
          <a:p>
            <a:pPr marL="103188" indent="-103188">
              <a:buClr>
                <a:schemeClr val="bg1"/>
              </a:buClr>
              <a:buFont typeface="Arial Narrow" panose="020B0606020202030204" pitchFamily="34" charset="0"/>
              <a:buChar char="›"/>
            </a:pPr>
            <a:r>
              <a:rPr lang="en-IN" sz="1400" dirty="0">
                <a:solidFill>
                  <a:schemeClr val="bg1"/>
                </a:solidFill>
                <a:latin typeface="Arial Narrow" panose="020B0606020202030204" pitchFamily="34" charset="0"/>
              </a:rPr>
              <a:t>Stay true to the culture but still be modern</a:t>
            </a:r>
          </a:p>
          <a:p>
            <a:pPr marL="103188" indent="-103188">
              <a:buClr>
                <a:schemeClr val="bg1"/>
              </a:buClr>
              <a:buFont typeface="Arial Narrow" panose="020B0606020202030204" pitchFamily="34" charset="0"/>
              <a:buChar char="›"/>
            </a:pPr>
            <a:r>
              <a:rPr lang="en-IN" sz="1400" dirty="0">
                <a:solidFill>
                  <a:schemeClr val="bg1"/>
                </a:solidFill>
                <a:latin typeface="Arial Narrow" panose="020B0606020202030204" pitchFamily="34" charset="0"/>
              </a:rPr>
              <a:t>Good quality at low prices</a:t>
            </a:r>
          </a:p>
          <a:p>
            <a:pPr marL="103188" indent="-103188">
              <a:buClr>
                <a:schemeClr val="bg1"/>
              </a:buClr>
              <a:buFont typeface="Arial Narrow" panose="020B0606020202030204" pitchFamily="34" charset="0"/>
              <a:buChar char="›"/>
            </a:pPr>
            <a:r>
              <a:rPr lang="en-IN" sz="1400" dirty="0">
                <a:solidFill>
                  <a:schemeClr val="bg1"/>
                </a:solidFill>
                <a:latin typeface="Arial Narrow" panose="020B0606020202030204" pitchFamily="34" charset="0"/>
              </a:rPr>
              <a:t>Promote self brand</a:t>
            </a:r>
          </a:p>
        </p:txBody>
      </p:sp>
      <p:sp>
        <p:nvSpPr>
          <p:cNvPr id="14" name="TextBox 13">
            <a:extLst>
              <a:ext uri="{FF2B5EF4-FFF2-40B4-BE49-F238E27FC236}">
                <a16:creationId xmlns:a16="http://schemas.microsoft.com/office/drawing/2014/main" id="{CD1710ED-1830-4AD4-9630-35F09D30BBC8}"/>
              </a:ext>
            </a:extLst>
          </p:cNvPr>
          <p:cNvSpPr txBox="1"/>
          <p:nvPr/>
        </p:nvSpPr>
        <p:spPr>
          <a:xfrm>
            <a:off x="8137409" y="3556312"/>
            <a:ext cx="1080146" cy="1154162"/>
          </a:xfrm>
          <a:prstGeom prst="rect">
            <a:avLst/>
          </a:prstGeom>
          <a:noFill/>
        </p:spPr>
        <p:txBody>
          <a:bodyPr wrap="square" rtlCol="0">
            <a:spAutoFit/>
          </a:bodyPr>
          <a:lstStyle/>
          <a:p>
            <a:r>
              <a:rPr lang="en-IN" sz="1150" i="1" dirty="0">
                <a:solidFill>
                  <a:schemeClr val="accent3">
                    <a:lumMod val="50000"/>
                  </a:schemeClr>
                </a:solidFill>
                <a:latin typeface="Arial Narrow" panose="020B0606020202030204" pitchFamily="34" charset="0"/>
              </a:rPr>
              <a:t>Things our customers are trying to get done in their work or in their life</a:t>
            </a:r>
          </a:p>
        </p:txBody>
      </p:sp>
      <p:sp>
        <p:nvSpPr>
          <p:cNvPr id="16" name="TextBox 15">
            <a:extLst>
              <a:ext uri="{FF2B5EF4-FFF2-40B4-BE49-F238E27FC236}">
                <a16:creationId xmlns:a16="http://schemas.microsoft.com/office/drawing/2014/main" id="{689C1E5B-AB8F-4417-9692-09CF782373C5}"/>
              </a:ext>
            </a:extLst>
          </p:cNvPr>
          <p:cNvSpPr txBox="1"/>
          <p:nvPr/>
        </p:nvSpPr>
        <p:spPr>
          <a:xfrm>
            <a:off x="6573794" y="4267361"/>
            <a:ext cx="1407218" cy="830997"/>
          </a:xfrm>
          <a:prstGeom prst="rect">
            <a:avLst/>
          </a:prstGeom>
          <a:noFill/>
        </p:spPr>
        <p:txBody>
          <a:bodyPr wrap="square" rtlCol="0">
            <a:spAutoFit/>
          </a:bodyPr>
          <a:lstStyle/>
          <a:p>
            <a:r>
              <a:rPr lang="en-IN" sz="1150" i="1" dirty="0">
                <a:solidFill>
                  <a:schemeClr val="accent3">
                    <a:lumMod val="50000"/>
                  </a:schemeClr>
                </a:solidFill>
                <a:latin typeface="Arial Narrow" panose="020B0606020202030204" pitchFamily="34" charset="0"/>
              </a:rPr>
              <a:t>Things that annoys or prevent our customers from getting their job done</a:t>
            </a:r>
          </a:p>
        </p:txBody>
      </p:sp>
      <p:sp>
        <p:nvSpPr>
          <p:cNvPr id="21" name="TextBox 20">
            <a:extLst>
              <a:ext uri="{FF2B5EF4-FFF2-40B4-BE49-F238E27FC236}">
                <a16:creationId xmlns:a16="http://schemas.microsoft.com/office/drawing/2014/main" id="{E797375F-EB55-44EF-8C82-9776FBA9AE1A}"/>
              </a:ext>
            </a:extLst>
          </p:cNvPr>
          <p:cNvSpPr txBox="1"/>
          <p:nvPr/>
        </p:nvSpPr>
        <p:spPr>
          <a:xfrm>
            <a:off x="6966365" y="5769129"/>
            <a:ext cx="3819409" cy="954107"/>
          </a:xfrm>
          <a:prstGeom prst="round1Rect">
            <a:avLst/>
          </a:prstGeom>
          <a:solidFill>
            <a:srgbClr val="800000"/>
          </a:solidFill>
          <a:ln>
            <a:solidFill>
              <a:srgbClr val="800000"/>
            </a:solidFill>
          </a:ln>
        </p:spPr>
        <p:txBody>
          <a:bodyPr wrap="square" rtlCol="0">
            <a:spAutoFit/>
          </a:bodyPr>
          <a:lstStyle/>
          <a:p>
            <a:pPr marL="101600" indent="-101600">
              <a:buClr>
                <a:schemeClr val="bg1"/>
              </a:buClr>
              <a:buFont typeface="Arial Narrow" panose="020B0606020202030204" pitchFamily="34" charset="0"/>
              <a:buChar char="›"/>
            </a:pPr>
            <a:r>
              <a:rPr lang="en-IN" sz="1400" dirty="0">
                <a:solidFill>
                  <a:schemeClr val="bg1"/>
                </a:solidFill>
                <a:latin typeface="Arial Narrow" panose="020B0606020202030204" pitchFamily="34" charset="0"/>
              </a:rPr>
              <a:t>Lack of time to make choices</a:t>
            </a:r>
          </a:p>
          <a:p>
            <a:pPr marL="101600" indent="-101600">
              <a:buClr>
                <a:schemeClr val="bg1"/>
              </a:buClr>
              <a:buFont typeface="Arial Narrow" panose="020B0606020202030204" pitchFamily="34" charset="0"/>
              <a:buChar char="›"/>
            </a:pPr>
            <a:r>
              <a:rPr lang="en-IN" sz="1400" dirty="0">
                <a:solidFill>
                  <a:schemeClr val="bg1"/>
                </a:solidFill>
                <a:latin typeface="Arial Narrow" panose="020B0606020202030204" pitchFamily="34" charset="0"/>
              </a:rPr>
              <a:t>Good designs at high cost</a:t>
            </a:r>
          </a:p>
          <a:p>
            <a:pPr marL="101600" indent="-101600">
              <a:buClr>
                <a:schemeClr val="bg1"/>
              </a:buClr>
              <a:buFont typeface="Arial Narrow" panose="020B0606020202030204" pitchFamily="34" charset="0"/>
              <a:buChar char="›"/>
            </a:pPr>
            <a:r>
              <a:rPr lang="en-IN" sz="1400" dirty="0">
                <a:solidFill>
                  <a:schemeClr val="bg1"/>
                </a:solidFill>
                <a:latin typeface="Arial Narrow" panose="020B0606020202030204" pitchFamily="34" charset="0"/>
              </a:rPr>
              <a:t>No affordable designer options in affordable pricing</a:t>
            </a:r>
          </a:p>
          <a:p>
            <a:pPr marL="101600" indent="-101600">
              <a:buClr>
                <a:schemeClr val="bg1"/>
              </a:buClr>
              <a:buFont typeface="Arial Narrow" panose="020B0606020202030204" pitchFamily="34" charset="0"/>
              <a:buChar char="›"/>
            </a:pPr>
            <a:r>
              <a:rPr lang="en-IN" sz="1400" dirty="0">
                <a:solidFill>
                  <a:schemeClr val="bg1"/>
                </a:solidFill>
                <a:latin typeface="Arial Narrow" panose="020B0606020202030204" pitchFamily="34" charset="0"/>
              </a:rPr>
              <a:t>Limited access to audience</a:t>
            </a:r>
          </a:p>
        </p:txBody>
      </p:sp>
      <p:sp>
        <p:nvSpPr>
          <p:cNvPr id="22" name="Arrow: Curved Up 21">
            <a:extLst>
              <a:ext uri="{FF2B5EF4-FFF2-40B4-BE49-F238E27FC236}">
                <a16:creationId xmlns:a16="http://schemas.microsoft.com/office/drawing/2014/main" id="{208DB6C1-9504-4B95-9E1F-429DAC295779}"/>
              </a:ext>
            </a:extLst>
          </p:cNvPr>
          <p:cNvSpPr/>
          <p:nvPr/>
        </p:nvSpPr>
        <p:spPr>
          <a:xfrm>
            <a:off x="9217554" y="3891280"/>
            <a:ext cx="779135" cy="376081"/>
          </a:xfrm>
          <a:prstGeom prst="curvedUpArrow">
            <a:avLst>
              <a:gd name="adj1" fmla="val 14595"/>
              <a:gd name="adj2" fmla="val 50000"/>
              <a:gd name="adj3" fmla="val 38508"/>
            </a:avLst>
          </a:prstGeom>
          <a:solidFill>
            <a:srgbClr val="800000"/>
          </a:solidFill>
          <a:ln>
            <a:solidFill>
              <a:srgbClr val="800000"/>
            </a:solidFill>
          </a:ln>
          <a:scene3d>
            <a:camera prst="perspectiveHeroicExtremeRigh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3" name="Arrow: Curved Up 22">
            <a:extLst>
              <a:ext uri="{FF2B5EF4-FFF2-40B4-BE49-F238E27FC236}">
                <a16:creationId xmlns:a16="http://schemas.microsoft.com/office/drawing/2014/main" id="{34CF6C84-6C54-44EE-A90F-3FEC71B69D95}"/>
              </a:ext>
            </a:extLst>
          </p:cNvPr>
          <p:cNvSpPr/>
          <p:nvPr/>
        </p:nvSpPr>
        <p:spPr>
          <a:xfrm rot="3411837">
            <a:off x="6684197" y="5437475"/>
            <a:ext cx="643011" cy="238286"/>
          </a:xfrm>
          <a:prstGeom prst="curvedUpArrow">
            <a:avLst>
              <a:gd name="adj1" fmla="val 14595"/>
              <a:gd name="adj2" fmla="val 50000"/>
              <a:gd name="adj3" fmla="val 43566"/>
            </a:avLst>
          </a:prstGeom>
          <a:solidFill>
            <a:srgbClr val="800000"/>
          </a:solidFill>
          <a:ln>
            <a:solidFill>
              <a:srgbClr val="800000"/>
            </a:solidFill>
          </a:ln>
          <a:scene3d>
            <a:camera prst="perspectiveHeroicExtremeRigh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4" name="TextBox 23">
            <a:extLst>
              <a:ext uri="{FF2B5EF4-FFF2-40B4-BE49-F238E27FC236}">
                <a16:creationId xmlns:a16="http://schemas.microsoft.com/office/drawing/2014/main" id="{AD3A888F-CFB8-4E4B-9EF6-8AE496B35019}"/>
              </a:ext>
            </a:extLst>
          </p:cNvPr>
          <p:cNvSpPr txBox="1"/>
          <p:nvPr/>
        </p:nvSpPr>
        <p:spPr>
          <a:xfrm>
            <a:off x="6844371" y="1217909"/>
            <a:ext cx="4646589" cy="954107"/>
          </a:xfrm>
          <a:prstGeom prst="round1Rect">
            <a:avLst/>
          </a:prstGeom>
          <a:solidFill>
            <a:srgbClr val="800000"/>
          </a:solidFill>
          <a:ln>
            <a:solidFill>
              <a:srgbClr val="800000"/>
            </a:solidFill>
          </a:ln>
        </p:spPr>
        <p:txBody>
          <a:bodyPr wrap="square" rtlCol="0">
            <a:spAutoFit/>
          </a:bodyPr>
          <a:lstStyle/>
          <a:p>
            <a:r>
              <a:rPr lang="en-IN" sz="1400" dirty="0">
                <a:solidFill>
                  <a:schemeClr val="bg1"/>
                </a:solidFill>
                <a:latin typeface="Arial Narrow" panose="020B0606020202030204" pitchFamily="34" charset="0"/>
              </a:rPr>
              <a:t>Clothes look impressive, Comfort Fit, Designer and premium looks</a:t>
            </a:r>
          </a:p>
          <a:p>
            <a:r>
              <a:rPr lang="en-IN" sz="1400" dirty="0">
                <a:solidFill>
                  <a:schemeClr val="bg1"/>
                </a:solidFill>
                <a:latin typeface="Arial Narrow" panose="020B0606020202030204" pitchFamily="34" charset="0"/>
              </a:rPr>
              <a:t>Good quality materials used, reputable brand, latest celebrity ethnic designs available quickly, helps make a profitable portfolio</a:t>
            </a:r>
          </a:p>
          <a:p>
            <a:endParaRPr lang="en-IN" sz="1400" dirty="0">
              <a:solidFill>
                <a:schemeClr val="bg1"/>
              </a:solidFill>
              <a:latin typeface="Arial Narrow" panose="020B0606020202030204" pitchFamily="34" charset="0"/>
            </a:endParaRPr>
          </a:p>
        </p:txBody>
      </p:sp>
      <p:sp>
        <p:nvSpPr>
          <p:cNvPr id="25" name="TextBox 24">
            <a:extLst>
              <a:ext uri="{FF2B5EF4-FFF2-40B4-BE49-F238E27FC236}">
                <a16:creationId xmlns:a16="http://schemas.microsoft.com/office/drawing/2014/main" id="{D190AC53-F4CD-4000-859C-A00956CA4325}"/>
              </a:ext>
            </a:extLst>
          </p:cNvPr>
          <p:cNvSpPr txBox="1"/>
          <p:nvPr/>
        </p:nvSpPr>
        <p:spPr>
          <a:xfrm>
            <a:off x="6730191" y="3029745"/>
            <a:ext cx="1407218" cy="623248"/>
          </a:xfrm>
          <a:prstGeom prst="rect">
            <a:avLst/>
          </a:prstGeom>
          <a:noFill/>
        </p:spPr>
        <p:txBody>
          <a:bodyPr wrap="square" rtlCol="0">
            <a:spAutoFit/>
          </a:bodyPr>
          <a:lstStyle/>
          <a:p>
            <a:r>
              <a:rPr lang="en-IN" sz="1150" i="1" dirty="0">
                <a:solidFill>
                  <a:schemeClr val="accent3">
                    <a:lumMod val="50000"/>
                  </a:schemeClr>
                </a:solidFill>
                <a:latin typeface="Arial Narrow" panose="020B0606020202030204" pitchFamily="34" charset="0"/>
              </a:rPr>
              <a:t>Outcomes or benefits that our customers want, expect or desire</a:t>
            </a:r>
          </a:p>
        </p:txBody>
      </p:sp>
      <p:sp>
        <p:nvSpPr>
          <p:cNvPr id="29" name="Arrow: Curved Down 28">
            <a:extLst>
              <a:ext uri="{FF2B5EF4-FFF2-40B4-BE49-F238E27FC236}">
                <a16:creationId xmlns:a16="http://schemas.microsoft.com/office/drawing/2014/main" id="{40BEB92F-AF5F-4644-AA07-0A345C2C6EAA}"/>
              </a:ext>
            </a:extLst>
          </p:cNvPr>
          <p:cNvSpPr/>
          <p:nvPr/>
        </p:nvSpPr>
        <p:spPr>
          <a:xfrm rot="16590034">
            <a:off x="5812191" y="2152871"/>
            <a:ext cx="1527336" cy="307204"/>
          </a:xfrm>
          <a:prstGeom prst="curvedDownArrow">
            <a:avLst>
              <a:gd name="adj1" fmla="val 44285"/>
              <a:gd name="adj2" fmla="val 145978"/>
              <a:gd name="adj3" fmla="val 31572"/>
            </a:avLst>
          </a:prstGeom>
          <a:solidFill>
            <a:srgbClr val="800000"/>
          </a:solidFill>
          <a:ln>
            <a:solidFill>
              <a:srgbClr val="8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30" name="TextBox 29">
            <a:extLst>
              <a:ext uri="{FF2B5EF4-FFF2-40B4-BE49-F238E27FC236}">
                <a16:creationId xmlns:a16="http://schemas.microsoft.com/office/drawing/2014/main" id="{FB751C6B-2AA7-4BF2-A1D9-935460F5C058}"/>
              </a:ext>
            </a:extLst>
          </p:cNvPr>
          <p:cNvSpPr txBox="1"/>
          <p:nvPr/>
        </p:nvSpPr>
        <p:spPr>
          <a:xfrm>
            <a:off x="3212901" y="3341369"/>
            <a:ext cx="901637" cy="1331134"/>
          </a:xfrm>
          <a:prstGeom prst="rect">
            <a:avLst/>
          </a:prstGeom>
          <a:noFill/>
        </p:spPr>
        <p:txBody>
          <a:bodyPr wrap="square" rtlCol="0">
            <a:spAutoFit/>
          </a:bodyPr>
          <a:lstStyle/>
          <a:p>
            <a:r>
              <a:rPr lang="en-IN" sz="1150" i="1" dirty="0">
                <a:solidFill>
                  <a:schemeClr val="accent3">
                    <a:lumMod val="50000"/>
                  </a:schemeClr>
                </a:solidFill>
                <a:latin typeface="Arial Narrow" panose="020B0606020202030204" pitchFamily="34" charset="0"/>
              </a:rPr>
              <a:t>List of what we offer our customers </a:t>
            </a:r>
          </a:p>
          <a:p>
            <a:endParaRPr lang="en-IN" sz="1150" i="1" dirty="0">
              <a:solidFill>
                <a:schemeClr val="accent3">
                  <a:lumMod val="50000"/>
                </a:schemeClr>
              </a:solidFill>
              <a:latin typeface="Arial Narrow" panose="020B0606020202030204" pitchFamily="34" charset="0"/>
            </a:endParaRPr>
          </a:p>
          <a:p>
            <a:endParaRPr lang="en-IN" sz="1150" i="1" dirty="0">
              <a:solidFill>
                <a:schemeClr val="accent3">
                  <a:lumMod val="50000"/>
                </a:schemeClr>
              </a:solidFill>
              <a:latin typeface="Arial Narrow" panose="020B0606020202030204" pitchFamily="34" charset="0"/>
            </a:endParaRPr>
          </a:p>
          <a:p>
            <a:r>
              <a:rPr lang="en-IN" sz="1150" i="1" dirty="0">
                <a:solidFill>
                  <a:schemeClr val="accent3">
                    <a:lumMod val="50000"/>
                  </a:schemeClr>
                </a:solidFill>
                <a:latin typeface="Arial Narrow" panose="020B0606020202030204" pitchFamily="34" charset="0"/>
              </a:rPr>
              <a:t>both tangible &amp; intangible</a:t>
            </a:r>
          </a:p>
        </p:txBody>
      </p:sp>
      <p:sp>
        <p:nvSpPr>
          <p:cNvPr id="31" name="TextBox 30">
            <a:extLst>
              <a:ext uri="{FF2B5EF4-FFF2-40B4-BE49-F238E27FC236}">
                <a16:creationId xmlns:a16="http://schemas.microsoft.com/office/drawing/2014/main" id="{68EC8DD3-7FF5-47F3-96A1-7AF2C41A8055}"/>
              </a:ext>
            </a:extLst>
          </p:cNvPr>
          <p:cNvSpPr txBox="1"/>
          <p:nvPr/>
        </p:nvSpPr>
        <p:spPr>
          <a:xfrm>
            <a:off x="898337" y="2337008"/>
            <a:ext cx="2159156" cy="3108543"/>
          </a:xfrm>
          <a:prstGeom prst="round1Rect">
            <a:avLst>
              <a:gd name="adj" fmla="val 26624"/>
            </a:avLst>
          </a:prstGeom>
          <a:solidFill>
            <a:srgbClr val="800000"/>
          </a:solidFill>
          <a:ln>
            <a:solidFill>
              <a:srgbClr val="800000"/>
            </a:solidFill>
          </a:ln>
        </p:spPr>
        <p:txBody>
          <a:bodyPr wrap="square" rtlCol="0">
            <a:spAutoFit/>
          </a:bodyPr>
          <a:lstStyle/>
          <a:p>
            <a:pPr marL="103188" indent="-103188">
              <a:buClr>
                <a:schemeClr val="bg1"/>
              </a:buClr>
              <a:buFont typeface="Arial Narrow" panose="020B0606020202030204" pitchFamily="34" charset="0"/>
              <a:buChar char="›"/>
            </a:pPr>
            <a:r>
              <a:rPr lang="en-IN" sz="1400" dirty="0">
                <a:solidFill>
                  <a:schemeClr val="bg1"/>
                </a:solidFill>
                <a:latin typeface="Arial Narrow" panose="020B0606020202030204" pitchFamily="34" charset="0"/>
              </a:rPr>
              <a:t>Indian ethnic wear</a:t>
            </a:r>
          </a:p>
          <a:p>
            <a:pPr marL="103188" indent="-103188">
              <a:buClr>
                <a:schemeClr val="bg1"/>
              </a:buClr>
              <a:buFont typeface="Arial Narrow" panose="020B0606020202030204" pitchFamily="34" charset="0"/>
              <a:buChar char="›"/>
            </a:pPr>
            <a:r>
              <a:rPr lang="en-IN" sz="1400" dirty="0">
                <a:solidFill>
                  <a:schemeClr val="bg1"/>
                </a:solidFill>
                <a:latin typeface="Arial Narrow" panose="020B0606020202030204" pitchFamily="34" charset="0"/>
              </a:rPr>
              <a:t>Indo – western apparels</a:t>
            </a:r>
          </a:p>
          <a:p>
            <a:pPr marL="103188" indent="-103188">
              <a:buClr>
                <a:schemeClr val="bg1"/>
              </a:buClr>
              <a:buFont typeface="Arial Narrow" panose="020B0606020202030204" pitchFamily="34" charset="0"/>
              <a:buChar char="›"/>
            </a:pPr>
            <a:r>
              <a:rPr lang="en-IN" sz="1400" dirty="0">
                <a:solidFill>
                  <a:schemeClr val="bg1"/>
                </a:solidFill>
                <a:latin typeface="Arial Narrow" panose="020B0606020202030204" pitchFamily="34" charset="0"/>
              </a:rPr>
              <a:t>Designer and trendy designers</a:t>
            </a:r>
          </a:p>
          <a:p>
            <a:pPr marL="103188" indent="-103188">
              <a:buClr>
                <a:schemeClr val="bg1"/>
              </a:buClr>
              <a:buFont typeface="Arial Narrow" panose="020B0606020202030204" pitchFamily="34" charset="0"/>
              <a:buChar char="›"/>
            </a:pPr>
            <a:r>
              <a:rPr lang="en-IN" sz="1400" dirty="0">
                <a:solidFill>
                  <a:schemeClr val="bg1"/>
                </a:solidFill>
                <a:latin typeface="Arial Narrow" panose="020B0606020202030204" pitchFamily="34" charset="0"/>
              </a:rPr>
              <a:t>Quick churning of designs</a:t>
            </a:r>
          </a:p>
          <a:p>
            <a:pPr marL="103188" indent="-103188">
              <a:buClr>
                <a:schemeClr val="bg1"/>
              </a:buClr>
              <a:buFont typeface="Arial Narrow" panose="020B0606020202030204" pitchFamily="34" charset="0"/>
              <a:buChar char="›"/>
            </a:pPr>
            <a:r>
              <a:rPr lang="en-IN" sz="1400" dirty="0">
                <a:solidFill>
                  <a:schemeClr val="bg1"/>
                </a:solidFill>
                <a:latin typeface="Arial Narrow" panose="020B0606020202030204" pitchFamily="34" charset="0"/>
              </a:rPr>
              <a:t>Outsourcing of Manufacturing resulting into low cost</a:t>
            </a:r>
          </a:p>
          <a:p>
            <a:pPr marL="103188" indent="-103188">
              <a:buClr>
                <a:schemeClr val="bg1"/>
              </a:buClr>
              <a:buFont typeface="Arial Narrow" panose="020B0606020202030204" pitchFamily="34" charset="0"/>
              <a:buChar char="›"/>
            </a:pPr>
            <a:r>
              <a:rPr lang="en-IN" sz="1400" dirty="0">
                <a:solidFill>
                  <a:schemeClr val="bg1"/>
                </a:solidFill>
                <a:latin typeface="Arial Narrow" panose="020B0606020202030204" pitchFamily="34" charset="0"/>
              </a:rPr>
              <a:t>After sales services</a:t>
            </a:r>
          </a:p>
          <a:p>
            <a:pPr marL="103188" indent="-103188">
              <a:buClr>
                <a:schemeClr val="bg1"/>
              </a:buClr>
              <a:buFont typeface="Arial Narrow" panose="020B0606020202030204" pitchFamily="34" charset="0"/>
              <a:buChar char="›"/>
            </a:pPr>
            <a:r>
              <a:rPr lang="en-IN" sz="1400" dirty="0">
                <a:solidFill>
                  <a:schemeClr val="bg1"/>
                </a:solidFill>
                <a:latin typeface="Arial Narrow" panose="020B0606020202030204" pitchFamily="34" charset="0"/>
              </a:rPr>
              <a:t>Deep distribution network</a:t>
            </a:r>
          </a:p>
          <a:p>
            <a:pPr marL="103188" indent="-103188">
              <a:buClr>
                <a:schemeClr val="bg1"/>
              </a:buClr>
              <a:buFont typeface="Arial Narrow" panose="020B0606020202030204" pitchFamily="34" charset="0"/>
              <a:buChar char="›"/>
            </a:pPr>
            <a:r>
              <a:rPr lang="en-IN" sz="1400" dirty="0">
                <a:solidFill>
                  <a:schemeClr val="bg1"/>
                </a:solidFill>
                <a:latin typeface="Arial Narrow" panose="020B0606020202030204" pitchFamily="34" charset="0"/>
              </a:rPr>
              <a:t>Regular online content</a:t>
            </a:r>
          </a:p>
          <a:p>
            <a:pPr marL="103188" indent="-103188">
              <a:buClr>
                <a:schemeClr val="bg1"/>
              </a:buClr>
              <a:buFont typeface="Arial Narrow" panose="020B0606020202030204" pitchFamily="34" charset="0"/>
              <a:buChar char="›"/>
            </a:pPr>
            <a:r>
              <a:rPr lang="en-IN" sz="1400" dirty="0">
                <a:solidFill>
                  <a:schemeClr val="bg1"/>
                </a:solidFill>
                <a:latin typeface="Arial Narrow" panose="020B0606020202030204" pitchFamily="34" charset="0"/>
              </a:rPr>
              <a:t>Website/Application</a:t>
            </a:r>
          </a:p>
          <a:p>
            <a:pPr marL="103188" indent="-103188">
              <a:buClr>
                <a:schemeClr val="bg1"/>
              </a:buClr>
              <a:buFont typeface="Arial Narrow" panose="020B0606020202030204" pitchFamily="34" charset="0"/>
              <a:buChar char="›"/>
            </a:pPr>
            <a:r>
              <a:rPr lang="en-IN" sz="1400" dirty="0">
                <a:solidFill>
                  <a:schemeClr val="bg1"/>
                </a:solidFill>
                <a:latin typeface="Arial Narrow" panose="020B0606020202030204" pitchFamily="34" charset="0"/>
              </a:rPr>
              <a:t>Social media Brand Community and influence</a:t>
            </a:r>
          </a:p>
        </p:txBody>
      </p:sp>
      <p:sp>
        <p:nvSpPr>
          <p:cNvPr id="32" name="TextBox 31">
            <a:extLst>
              <a:ext uri="{FF2B5EF4-FFF2-40B4-BE49-F238E27FC236}">
                <a16:creationId xmlns:a16="http://schemas.microsoft.com/office/drawing/2014/main" id="{89F6EA4A-1304-405E-9D8D-673C0A163C0D}"/>
              </a:ext>
            </a:extLst>
          </p:cNvPr>
          <p:cNvSpPr txBox="1"/>
          <p:nvPr/>
        </p:nvSpPr>
        <p:spPr>
          <a:xfrm>
            <a:off x="4270935" y="4475110"/>
            <a:ext cx="1780845" cy="623248"/>
          </a:xfrm>
          <a:prstGeom prst="rect">
            <a:avLst/>
          </a:prstGeom>
          <a:noFill/>
        </p:spPr>
        <p:txBody>
          <a:bodyPr wrap="square" rtlCol="0">
            <a:spAutoFit/>
          </a:bodyPr>
          <a:lstStyle/>
          <a:p>
            <a:r>
              <a:rPr lang="en-IN" sz="1150" i="1" dirty="0">
                <a:solidFill>
                  <a:schemeClr val="accent3">
                    <a:lumMod val="50000"/>
                  </a:schemeClr>
                </a:solidFill>
                <a:latin typeface="Arial Narrow" panose="020B0606020202030204" pitchFamily="34" charset="0"/>
              </a:rPr>
              <a:t>How the products offered alleviate  specific customer pains</a:t>
            </a:r>
          </a:p>
        </p:txBody>
      </p:sp>
      <p:sp>
        <p:nvSpPr>
          <p:cNvPr id="33" name="TextBox 32">
            <a:extLst>
              <a:ext uri="{FF2B5EF4-FFF2-40B4-BE49-F238E27FC236}">
                <a16:creationId xmlns:a16="http://schemas.microsoft.com/office/drawing/2014/main" id="{4487BD1C-303E-4071-B2F4-BCD84B5D8F75}"/>
              </a:ext>
            </a:extLst>
          </p:cNvPr>
          <p:cNvSpPr txBox="1"/>
          <p:nvPr/>
        </p:nvSpPr>
        <p:spPr>
          <a:xfrm>
            <a:off x="2895504" y="5589064"/>
            <a:ext cx="3728545" cy="1169551"/>
          </a:xfrm>
          <a:prstGeom prst="round1Rect">
            <a:avLst/>
          </a:prstGeom>
          <a:solidFill>
            <a:srgbClr val="800000"/>
          </a:solidFill>
          <a:ln>
            <a:solidFill>
              <a:srgbClr val="800000"/>
            </a:solidFill>
          </a:ln>
        </p:spPr>
        <p:txBody>
          <a:bodyPr wrap="square" rtlCol="0">
            <a:spAutoFit/>
          </a:bodyPr>
          <a:lstStyle/>
          <a:p>
            <a:pPr marL="103188" indent="-103188">
              <a:buClr>
                <a:schemeClr val="bg1"/>
              </a:buClr>
              <a:buFont typeface="Arial Narrow" panose="020B0606020202030204" pitchFamily="34" charset="0"/>
              <a:buChar char="›"/>
            </a:pPr>
            <a:r>
              <a:rPr lang="en-IN" sz="1400" dirty="0">
                <a:solidFill>
                  <a:schemeClr val="bg1"/>
                </a:solidFill>
                <a:latin typeface="Arial Narrow" panose="020B0606020202030204" pitchFamily="34" charset="0"/>
              </a:rPr>
              <a:t>Affordable prices &amp; Trendy designs</a:t>
            </a:r>
          </a:p>
          <a:p>
            <a:pPr marL="103188" indent="-103188">
              <a:buClr>
                <a:schemeClr val="bg1"/>
              </a:buClr>
              <a:buFont typeface="Arial Narrow" panose="020B0606020202030204" pitchFamily="34" charset="0"/>
              <a:buChar char="›"/>
            </a:pPr>
            <a:r>
              <a:rPr lang="en-IN" sz="1400" dirty="0">
                <a:solidFill>
                  <a:schemeClr val="bg1"/>
                </a:solidFill>
                <a:latin typeface="Arial Narrow" panose="020B0606020202030204" pitchFamily="34" charset="0"/>
              </a:rPr>
              <a:t>Good quality, low prices</a:t>
            </a:r>
          </a:p>
          <a:p>
            <a:pPr marL="103188" indent="-103188">
              <a:buClr>
                <a:schemeClr val="bg1"/>
              </a:buClr>
              <a:buFont typeface="Arial Narrow" panose="020B0606020202030204" pitchFamily="34" charset="0"/>
              <a:buChar char="›"/>
            </a:pPr>
            <a:r>
              <a:rPr lang="en-IN" sz="1400" dirty="0">
                <a:solidFill>
                  <a:schemeClr val="bg1"/>
                </a:solidFill>
                <a:latin typeface="Arial Narrow" panose="020B0606020202030204" pitchFamily="34" charset="0"/>
              </a:rPr>
              <a:t>Elevate confidence</a:t>
            </a:r>
          </a:p>
          <a:p>
            <a:pPr marL="103188" indent="-103188">
              <a:buClr>
                <a:schemeClr val="bg1"/>
              </a:buClr>
              <a:buFont typeface="Arial Narrow" panose="020B0606020202030204" pitchFamily="34" charset="0"/>
              <a:buChar char="›"/>
            </a:pPr>
            <a:r>
              <a:rPr lang="en-IN" sz="1400" dirty="0">
                <a:solidFill>
                  <a:schemeClr val="bg1"/>
                </a:solidFill>
                <a:latin typeface="Arial Narrow" panose="020B0606020202030204" pitchFamily="34" charset="0"/>
              </a:rPr>
              <a:t>Quick delivery and frequent design launches</a:t>
            </a:r>
          </a:p>
          <a:p>
            <a:pPr marL="103188" indent="-103188">
              <a:buClr>
                <a:schemeClr val="bg1"/>
              </a:buClr>
              <a:buFont typeface="Arial Narrow" panose="020B0606020202030204" pitchFamily="34" charset="0"/>
              <a:buChar char="›"/>
            </a:pPr>
            <a:r>
              <a:rPr lang="en-IN" sz="1400" dirty="0">
                <a:solidFill>
                  <a:schemeClr val="bg1"/>
                </a:solidFill>
                <a:latin typeface="Arial Narrow" panose="020B0606020202030204" pitchFamily="34" charset="0"/>
              </a:rPr>
              <a:t>Increase in income for influencers</a:t>
            </a:r>
          </a:p>
        </p:txBody>
      </p:sp>
      <p:sp>
        <p:nvSpPr>
          <p:cNvPr id="34" name="TextBox 33">
            <a:extLst>
              <a:ext uri="{FF2B5EF4-FFF2-40B4-BE49-F238E27FC236}">
                <a16:creationId xmlns:a16="http://schemas.microsoft.com/office/drawing/2014/main" id="{C599FD34-A471-4013-86CD-14389CB7C21A}"/>
              </a:ext>
            </a:extLst>
          </p:cNvPr>
          <p:cNvSpPr txBox="1"/>
          <p:nvPr/>
        </p:nvSpPr>
        <p:spPr>
          <a:xfrm>
            <a:off x="4168267" y="2875774"/>
            <a:ext cx="1686947" cy="461665"/>
          </a:xfrm>
          <a:prstGeom prst="rect">
            <a:avLst/>
          </a:prstGeom>
          <a:noFill/>
        </p:spPr>
        <p:txBody>
          <a:bodyPr wrap="square" rtlCol="0">
            <a:spAutoFit/>
          </a:bodyPr>
          <a:lstStyle/>
          <a:p>
            <a:r>
              <a:rPr lang="en-IN" sz="1200" i="1" dirty="0">
                <a:solidFill>
                  <a:schemeClr val="accent3">
                    <a:lumMod val="50000"/>
                  </a:schemeClr>
                </a:solidFill>
                <a:latin typeface="Arial Narrow" panose="020B0606020202030204" pitchFamily="34" charset="0"/>
              </a:rPr>
              <a:t>How the products offered create customer gains</a:t>
            </a:r>
          </a:p>
        </p:txBody>
      </p:sp>
      <p:sp>
        <p:nvSpPr>
          <p:cNvPr id="35" name="TextBox 34">
            <a:extLst>
              <a:ext uri="{FF2B5EF4-FFF2-40B4-BE49-F238E27FC236}">
                <a16:creationId xmlns:a16="http://schemas.microsoft.com/office/drawing/2014/main" id="{7D4B6BC4-D937-452B-8DA1-AB44E09CCC6F}"/>
              </a:ext>
            </a:extLst>
          </p:cNvPr>
          <p:cNvSpPr txBox="1"/>
          <p:nvPr/>
        </p:nvSpPr>
        <p:spPr>
          <a:xfrm>
            <a:off x="3217151" y="1302983"/>
            <a:ext cx="2241497" cy="1169551"/>
          </a:xfrm>
          <a:prstGeom prst="round1Rect">
            <a:avLst/>
          </a:prstGeom>
          <a:solidFill>
            <a:srgbClr val="800000"/>
          </a:solidFill>
          <a:ln>
            <a:solidFill>
              <a:srgbClr val="800000"/>
            </a:solidFill>
          </a:ln>
        </p:spPr>
        <p:txBody>
          <a:bodyPr wrap="square" rtlCol="0">
            <a:spAutoFit/>
          </a:bodyPr>
          <a:lstStyle/>
          <a:p>
            <a:pPr marL="103188" indent="-103188">
              <a:buClr>
                <a:schemeClr val="bg1"/>
              </a:buClr>
              <a:buFont typeface="Arial Narrow" panose="020B0606020202030204" pitchFamily="34" charset="0"/>
              <a:buChar char="›"/>
            </a:pPr>
            <a:r>
              <a:rPr lang="en-IN" sz="1400" dirty="0">
                <a:solidFill>
                  <a:schemeClr val="bg1"/>
                </a:solidFill>
                <a:latin typeface="Arial Narrow" panose="020B0606020202030204" pitchFamily="34" charset="0"/>
              </a:rPr>
              <a:t>Shape personalities</a:t>
            </a:r>
          </a:p>
          <a:p>
            <a:pPr marL="103188" indent="-103188">
              <a:buClr>
                <a:schemeClr val="bg1"/>
              </a:buClr>
              <a:buFont typeface="Arial Narrow" panose="020B0606020202030204" pitchFamily="34" charset="0"/>
              <a:buChar char="›"/>
            </a:pPr>
            <a:r>
              <a:rPr lang="en-IN" sz="1400" dirty="0">
                <a:solidFill>
                  <a:schemeClr val="bg1"/>
                </a:solidFill>
                <a:latin typeface="Arial Narrow" panose="020B0606020202030204" pitchFamily="34" charset="0"/>
              </a:rPr>
              <a:t>Quick latest design launches</a:t>
            </a:r>
          </a:p>
          <a:p>
            <a:pPr marL="103188" indent="-103188">
              <a:buClr>
                <a:schemeClr val="bg1"/>
              </a:buClr>
              <a:buFont typeface="Arial Narrow" panose="020B0606020202030204" pitchFamily="34" charset="0"/>
              <a:buChar char="›"/>
            </a:pPr>
            <a:r>
              <a:rPr lang="en-IN" sz="1400" dirty="0">
                <a:solidFill>
                  <a:schemeClr val="bg1"/>
                </a:solidFill>
                <a:latin typeface="Arial Narrow" panose="020B0606020202030204" pitchFamily="34" charset="0"/>
              </a:rPr>
              <a:t>Reduction in cost and time</a:t>
            </a:r>
          </a:p>
          <a:p>
            <a:pPr marL="103188" indent="-103188">
              <a:buClr>
                <a:schemeClr val="bg1"/>
              </a:buClr>
              <a:buFont typeface="Arial Narrow" panose="020B0606020202030204" pitchFamily="34" charset="0"/>
              <a:buChar char="›"/>
            </a:pPr>
            <a:r>
              <a:rPr lang="en-IN" sz="1400" dirty="0">
                <a:solidFill>
                  <a:schemeClr val="bg1"/>
                </a:solidFill>
                <a:latin typeface="Arial Narrow" panose="020B0606020202030204" pitchFamily="34" charset="0"/>
              </a:rPr>
              <a:t>Access to celebrity designs</a:t>
            </a:r>
          </a:p>
          <a:p>
            <a:pPr marL="103188" indent="-103188">
              <a:buClr>
                <a:schemeClr val="bg1"/>
              </a:buClr>
              <a:buFont typeface="Arial Narrow" panose="020B0606020202030204" pitchFamily="34" charset="0"/>
              <a:buChar char="›"/>
            </a:pPr>
            <a:r>
              <a:rPr lang="en-IN" sz="1400" dirty="0">
                <a:solidFill>
                  <a:schemeClr val="bg1"/>
                </a:solidFill>
                <a:latin typeface="Arial Narrow" panose="020B0606020202030204" pitchFamily="34" charset="0"/>
              </a:rPr>
              <a:t>Access to larger audience </a:t>
            </a:r>
          </a:p>
        </p:txBody>
      </p:sp>
    </p:spTree>
    <p:extLst>
      <p:ext uri="{BB962C8B-B14F-4D97-AF65-F5344CB8AC3E}">
        <p14:creationId xmlns:p14="http://schemas.microsoft.com/office/powerpoint/2010/main" val="6735010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a:extLst>
              <a:ext uri="{FF2B5EF4-FFF2-40B4-BE49-F238E27FC236}">
                <a16:creationId xmlns:a16="http://schemas.microsoft.com/office/drawing/2014/main" id="{98B08DC1-89B4-491D-A95E-8E43B318CBAD}"/>
              </a:ext>
            </a:extLst>
          </p:cNvPr>
          <p:cNvGraphicFramePr/>
          <p:nvPr/>
        </p:nvGraphicFramePr>
        <p:xfrm>
          <a:off x="18697" y="268111"/>
          <a:ext cx="12192002" cy="10109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36" name="Group 35">
            <a:extLst>
              <a:ext uri="{FF2B5EF4-FFF2-40B4-BE49-F238E27FC236}">
                <a16:creationId xmlns:a16="http://schemas.microsoft.com/office/drawing/2014/main" id="{4734E40F-E6AC-4A51-81B9-4447612AB481}"/>
              </a:ext>
            </a:extLst>
          </p:cNvPr>
          <p:cNvGrpSpPr/>
          <p:nvPr/>
        </p:nvGrpSpPr>
        <p:grpSpPr>
          <a:xfrm>
            <a:off x="18697" y="1411077"/>
            <a:ext cx="5153071" cy="716893"/>
            <a:chOff x="18697" y="1252180"/>
            <a:chExt cx="5840362" cy="765671"/>
          </a:xfrm>
          <a:solidFill>
            <a:srgbClr val="800000"/>
          </a:solidFill>
        </p:grpSpPr>
        <p:sp>
          <p:nvSpPr>
            <p:cNvPr id="37" name="Rectangle 36">
              <a:extLst>
                <a:ext uri="{FF2B5EF4-FFF2-40B4-BE49-F238E27FC236}">
                  <a16:creationId xmlns:a16="http://schemas.microsoft.com/office/drawing/2014/main" id="{D1385B7A-5527-4DF8-88EB-521C22A8016D}"/>
                </a:ext>
              </a:extLst>
            </p:cNvPr>
            <p:cNvSpPr/>
            <p:nvPr/>
          </p:nvSpPr>
          <p:spPr>
            <a:xfrm>
              <a:off x="18697" y="1252180"/>
              <a:ext cx="5840362" cy="76567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778"/>
            </a:p>
          </p:txBody>
        </p:sp>
        <p:sp>
          <p:nvSpPr>
            <p:cNvPr id="38" name="TextBox 37">
              <a:extLst>
                <a:ext uri="{FF2B5EF4-FFF2-40B4-BE49-F238E27FC236}">
                  <a16:creationId xmlns:a16="http://schemas.microsoft.com/office/drawing/2014/main" id="{80EE3DB6-1E1E-40C9-B926-C2F4CAD136EA}"/>
                </a:ext>
              </a:extLst>
            </p:cNvPr>
            <p:cNvSpPr txBox="1"/>
            <p:nvPr/>
          </p:nvSpPr>
          <p:spPr>
            <a:xfrm>
              <a:off x="616462" y="1311850"/>
              <a:ext cx="4644832" cy="624564"/>
            </a:xfrm>
            <a:prstGeom prst="rect">
              <a:avLst/>
            </a:prstGeom>
            <a:grpFill/>
          </p:spPr>
          <p:txBody>
            <a:bodyPr wrap="square" rtlCol="0">
              <a:spAutoFit/>
            </a:bodyPr>
            <a:lstStyle/>
            <a:p>
              <a:pPr algn="ctr"/>
              <a:r>
                <a:rPr lang="en-IN" sz="3200" b="1" dirty="0">
                  <a:solidFill>
                    <a:schemeClr val="bg1"/>
                  </a:solidFill>
                  <a:effectLst>
                    <a:outerShdw blurRad="38100" dist="38100" dir="2700000" algn="tl">
                      <a:srgbClr val="000000">
                        <a:alpha val="43137"/>
                      </a:srgbClr>
                    </a:outerShdw>
                  </a:effectLst>
                </a:rPr>
                <a:t>VALUE PROPOSITION</a:t>
              </a:r>
            </a:p>
          </p:txBody>
        </p:sp>
      </p:grpSp>
      <p:sp>
        <p:nvSpPr>
          <p:cNvPr id="2" name="TextBox 1">
            <a:extLst>
              <a:ext uri="{FF2B5EF4-FFF2-40B4-BE49-F238E27FC236}">
                <a16:creationId xmlns:a16="http://schemas.microsoft.com/office/drawing/2014/main" id="{8A134F68-2A85-4524-B57F-850CC76215C3}"/>
              </a:ext>
            </a:extLst>
          </p:cNvPr>
          <p:cNvSpPr txBox="1"/>
          <p:nvPr/>
        </p:nvSpPr>
        <p:spPr>
          <a:xfrm>
            <a:off x="289560" y="2358803"/>
            <a:ext cx="4882208" cy="1323439"/>
          </a:xfrm>
          <a:prstGeom prst="rect">
            <a:avLst/>
          </a:prstGeom>
          <a:noFill/>
          <a:ln w="12700">
            <a:solidFill>
              <a:schemeClr val="tx1"/>
            </a:solidFill>
            <a:prstDash val="lgDashDot"/>
          </a:ln>
        </p:spPr>
        <p:txBody>
          <a:bodyPr wrap="square" rtlCol="0">
            <a:spAutoFit/>
          </a:bodyPr>
          <a:lstStyle/>
          <a:p>
            <a:r>
              <a:rPr lang="en-IN" sz="1600" i="1" dirty="0">
                <a:latin typeface="Arial Narrow" panose="020B0606020202030204" pitchFamily="34" charset="0"/>
              </a:rPr>
              <a:t>“Provide on-trend Ethnic, Indo-western styles catering to women of all ages , that won’t break the bank. We believe that everyone can enjoy the beauty of fashion. And be their own fashion icon. It aims to promptly offer stylish quality products at appealing prices to every user.”</a:t>
            </a:r>
          </a:p>
        </p:txBody>
      </p:sp>
      <p:sp>
        <p:nvSpPr>
          <p:cNvPr id="39" name="TextBox 38">
            <a:extLst>
              <a:ext uri="{FF2B5EF4-FFF2-40B4-BE49-F238E27FC236}">
                <a16:creationId xmlns:a16="http://schemas.microsoft.com/office/drawing/2014/main" id="{8C7FA6B9-C5E5-4394-962A-3329C3E0657E}"/>
              </a:ext>
            </a:extLst>
          </p:cNvPr>
          <p:cNvSpPr txBox="1"/>
          <p:nvPr/>
        </p:nvSpPr>
        <p:spPr>
          <a:xfrm>
            <a:off x="289560" y="3953583"/>
            <a:ext cx="4882208" cy="1077218"/>
          </a:xfrm>
          <a:prstGeom prst="rect">
            <a:avLst/>
          </a:prstGeom>
          <a:noFill/>
          <a:ln w="12700">
            <a:solidFill>
              <a:schemeClr val="tx1"/>
            </a:solidFill>
            <a:prstDash val="lgDashDot"/>
          </a:ln>
        </p:spPr>
        <p:txBody>
          <a:bodyPr wrap="square" rtlCol="0">
            <a:spAutoFit/>
          </a:bodyPr>
          <a:lstStyle/>
          <a:p>
            <a:r>
              <a:rPr lang="en-IN" sz="1600" i="1" dirty="0">
                <a:latin typeface="Arial Narrow" panose="020B0606020202030204" pitchFamily="34" charset="0"/>
              </a:rPr>
              <a:t>“Our Customers’ outward image reflects the confidence they feel inside. They are sophisticated, fashion forward and in control of their own destiny. Every member of our family is one of a kind.”</a:t>
            </a:r>
          </a:p>
        </p:txBody>
      </p:sp>
      <p:sp>
        <p:nvSpPr>
          <p:cNvPr id="40" name="TextBox 39">
            <a:extLst>
              <a:ext uri="{FF2B5EF4-FFF2-40B4-BE49-F238E27FC236}">
                <a16:creationId xmlns:a16="http://schemas.microsoft.com/office/drawing/2014/main" id="{B017B77B-FE33-4A94-9B5C-0109F0A25086}"/>
              </a:ext>
            </a:extLst>
          </p:cNvPr>
          <p:cNvSpPr txBox="1"/>
          <p:nvPr/>
        </p:nvSpPr>
        <p:spPr>
          <a:xfrm>
            <a:off x="289560" y="5391054"/>
            <a:ext cx="4882208" cy="830997"/>
          </a:xfrm>
          <a:prstGeom prst="rect">
            <a:avLst/>
          </a:prstGeom>
          <a:noFill/>
          <a:ln w="12700">
            <a:solidFill>
              <a:schemeClr val="tx1"/>
            </a:solidFill>
            <a:prstDash val="lgDashDot"/>
          </a:ln>
        </p:spPr>
        <p:txBody>
          <a:bodyPr wrap="square" rtlCol="0">
            <a:spAutoFit/>
          </a:bodyPr>
          <a:lstStyle/>
          <a:p>
            <a:r>
              <a:rPr lang="en-IN" sz="1600" i="1" dirty="0">
                <a:latin typeface="Arial Narrow" panose="020B0606020202030204" pitchFamily="34" charset="0"/>
              </a:rPr>
              <a:t>“Our designers are world class and best in their crafts. Each designer is unique to the family in providing designs for clothes which are extension of your personalities.”</a:t>
            </a:r>
          </a:p>
        </p:txBody>
      </p:sp>
      <p:grpSp>
        <p:nvGrpSpPr>
          <p:cNvPr id="41" name="Group 40">
            <a:extLst>
              <a:ext uri="{FF2B5EF4-FFF2-40B4-BE49-F238E27FC236}">
                <a16:creationId xmlns:a16="http://schemas.microsoft.com/office/drawing/2014/main" id="{F0BFA548-6337-45DF-BB69-41395F12796E}"/>
              </a:ext>
            </a:extLst>
          </p:cNvPr>
          <p:cNvGrpSpPr/>
          <p:nvPr/>
        </p:nvGrpSpPr>
        <p:grpSpPr>
          <a:xfrm>
            <a:off x="7038928" y="6171158"/>
            <a:ext cx="5153072" cy="576468"/>
            <a:chOff x="18696" y="1252180"/>
            <a:chExt cx="5840363" cy="765671"/>
          </a:xfrm>
          <a:solidFill>
            <a:srgbClr val="800000"/>
          </a:solidFill>
        </p:grpSpPr>
        <p:sp>
          <p:nvSpPr>
            <p:cNvPr id="42" name="Rectangle 41">
              <a:extLst>
                <a:ext uri="{FF2B5EF4-FFF2-40B4-BE49-F238E27FC236}">
                  <a16:creationId xmlns:a16="http://schemas.microsoft.com/office/drawing/2014/main" id="{A1B56EAE-4FA7-4A92-AE7F-93BFA44BB7DC}"/>
                </a:ext>
              </a:extLst>
            </p:cNvPr>
            <p:cNvSpPr/>
            <p:nvPr/>
          </p:nvSpPr>
          <p:spPr>
            <a:xfrm>
              <a:off x="18697" y="1252180"/>
              <a:ext cx="5840362" cy="76567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778"/>
            </a:p>
          </p:txBody>
        </p:sp>
        <p:sp>
          <p:nvSpPr>
            <p:cNvPr id="43" name="TextBox 42">
              <a:extLst>
                <a:ext uri="{FF2B5EF4-FFF2-40B4-BE49-F238E27FC236}">
                  <a16:creationId xmlns:a16="http://schemas.microsoft.com/office/drawing/2014/main" id="{7BDAA976-F0AF-422E-8470-321731739AE6}"/>
                </a:ext>
              </a:extLst>
            </p:cNvPr>
            <p:cNvSpPr txBox="1"/>
            <p:nvPr/>
          </p:nvSpPr>
          <p:spPr>
            <a:xfrm>
              <a:off x="18696" y="1311850"/>
              <a:ext cx="5840362" cy="558820"/>
            </a:xfrm>
            <a:prstGeom prst="rect">
              <a:avLst/>
            </a:prstGeom>
            <a:grpFill/>
          </p:spPr>
          <p:txBody>
            <a:bodyPr wrap="square" rtlCol="0">
              <a:spAutoFit/>
            </a:bodyPr>
            <a:lstStyle/>
            <a:p>
              <a:pPr algn="ctr"/>
              <a:r>
                <a:rPr lang="en-IN" sz="2800" b="1" dirty="0">
                  <a:solidFill>
                    <a:schemeClr val="bg1"/>
                  </a:solidFill>
                  <a:effectLst>
                    <a:outerShdw blurRad="38100" dist="38100" dir="2700000" algn="tl">
                      <a:srgbClr val="000000">
                        <a:alpha val="43137"/>
                      </a:srgbClr>
                    </a:outerShdw>
                  </a:effectLst>
                </a:rPr>
                <a:t>FITMENT WITH BUSINESS MODEL </a:t>
              </a:r>
            </a:p>
          </p:txBody>
        </p:sp>
      </p:grpSp>
      <p:pic>
        <p:nvPicPr>
          <p:cNvPr id="4" name="Picture 3">
            <a:extLst>
              <a:ext uri="{FF2B5EF4-FFF2-40B4-BE49-F238E27FC236}">
                <a16:creationId xmlns:a16="http://schemas.microsoft.com/office/drawing/2014/main" id="{1512AAC3-B493-41EC-A611-3D498791B474}"/>
              </a:ext>
            </a:extLst>
          </p:cNvPr>
          <p:cNvPicPr>
            <a:picLocks noChangeAspect="1"/>
          </p:cNvPicPr>
          <p:nvPr/>
        </p:nvPicPr>
        <p:blipFill rotWithShape="1">
          <a:blip r:embed="rId7">
            <a:extLst>
              <a:ext uri="{28A0092B-C50C-407E-A947-70E740481C1C}">
                <a14:useLocalDpi xmlns:a14="http://schemas.microsoft.com/office/drawing/2010/main" val="0"/>
              </a:ext>
            </a:extLst>
          </a:blip>
          <a:srcRect l="3250" t="20576" r="3250" b="52704"/>
          <a:stretch/>
        </p:blipFill>
        <p:spPr>
          <a:xfrm>
            <a:off x="5352905" y="1549575"/>
            <a:ext cx="6442855" cy="1035695"/>
          </a:xfrm>
          <a:prstGeom prst="rect">
            <a:avLst/>
          </a:prstGeom>
        </p:spPr>
      </p:pic>
      <p:sp>
        <p:nvSpPr>
          <p:cNvPr id="9" name="TextBox 8">
            <a:extLst>
              <a:ext uri="{FF2B5EF4-FFF2-40B4-BE49-F238E27FC236}">
                <a16:creationId xmlns:a16="http://schemas.microsoft.com/office/drawing/2014/main" id="{B7FDC81D-F72C-42BD-8A4C-B352CCA38766}"/>
              </a:ext>
            </a:extLst>
          </p:cNvPr>
          <p:cNvSpPr txBox="1"/>
          <p:nvPr/>
        </p:nvSpPr>
        <p:spPr>
          <a:xfrm>
            <a:off x="5506870" y="2824276"/>
            <a:ext cx="1351130" cy="817245"/>
          </a:xfrm>
          <a:prstGeom prst="roundRect">
            <a:avLst>
              <a:gd name="adj" fmla="val 16667"/>
            </a:avLst>
          </a:prstGeom>
          <a:noFill/>
          <a:ln>
            <a:solidFill>
              <a:schemeClr val="tx1"/>
            </a:solidFill>
            <a:prstDash val="lgDashDot"/>
          </a:ln>
        </p:spPr>
        <p:txBody>
          <a:bodyPr wrap="square" rtlCol="0">
            <a:spAutoFit/>
          </a:bodyPr>
          <a:lstStyle/>
          <a:p>
            <a:pPr algn="ctr"/>
            <a:r>
              <a:rPr lang="en-IN" sz="1400" dirty="0">
                <a:latin typeface="Arial Narrow" panose="020B0606020202030204" pitchFamily="34" charset="0"/>
              </a:rPr>
              <a:t>Inhouse Integrated design team</a:t>
            </a:r>
          </a:p>
        </p:txBody>
      </p:sp>
      <p:sp>
        <p:nvSpPr>
          <p:cNvPr id="44" name="TextBox 43">
            <a:extLst>
              <a:ext uri="{FF2B5EF4-FFF2-40B4-BE49-F238E27FC236}">
                <a16:creationId xmlns:a16="http://schemas.microsoft.com/office/drawing/2014/main" id="{A299E1C5-16D7-4CA6-A5C6-9D380A1F64EE}"/>
              </a:ext>
            </a:extLst>
          </p:cNvPr>
          <p:cNvSpPr txBox="1"/>
          <p:nvPr/>
        </p:nvSpPr>
        <p:spPr>
          <a:xfrm>
            <a:off x="7794055" y="2837649"/>
            <a:ext cx="1560554" cy="817245"/>
          </a:xfrm>
          <a:prstGeom prst="roundRect">
            <a:avLst>
              <a:gd name="adj" fmla="val 16667"/>
            </a:avLst>
          </a:prstGeom>
          <a:noFill/>
          <a:ln>
            <a:solidFill>
              <a:schemeClr val="tx1"/>
            </a:solidFill>
            <a:prstDash val="lgDashDot"/>
          </a:ln>
        </p:spPr>
        <p:txBody>
          <a:bodyPr wrap="square" rtlCol="0">
            <a:spAutoFit/>
          </a:bodyPr>
          <a:lstStyle/>
          <a:p>
            <a:pPr algn="ctr"/>
            <a:r>
              <a:rPr lang="en-IN" sz="1400" dirty="0">
                <a:latin typeface="Arial Narrow" panose="020B0606020202030204" pitchFamily="34" charset="0"/>
              </a:rPr>
              <a:t>Completely outsourced to integrated mills</a:t>
            </a:r>
          </a:p>
        </p:txBody>
      </p:sp>
      <p:sp>
        <p:nvSpPr>
          <p:cNvPr id="45" name="TextBox 44">
            <a:extLst>
              <a:ext uri="{FF2B5EF4-FFF2-40B4-BE49-F238E27FC236}">
                <a16:creationId xmlns:a16="http://schemas.microsoft.com/office/drawing/2014/main" id="{1AD9CE99-9758-4993-9C67-0D413BE672C3}"/>
              </a:ext>
            </a:extLst>
          </p:cNvPr>
          <p:cNvSpPr txBox="1"/>
          <p:nvPr/>
        </p:nvSpPr>
        <p:spPr>
          <a:xfrm>
            <a:off x="10474960" y="2824276"/>
            <a:ext cx="1168646" cy="340519"/>
          </a:xfrm>
          <a:prstGeom prst="roundRect">
            <a:avLst>
              <a:gd name="adj" fmla="val 16667"/>
            </a:avLst>
          </a:prstGeom>
          <a:noFill/>
          <a:ln>
            <a:solidFill>
              <a:schemeClr val="tx1"/>
            </a:solidFill>
            <a:prstDash val="lgDashDot"/>
          </a:ln>
        </p:spPr>
        <p:txBody>
          <a:bodyPr wrap="square" rtlCol="0">
            <a:spAutoFit/>
          </a:bodyPr>
          <a:lstStyle/>
          <a:p>
            <a:pPr algn="ctr"/>
            <a:r>
              <a:rPr lang="en-IN" sz="1400" dirty="0">
                <a:latin typeface="Arial Narrow" panose="020B0606020202030204" pitchFamily="34" charset="0"/>
              </a:rPr>
              <a:t>E-Commerce</a:t>
            </a:r>
          </a:p>
        </p:txBody>
      </p:sp>
      <p:sp>
        <p:nvSpPr>
          <p:cNvPr id="11" name="TextBox 10">
            <a:extLst>
              <a:ext uri="{FF2B5EF4-FFF2-40B4-BE49-F238E27FC236}">
                <a16:creationId xmlns:a16="http://schemas.microsoft.com/office/drawing/2014/main" id="{F4E25E29-060B-4A71-96FD-E698554B282D}"/>
              </a:ext>
            </a:extLst>
          </p:cNvPr>
          <p:cNvSpPr txBox="1"/>
          <p:nvPr/>
        </p:nvSpPr>
        <p:spPr>
          <a:xfrm>
            <a:off x="6527800" y="3838466"/>
            <a:ext cx="4470400" cy="526494"/>
          </a:xfrm>
          <a:prstGeom prst="snip2DiagRect">
            <a:avLst>
              <a:gd name="adj1" fmla="val 0"/>
              <a:gd name="adj2" fmla="val 30497"/>
            </a:avLst>
          </a:prstGeom>
          <a:solidFill>
            <a:srgbClr val="4C4D4E"/>
          </a:solidFill>
        </p:spPr>
        <p:txBody>
          <a:bodyPr wrap="square" rtlCol="0">
            <a:spAutoFit/>
          </a:bodyPr>
          <a:lstStyle/>
          <a:p>
            <a:pPr algn="ctr"/>
            <a:r>
              <a:rPr lang="en-IN" dirty="0">
                <a:solidFill>
                  <a:schemeClr val="bg1"/>
                </a:solidFill>
                <a:latin typeface="Arial Narrow" panose="020B0606020202030204" pitchFamily="34" charset="0"/>
              </a:rPr>
              <a:t>Design</a:t>
            </a:r>
          </a:p>
        </p:txBody>
      </p:sp>
      <p:sp>
        <p:nvSpPr>
          <p:cNvPr id="15" name="TextBox 14">
            <a:extLst>
              <a:ext uri="{FF2B5EF4-FFF2-40B4-BE49-F238E27FC236}">
                <a16:creationId xmlns:a16="http://schemas.microsoft.com/office/drawing/2014/main" id="{9DD3A78E-E36E-45E1-B7A9-BE55BC17790D}"/>
              </a:ext>
            </a:extLst>
          </p:cNvPr>
          <p:cNvSpPr txBox="1"/>
          <p:nvPr/>
        </p:nvSpPr>
        <p:spPr>
          <a:xfrm>
            <a:off x="7091762" y="4596852"/>
            <a:ext cx="3342476" cy="408623"/>
          </a:xfrm>
          <a:prstGeom prst="roundRect">
            <a:avLst/>
          </a:prstGeom>
          <a:solidFill>
            <a:srgbClr val="800000"/>
          </a:solidFill>
        </p:spPr>
        <p:txBody>
          <a:bodyPr wrap="square" rtlCol="0">
            <a:spAutoFit/>
          </a:bodyPr>
          <a:lstStyle/>
          <a:p>
            <a:pPr algn="ctr"/>
            <a:r>
              <a:rPr lang="en-IN" dirty="0">
                <a:solidFill>
                  <a:schemeClr val="bg1"/>
                </a:solidFill>
              </a:rPr>
              <a:t>In-House team</a:t>
            </a:r>
          </a:p>
        </p:txBody>
      </p:sp>
      <p:sp>
        <p:nvSpPr>
          <p:cNvPr id="46" name="TextBox 45">
            <a:extLst>
              <a:ext uri="{FF2B5EF4-FFF2-40B4-BE49-F238E27FC236}">
                <a16:creationId xmlns:a16="http://schemas.microsoft.com/office/drawing/2014/main" id="{BF525A81-F726-44A2-BB2D-964C1C6756AD}"/>
              </a:ext>
            </a:extLst>
          </p:cNvPr>
          <p:cNvSpPr txBox="1"/>
          <p:nvPr/>
        </p:nvSpPr>
        <p:spPr>
          <a:xfrm>
            <a:off x="7264400" y="5179694"/>
            <a:ext cx="2997201" cy="817245"/>
          </a:xfrm>
          <a:prstGeom prst="roundRect">
            <a:avLst>
              <a:gd name="adj" fmla="val 16667"/>
            </a:avLst>
          </a:prstGeom>
          <a:noFill/>
          <a:ln>
            <a:solidFill>
              <a:schemeClr val="tx1"/>
            </a:solidFill>
            <a:prstDash val="lgDashDot"/>
          </a:ln>
        </p:spPr>
        <p:txBody>
          <a:bodyPr wrap="square" rtlCol="0">
            <a:spAutoFit/>
          </a:bodyPr>
          <a:lstStyle/>
          <a:p>
            <a:pPr marL="285750" indent="-285750" algn="ctr">
              <a:buFont typeface="Wingdings" panose="05000000000000000000" pitchFamily="2" charset="2"/>
              <a:buChar char="ü"/>
            </a:pPr>
            <a:r>
              <a:rPr lang="en-IN" sz="1400" dirty="0">
                <a:latin typeface="Arial Narrow" panose="020B0606020202030204" pitchFamily="34" charset="0"/>
              </a:rPr>
              <a:t>Control &amp; Flexibility to create designs</a:t>
            </a:r>
          </a:p>
          <a:p>
            <a:pPr marL="285750" indent="-285750" algn="ctr">
              <a:buFont typeface="Wingdings" panose="05000000000000000000" pitchFamily="2" charset="2"/>
              <a:buChar char="ü"/>
            </a:pPr>
            <a:r>
              <a:rPr lang="en-IN" sz="1400" dirty="0">
                <a:latin typeface="Arial Narrow" panose="020B0606020202030204" pitchFamily="34" charset="0"/>
              </a:rPr>
              <a:t>Feedback loop; integrated function</a:t>
            </a:r>
          </a:p>
          <a:p>
            <a:pPr marL="285750" indent="-285750" algn="ctr">
              <a:buFont typeface="Wingdings" panose="05000000000000000000" pitchFamily="2" charset="2"/>
              <a:buChar char="ü"/>
            </a:pPr>
            <a:r>
              <a:rPr lang="en-IN" sz="1400" dirty="0">
                <a:latin typeface="Arial Narrow" panose="020B0606020202030204" pitchFamily="34" charset="0"/>
              </a:rPr>
              <a:t>High Control as “Brand”/ “Design”</a:t>
            </a:r>
          </a:p>
        </p:txBody>
      </p:sp>
      <p:cxnSp>
        <p:nvCxnSpPr>
          <p:cNvPr id="18" name="Straight Arrow Connector 17">
            <a:extLst>
              <a:ext uri="{FF2B5EF4-FFF2-40B4-BE49-F238E27FC236}">
                <a16:creationId xmlns:a16="http://schemas.microsoft.com/office/drawing/2014/main" id="{1F0D013C-1CF7-49C6-98B6-22180EE26DE2}"/>
              </a:ext>
            </a:extLst>
          </p:cNvPr>
          <p:cNvCxnSpPr>
            <a:cxnSpLocks/>
            <a:stCxn id="11" idx="1"/>
            <a:endCxn id="15" idx="0"/>
          </p:cNvCxnSpPr>
          <p:nvPr/>
        </p:nvCxnSpPr>
        <p:spPr>
          <a:xfrm>
            <a:off x="8763000" y="4364960"/>
            <a:ext cx="0" cy="231892"/>
          </a:xfrm>
          <a:prstGeom prst="straightConnector1">
            <a:avLst/>
          </a:prstGeom>
          <a:ln w="19050">
            <a:solidFill>
              <a:srgbClr val="800000"/>
            </a:solidFill>
            <a:tailEnd type="triangle"/>
          </a:ln>
        </p:spPr>
        <p:style>
          <a:lnRef idx="1">
            <a:schemeClr val="dk1"/>
          </a:lnRef>
          <a:fillRef idx="0">
            <a:schemeClr val="dk1"/>
          </a:fillRef>
          <a:effectRef idx="0">
            <a:schemeClr val="dk1"/>
          </a:effectRef>
          <a:fontRef idx="minor">
            <a:schemeClr val="tx1"/>
          </a:fontRef>
        </p:style>
      </p:cxnSp>
      <p:cxnSp>
        <p:nvCxnSpPr>
          <p:cNvPr id="47" name="Straight Arrow Connector 46">
            <a:extLst>
              <a:ext uri="{FF2B5EF4-FFF2-40B4-BE49-F238E27FC236}">
                <a16:creationId xmlns:a16="http://schemas.microsoft.com/office/drawing/2014/main" id="{63FE0F75-B563-447F-8FA6-5BAD0F42DEC5}"/>
              </a:ext>
            </a:extLst>
          </p:cNvPr>
          <p:cNvCxnSpPr>
            <a:cxnSpLocks/>
          </p:cNvCxnSpPr>
          <p:nvPr/>
        </p:nvCxnSpPr>
        <p:spPr>
          <a:xfrm>
            <a:off x="8763001" y="5037454"/>
            <a:ext cx="0" cy="82999"/>
          </a:xfrm>
          <a:prstGeom prst="straightConnector1">
            <a:avLst/>
          </a:prstGeom>
          <a:ln w="19050">
            <a:solidFill>
              <a:srgbClr val="800000"/>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3610614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dirty="0">
                <a:solidFill>
                  <a:schemeClr val="tx1"/>
                </a:solidFill>
                <a:latin typeface="Arial Narrow" panose="020B0606020202030204" pitchFamily="34" charset="0"/>
              </a:rPr>
              <a:t>International Management Institute</a:t>
            </a:r>
          </a:p>
        </p:txBody>
      </p:sp>
      <p:sp>
        <p:nvSpPr>
          <p:cNvPr id="6" name="Slide Number Placeholder 5"/>
          <p:cNvSpPr>
            <a:spLocks noGrp="1"/>
          </p:cNvSpPr>
          <p:nvPr>
            <p:ph type="sldNum" sz="quarter" idx="12"/>
          </p:nvPr>
        </p:nvSpPr>
        <p:spPr/>
        <p:txBody>
          <a:bodyPr/>
          <a:lstStyle/>
          <a:p>
            <a:fld id="{7B220C2E-4A3E-480A-97B1-3CF3EC258EA5}" type="slidenum">
              <a:rPr lang="en-US" smtClean="0">
                <a:solidFill>
                  <a:schemeClr val="tx1"/>
                </a:solidFill>
                <a:latin typeface="Arial Narrow" panose="020B0606020202030204" pitchFamily="34" charset="0"/>
              </a:rPr>
              <a:pPr/>
              <a:t>12</a:t>
            </a:fld>
            <a:endParaRPr lang="en-US" dirty="0">
              <a:solidFill>
                <a:schemeClr val="tx1"/>
              </a:solidFill>
              <a:latin typeface="Arial Narrow" panose="020B0606020202030204" pitchFamily="34" charset="0"/>
            </a:endParaRPr>
          </a:p>
        </p:txBody>
      </p:sp>
      <p:grpSp>
        <p:nvGrpSpPr>
          <p:cNvPr id="7" name="Group 6"/>
          <p:cNvGrpSpPr/>
          <p:nvPr/>
        </p:nvGrpSpPr>
        <p:grpSpPr>
          <a:xfrm>
            <a:off x="-2" y="2104969"/>
            <a:ext cx="12192002" cy="2586389"/>
            <a:chOff x="-2" y="2088418"/>
            <a:chExt cx="12192000" cy="2618719"/>
          </a:xfrm>
          <a:solidFill>
            <a:srgbClr val="800000"/>
          </a:solidFill>
        </p:grpSpPr>
        <p:sp>
          <p:nvSpPr>
            <p:cNvPr id="8" name="Rectangle 7"/>
            <p:cNvSpPr/>
            <p:nvPr/>
          </p:nvSpPr>
          <p:spPr>
            <a:xfrm>
              <a:off x="-2" y="2088418"/>
              <a:ext cx="12192000" cy="26187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778"/>
            </a:p>
          </p:txBody>
        </p:sp>
        <p:sp>
          <p:nvSpPr>
            <p:cNvPr id="9" name="TextBox 8"/>
            <p:cNvSpPr txBox="1"/>
            <p:nvPr/>
          </p:nvSpPr>
          <p:spPr>
            <a:xfrm>
              <a:off x="2483555" y="3087469"/>
              <a:ext cx="7262285" cy="646331"/>
            </a:xfrm>
            <a:prstGeom prst="rect">
              <a:avLst/>
            </a:prstGeom>
            <a:grpFill/>
          </p:spPr>
          <p:txBody>
            <a:bodyPr wrap="square" rtlCol="0">
              <a:spAutoFit/>
            </a:bodyPr>
            <a:lstStyle/>
            <a:p>
              <a:pPr algn="ctr"/>
              <a:r>
                <a:rPr lang="en-IN" sz="3556" b="1" dirty="0">
                  <a:solidFill>
                    <a:schemeClr val="bg1"/>
                  </a:solidFill>
                  <a:effectLst>
                    <a:outerShdw blurRad="38100" dist="38100" dir="2700000" algn="tl">
                      <a:srgbClr val="000000">
                        <a:alpha val="43137"/>
                      </a:srgbClr>
                    </a:outerShdw>
                  </a:effectLst>
                </a:rPr>
                <a:t>GO-TO-MARKET STRATEGY</a:t>
              </a:r>
            </a:p>
          </p:txBody>
        </p:sp>
      </p:grpSp>
      <p:sp>
        <p:nvSpPr>
          <p:cNvPr id="10" name="TextBox 9"/>
          <p:cNvSpPr txBox="1"/>
          <p:nvPr/>
        </p:nvSpPr>
        <p:spPr>
          <a:xfrm>
            <a:off x="1956741" y="42334"/>
            <a:ext cx="8579556" cy="364772"/>
          </a:xfrm>
          <a:prstGeom prst="rect">
            <a:avLst/>
          </a:prstGeom>
          <a:noFill/>
        </p:spPr>
        <p:txBody>
          <a:bodyPr wrap="square" rtlCol="0">
            <a:spAutoFit/>
          </a:bodyPr>
          <a:lstStyle/>
          <a:p>
            <a:pPr algn="ctr"/>
            <a:r>
              <a:rPr lang="en-US" sz="1778" b="1" i="1" dirty="0">
                <a:solidFill>
                  <a:schemeClr val="bg1"/>
                </a:solidFill>
              </a:rPr>
              <a:t>Go-To-Market Strategy</a:t>
            </a:r>
          </a:p>
        </p:txBody>
      </p:sp>
      <p:graphicFrame>
        <p:nvGraphicFramePr>
          <p:cNvPr id="11" name="Diagram 10"/>
          <p:cNvGraphicFramePr/>
          <p:nvPr>
            <p:extLst>
              <p:ext uri="{D42A27DB-BD31-4B8C-83A1-F6EECF244321}">
                <p14:modId xmlns:p14="http://schemas.microsoft.com/office/powerpoint/2010/main" val="2409889398"/>
              </p:ext>
            </p:extLst>
          </p:nvPr>
        </p:nvGraphicFramePr>
        <p:xfrm>
          <a:off x="18697" y="268111"/>
          <a:ext cx="12192002" cy="10109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249775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6D4E35CF-BC94-461C-BA36-6678D1F34D0C}"/>
              </a:ext>
            </a:extLst>
          </p:cNvPr>
          <p:cNvGrpSpPr/>
          <p:nvPr/>
        </p:nvGrpSpPr>
        <p:grpSpPr>
          <a:xfrm>
            <a:off x="1186494" y="1412023"/>
            <a:ext cx="9819011" cy="4704513"/>
            <a:chOff x="86989" y="436447"/>
            <a:chExt cx="11654789" cy="5184864"/>
          </a:xfrm>
        </p:grpSpPr>
        <p:grpSp>
          <p:nvGrpSpPr>
            <p:cNvPr id="10" name="Group 9">
              <a:extLst>
                <a:ext uri="{FF2B5EF4-FFF2-40B4-BE49-F238E27FC236}">
                  <a16:creationId xmlns:a16="http://schemas.microsoft.com/office/drawing/2014/main" id="{761AC5C1-998B-4359-963F-81B3E1F9253B}"/>
                </a:ext>
              </a:extLst>
            </p:cNvPr>
            <p:cNvGrpSpPr/>
            <p:nvPr/>
          </p:nvGrpSpPr>
          <p:grpSpPr>
            <a:xfrm>
              <a:off x="2913001" y="1933731"/>
              <a:ext cx="5461416" cy="3687580"/>
              <a:chOff x="2738203" y="1214204"/>
              <a:chExt cx="6505731" cy="4002374"/>
            </a:xfrm>
          </p:grpSpPr>
          <p:grpSp>
            <p:nvGrpSpPr>
              <p:cNvPr id="4" name="Group 3">
                <a:extLst>
                  <a:ext uri="{FF2B5EF4-FFF2-40B4-BE49-F238E27FC236}">
                    <a16:creationId xmlns:a16="http://schemas.microsoft.com/office/drawing/2014/main" id="{E71DD349-6A87-406A-9EC7-2BAFBE22DC8F}"/>
                  </a:ext>
                </a:extLst>
              </p:cNvPr>
              <p:cNvGrpSpPr/>
              <p:nvPr/>
            </p:nvGrpSpPr>
            <p:grpSpPr>
              <a:xfrm>
                <a:off x="2738203" y="1214204"/>
                <a:ext cx="6505731" cy="4002374"/>
                <a:chOff x="2843134" y="914401"/>
                <a:chExt cx="6505731" cy="4002374"/>
              </a:xfrm>
            </p:grpSpPr>
            <p:sp>
              <p:nvSpPr>
                <p:cNvPr id="2" name="Isosceles Triangle 1">
                  <a:extLst>
                    <a:ext uri="{FF2B5EF4-FFF2-40B4-BE49-F238E27FC236}">
                      <a16:creationId xmlns:a16="http://schemas.microsoft.com/office/drawing/2014/main" id="{DE01ADF1-35ED-4DEA-A949-5332D346471E}"/>
                    </a:ext>
                  </a:extLst>
                </p:cNvPr>
                <p:cNvSpPr/>
                <p:nvPr/>
              </p:nvSpPr>
              <p:spPr>
                <a:xfrm>
                  <a:off x="2843134" y="914401"/>
                  <a:ext cx="6505731" cy="4002374"/>
                </a:xfrm>
                <a:prstGeom prst="triangle">
                  <a:avLst/>
                </a:prstGeom>
                <a:solidFill>
                  <a:schemeClr val="bg2">
                    <a:lumMod val="25000"/>
                  </a:schemeClr>
                </a:solidFill>
                <a:ln>
                  <a:solidFill>
                    <a:schemeClr val="bg2">
                      <a:lumMod val="25000"/>
                    </a:schemeClr>
                  </a:solid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sz="1400" b="1" spc="50" dirty="0">
                    <a:ln w="0"/>
                    <a:solidFill>
                      <a:schemeClr val="bg2"/>
                    </a:solidFill>
                    <a:effectLst>
                      <a:innerShdw blurRad="63500" dist="50800" dir="13500000">
                        <a:srgbClr val="000000">
                          <a:alpha val="50000"/>
                        </a:srgbClr>
                      </a:innerShdw>
                    </a:effectLst>
                    <a:latin typeface="Arial Narrow" panose="020B0606020202030204" pitchFamily="34" charset="0"/>
                  </a:endParaRPr>
                </a:p>
              </p:txBody>
            </p:sp>
            <p:sp>
              <p:nvSpPr>
                <p:cNvPr id="3" name="Isosceles Triangle 2">
                  <a:extLst>
                    <a:ext uri="{FF2B5EF4-FFF2-40B4-BE49-F238E27FC236}">
                      <a16:creationId xmlns:a16="http://schemas.microsoft.com/office/drawing/2014/main" id="{2B8C0D76-91C6-4725-B903-740EB0D8ED8F}"/>
                    </a:ext>
                  </a:extLst>
                </p:cNvPr>
                <p:cNvSpPr/>
                <p:nvPr/>
              </p:nvSpPr>
              <p:spPr>
                <a:xfrm flipV="1">
                  <a:off x="4799350" y="2623279"/>
                  <a:ext cx="2593298" cy="2188564"/>
                </a:xfrm>
                <a:prstGeom prst="triangle">
                  <a:avLst/>
                </a:prstGeom>
                <a:solidFill>
                  <a:srgbClr val="800000"/>
                </a:solidFill>
                <a:ln>
                  <a:solidFill>
                    <a:srgbClr val="800000"/>
                  </a:solid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sz="1400" b="1" spc="50">
                    <a:ln w="0"/>
                    <a:solidFill>
                      <a:schemeClr val="bg2"/>
                    </a:solidFill>
                    <a:effectLst>
                      <a:innerShdw blurRad="63500" dist="50800" dir="13500000">
                        <a:srgbClr val="000000">
                          <a:alpha val="50000"/>
                        </a:srgbClr>
                      </a:innerShdw>
                    </a:effectLst>
                    <a:latin typeface="Arial Narrow" panose="020B0606020202030204" pitchFamily="34" charset="0"/>
                  </a:endParaRPr>
                </a:p>
              </p:txBody>
            </p:sp>
          </p:grpSp>
          <p:sp>
            <p:nvSpPr>
              <p:cNvPr id="5" name="TextBox 4">
                <a:extLst>
                  <a:ext uri="{FF2B5EF4-FFF2-40B4-BE49-F238E27FC236}">
                    <a16:creationId xmlns:a16="http://schemas.microsoft.com/office/drawing/2014/main" id="{893A0AB4-3151-4915-B641-542471017AC1}"/>
                  </a:ext>
                </a:extLst>
              </p:cNvPr>
              <p:cNvSpPr txBox="1"/>
              <p:nvPr/>
            </p:nvSpPr>
            <p:spPr>
              <a:xfrm>
                <a:off x="5236683" y="3111418"/>
                <a:ext cx="1548987" cy="634695"/>
              </a:xfrm>
              <a:prstGeom prst="rect">
                <a:avLst/>
              </a:prstGeom>
              <a:noFill/>
            </p:spPr>
            <p:txBody>
              <a:bodyPr wrap="square" rtlCol="0">
                <a:spAutoFit/>
              </a:bodyPr>
              <a:lstStyle/>
              <a:p>
                <a:pPr algn="ctr"/>
                <a:r>
                  <a:rPr lang="en-IN" sz="1600" b="1" i="1" dirty="0">
                    <a:solidFill>
                      <a:schemeClr val="bg1"/>
                    </a:solidFill>
                    <a:effectLst>
                      <a:outerShdw blurRad="38100" dist="38100" dir="2700000" algn="tl">
                        <a:srgbClr val="000000">
                          <a:alpha val="43137"/>
                        </a:srgbClr>
                      </a:outerShdw>
                    </a:effectLst>
                    <a:latin typeface="Arial Narrow" panose="020B0606020202030204" pitchFamily="34" charset="0"/>
                  </a:rPr>
                  <a:t>GTM STRATEGY</a:t>
                </a:r>
              </a:p>
            </p:txBody>
          </p:sp>
          <p:sp>
            <p:nvSpPr>
              <p:cNvPr id="6" name="TextBox 5">
                <a:extLst>
                  <a:ext uri="{FF2B5EF4-FFF2-40B4-BE49-F238E27FC236}">
                    <a16:creationId xmlns:a16="http://schemas.microsoft.com/office/drawing/2014/main" id="{74BF7942-1804-452A-9071-30D30FFCAB66}"/>
                  </a:ext>
                </a:extLst>
              </p:cNvPr>
              <p:cNvSpPr txBox="1"/>
              <p:nvPr/>
            </p:nvSpPr>
            <p:spPr>
              <a:xfrm>
                <a:off x="5391461" y="2098622"/>
                <a:ext cx="1229194" cy="367455"/>
              </a:xfrm>
              <a:prstGeom prst="rect">
                <a:avLst/>
              </a:prstGeom>
              <a:noFill/>
            </p:spPr>
            <p:txBody>
              <a:bodyPr wrap="square" rtlCol="0">
                <a:spAutoFit/>
              </a:bodyPr>
              <a:lstStyle/>
              <a:p>
                <a:pPr algn="ctr"/>
                <a:r>
                  <a:rPr lang="en-IN" sz="1600" b="1" i="1" dirty="0">
                    <a:solidFill>
                      <a:schemeClr val="bg1"/>
                    </a:solidFill>
                    <a:effectLst>
                      <a:outerShdw blurRad="38100" dist="38100" dir="2700000" algn="tl">
                        <a:srgbClr val="000000">
                          <a:alpha val="43137"/>
                        </a:srgbClr>
                      </a:outerShdw>
                    </a:effectLst>
                    <a:latin typeface="Arial Narrow" panose="020B0606020202030204" pitchFamily="34" charset="0"/>
                  </a:rPr>
                  <a:t>WHAT?</a:t>
                </a:r>
              </a:p>
            </p:txBody>
          </p:sp>
          <p:grpSp>
            <p:nvGrpSpPr>
              <p:cNvPr id="9" name="Group 8">
                <a:extLst>
                  <a:ext uri="{FF2B5EF4-FFF2-40B4-BE49-F238E27FC236}">
                    <a16:creationId xmlns:a16="http://schemas.microsoft.com/office/drawing/2014/main" id="{B8BBAC94-2D9A-48E0-BD1C-B17F1BEFB30F}"/>
                  </a:ext>
                </a:extLst>
              </p:cNvPr>
              <p:cNvGrpSpPr/>
              <p:nvPr/>
            </p:nvGrpSpPr>
            <p:grpSpPr>
              <a:xfrm>
                <a:off x="3952404" y="3942415"/>
                <a:ext cx="4347148" cy="367455"/>
                <a:chOff x="3817494" y="4287186"/>
                <a:chExt cx="4347148" cy="367455"/>
              </a:xfrm>
            </p:grpSpPr>
            <p:sp>
              <p:nvSpPr>
                <p:cNvPr id="7" name="TextBox 6">
                  <a:extLst>
                    <a:ext uri="{FF2B5EF4-FFF2-40B4-BE49-F238E27FC236}">
                      <a16:creationId xmlns:a16="http://schemas.microsoft.com/office/drawing/2014/main" id="{6ECA12C8-446F-49E2-943B-0949CC2F4D1B}"/>
                    </a:ext>
                  </a:extLst>
                </p:cNvPr>
                <p:cNvSpPr txBox="1"/>
                <p:nvPr/>
              </p:nvSpPr>
              <p:spPr>
                <a:xfrm>
                  <a:off x="3817494" y="4287186"/>
                  <a:ext cx="1434059" cy="367455"/>
                </a:xfrm>
                <a:prstGeom prst="rect">
                  <a:avLst/>
                </a:prstGeom>
                <a:noFill/>
              </p:spPr>
              <p:txBody>
                <a:bodyPr wrap="square" rtlCol="0">
                  <a:spAutoFit/>
                </a:bodyPr>
                <a:lstStyle/>
                <a:p>
                  <a:pPr algn="ctr"/>
                  <a:r>
                    <a:rPr lang="en-IN" sz="1600" b="1" i="1" dirty="0">
                      <a:solidFill>
                        <a:schemeClr val="bg1"/>
                      </a:solidFill>
                      <a:effectLst>
                        <a:outerShdw blurRad="38100" dist="38100" dir="2700000" algn="tl">
                          <a:srgbClr val="000000">
                            <a:alpha val="43137"/>
                          </a:srgbClr>
                        </a:outerShdw>
                      </a:effectLst>
                      <a:latin typeface="Arial Narrow" panose="020B0606020202030204" pitchFamily="34" charset="0"/>
                    </a:rPr>
                    <a:t>HOW?</a:t>
                  </a:r>
                </a:p>
              </p:txBody>
            </p:sp>
            <p:sp>
              <p:nvSpPr>
                <p:cNvPr id="8" name="TextBox 7">
                  <a:extLst>
                    <a:ext uri="{FF2B5EF4-FFF2-40B4-BE49-F238E27FC236}">
                      <a16:creationId xmlns:a16="http://schemas.microsoft.com/office/drawing/2014/main" id="{FDDC515B-95AE-4DCD-A281-99AC52A65113}"/>
                    </a:ext>
                  </a:extLst>
                </p:cNvPr>
                <p:cNvSpPr txBox="1"/>
                <p:nvPr/>
              </p:nvSpPr>
              <p:spPr>
                <a:xfrm>
                  <a:off x="6730583" y="4287186"/>
                  <a:ext cx="1434059" cy="367455"/>
                </a:xfrm>
                <a:prstGeom prst="rect">
                  <a:avLst/>
                </a:prstGeom>
                <a:noFill/>
              </p:spPr>
              <p:txBody>
                <a:bodyPr wrap="square" rtlCol="0">
                  <a:spAutoFit/>
                </a:bodyPr>
                <a:lstStyle/>
                <a:p>
                  <a:pPr algn="ctr"/>
                  <a:r>
                    <a:rPr lang="en-IN" sz="1600" b="1" i="1" dirty="0">
                      <a:solidFill>
                        <a:schemeClr val="bg1"/>
                      </a:solidFill>
                      <a:effectLst>
                        <a:outerShdw blurRad="38100" dist="38100" dir="2700000" algn="tl">
                          <a:srgbClr val="000000">
                            <a:alpha val="43137"/>
                          </a:srgbClr>
                        </a:outerShdw>
                      </a:effectLst>
                      <a:latin typeface="Arial Narrow" panose="020B0606020202030204" pitchFamily="34" charset="0"/>
                    </a:rPr>
                    <a:t>WHO?</a:t>
                  </a:r>
                </a:p>
              </p:txBody>
            </p:sp>
          </p:grpSp>
        </p:grpSp>
        <p:sp>
          <p:nvSpPr>
            <p:cNvPr id="11" name="TextBox 10">
              <a:extLst>
                <a:ext uri="{FF2B5EF4-FFF2-40B4-BE49-F238E27FC236}">
                  <a16:creationId xmlns:a16="http://schemas.microsoft.com/office/drawing/2014/main" id="{171B730C-86AC-4365-A099-346ED0796D2D}"/>
                </a:ext>
              </a:extLst>
            </p:cNvPr>
            <p:cNvSpPr txBox="1"/>
            <p:nvPr/>
          </p:nvSpPr>
          <p:spPr>
            <a:xfrm>
              <a:off x="8484156" y="3633196"/>
              <a:ext cx="3257622" cy="1384995"/>
            </a:xfrm>
            <a:prstGeom prst="rect">
              <a:avLst/>
            </a:prstGeom>
            <a:noFill/>
          </p:spPr>
          <p:txBody>
            <a:bodyPr wrap="square" rtlCol="0">
              <a:spAutoFit/>
            </a:bodyPr>
            <a:lstStyle/>
            <a:p>
              <a:pPr marL="285750" indent="-285750">
                <a:buFont typeface="Arial" panose="020B0604020202020204" pitchFamily="34" charset="0"/>
                <a:buChar char="•"/>
              </a:pPr>
              <a:r>
                <a:rPr lang="en-IN" sz="1400" dirty="0">
                  <a:latin typeface="Arial Narrow" panose="020B0606020202030204" pitchFamily="34" charset="0"/>
                </a:rPr>
                <a:t>Target: 18-45 age group</a:t>
              </a:r>
            </a:p>
            <a:p>
              <a:pPr marL="285750" indent="-285750">
                <a:buFont typeface="Arial" panose="020B0604020202020204" pitchFamily="34" charset="0"/>
                <a:buChar char="•"/>
              </a:pPr>
              <a:r>
                <a:rPr lang="en-IN" sz="1400" dirty="0">
                  <a:latin typeface="Arial Narrow" panose="020B0606020202030204" pitchFamily="34" charset="0"/>
                </a:rPr>
                <a:t>Approximately 25% of population</a:t>
              </a:r>
            </a:p>
            <a:p>
              <a:pPr marL="285750" indent="-285750">
                <a:buFont typeface="Arial" panose="020B0604020202020204" pitchFamily="34" charset="0"/>
                <a:buChar char="•"/>
              </a:pPr>
              <a:r>
                <a:rPr lang="en-IN" sz="1400" dirty="0">
                  <a:latin typeface="Arial Narrow" panose="020B0606020202030204" pitchFamily="34" charset="0"/>
                </a:rPr>
                <a:t>College going, working professional</a:t>
              </a:r>
            </a:p>
            <a:p>
              <a:pPr marL="285750" indent="-285750">
                <a:buFont typeface="Arial" panose="020B0604020202020204" pitchFamily="34" charset="0"/>
                <a:buChar char="•"/>
              </a:pPr>
              <a:r>
                <a:rPr lang="en-IN" sz="1400" dirty="0">
                  <a:latin typeface="Arial Narrow" panose="020B0606020202030204" pitchFamily="34" charset="0"/>
                </a:rPr>
                <a:t>Media habits: 2-3 hours spent on social media platforms</a:t>
              </a:r>
            </a:p>
            <a:p>
              <a:pPr marL="285750" indent="-285750">
                <a:buFont typeface="Arial" panose="020B0604020202020204" pitchFamily="34" charset="0"/>
                <a:buChar char="•"/>
              </a:pPr>
              <a:r>
                <a:rPr lang="en-IN" sz="1400" dirty="0">
                  <a:latin typeface="Arial Narrow" panose="020B0606020202030204" pitchFamily="34" charset="0"/>
                </a:rPr>
                <a:t>Looking for new trends and cultures</a:t>
              </a:r>
            </a:p>
          </p:txBody>
        </p:sp>
        <p:sp>
          <p:nvSpPr>
            <p:cNvPr id="12" name="TextBox 11">
              <a:extLst>
                <a:ext uri="{FF2B5EF4-FFF2-40B4-BE49-F238E27FC236}">
                  <a16:creationId xmlns:a16="http://schemas.microsoft.com/office/drawing/2014/main" id="{9A0ED0DE-2A5A-48B6-88C9-0F66C3AF27FC}"/>
                </a:ext>
              </a:extLst>
            </p:cNvPr>
            <p:cNvSpPr txBox="1"/>
            <p:nvPr/>
          </p:nvSpPr>
          <p:spPr>
            <a:xfrm>
              <a:off x="86989" y="3667985"/>
              <a:ext cx="2868417" cy="1815882"/>
            </a:xfrm>
            <a:prstGeom prst="rect">
              <a:avLst/>
            </a:prstGeom>
            <a:noFill/>
          </p:spPr>
          <p:txBody>
            <a:bodyPr wrap="square" rtlCol="0">
              <a:spAutoFit/>
            </a:bodyPr>
            <a:lstStyle/>
            <a:p>
              <a:pPr marL="285750" indent="-285750">
                <a:buFont typeface="Arial" panose="020B0604020202020204" pitchFamily="34" charset="0"/>
                <a:buChar char="•"/>
              </a:pPr>
              <a:r>
                <a:rPr lang="en-IN" sz="1400" dirty="0">
                  <a:latin typeface="Arial Narrow" panose="020B0606020202030204" pitchFamily="34" charset="0"/>
                </a:rPr>
                <a:t>Online, Direct Selling</a:t>
              </a:r>
            </a:p>
            <a:p>
              <a:pPr marL="285750" indent="-285750">
                <a:buFont typeface="Arial" panose="020B0604020202020204" pitchFamily="34" charset="0"/>
                <a:buChar char="•"/>
              </a:pPr>
              <a:r>
                <a:rPr lang="en-IN" sz="1400" dirty="0">
                  <a:latin typeface="Arial Narrow" panose="020B0606020202030204" pitchFamily="34" charset="0"/>
                </a:rPr>
                <a:t>Through Website and Social Media Commerce (Instagram and Facebook Store)</a:t>
              </a:r>
            </a:p>
            <a:p>
              <a:pPr marL="285750" indent="-285750">
                <a:buFont typeface="Arial" panose="020B0604020202020204" pitchFamily="34" charset="0"/>
                <a:buChar char="•"/>
              </a:pPr>
              <a:r>
                <a:rPr lang="en-IN" sz="1400" dirty="0">
                  <a:latin typeface="Arial Narrow" panose="020B0606020202030204" pitchFamily="34" charset="0"/>
                </a:rPr>
                <a:t>Distribution through third party Logistics Partners</a:t>
              </a:r>
            </a:p>
            <a:p>
              <a:pPr marL="285750" indent="-285750">
                <a:buFont typeface="Arial" panose="020B0604020202020204" pitchFamily="34" charset="0"/>
                <a:buChar char="•"/>
              </a:pPr>
              <a:r>
                <a:rPr lang="en-IN" sz="1400" dirty="0">
                  <a:latin typeface="Arial Narrow" panose="020B0606020202030204" pitchFamily="34" charset="0"/>
                </a:rPr>
                <a:t>Channel Partnership with Payment Gateways</a:t>
              </a:r>
            </a:p>
          </p:txBody>
        </p:sp>
        <p:grpSp>
          <p:nvGrpSpPr>
            <p:cNvPr id="26" name="Group 25">
              <a:extLst>
                <a:ext uri="{FF2B5EF4-FFF2-40B4-BE49-F238E27FC236}">
                  <a16:creationId xmlns:a16="http://schemas.microsoft.com/office/drawing/2014/main" id="{3063C11E-F231-4FA7-A506-98A57D9A531E}"/>
                </a:ext>
              </a:extLst>
            </p:cNvPr>
            <p:cNvGrpSpPr/>
            <p:nvPr/>
          </p:nvGrpSpPr>
          <p:grpSpPr>
            <a:xfrm>
              <a:off x="831128" y="2471317"/>
              <a:ext cx="1162594" cy="1079386"/>
              <a:chOff x="831128" y="2471317"/>
              <a:chExt cx="1162594" cy="1079386"/>
            </a:xfrm>
          </p:grpSpPr>
          <p:sp>
            <p:nvSpPr>
              <p:cNvPr id="23" name="Oval 22">
                <a:extLst>
                  <a:ext uri="{FF2B5EF4-FFF2-40B4-BE49-F238E27FC236}">
                    <a16:creationId xmlns:a16="http://schemas.microsoft.com/office/drawing/2014/main" id="{66B06C08-A38D-4E74-A715-035D023776B2}"/>
                  </a:ext>
                </a:extLst>
              </p:cNvPr>
              <p:cNvSpPr/>
              <p:nvPr/>
            </p:nvSpPr>
            <p:spPr>
              <a:xfrm>
                <a:off x="831128" y="2471317"/>
                <a:ext cx="1162594" cy="1079386"/>
              </a:xfrm>
              <a:prstGeom prst="ellipse">
                <a:avLst/>
              </a:prstGeom>
              <a:solidFill>
                <a:srgbClr val="800000"/>
              </a:solidFill>
              <a:ln>
                <a:solidFill>
                  <a:srgbClr val="800000"/>
                </a:solidFill>
              </a:ln>
              <a:effectLst>
                <a:outerShdw blurRad="50800" dist="38100" dir="13500000" algn="br" rotWithShape="0">
                  <a:prstClr val="black">
                    <a:alpha val="40000"/>
                  </a:prstClr>
                </a:outerShd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a:latin typeface="Arial Narrow" panose="020B0606020202030204" pitchFamily="34" charset="0"/>
                </a:endParaRPr>
              </a:p>
            </p:txBody>
          </p:sp>
          <p:pic>
            <p:nvPicPr>
              <p:cNvPr id="22" name="Graphic 21" descr="Smart Phone">
                <a:extLst>
                  <a:ext uri="{FF2B5EF4-FFF2-40B4-BE49-F238E27FC236}">
                    <a16:creationId xmlns:a16="http://schemas.microsoft.com/office/drawing/2014/main" id="{EAAE52FF-493D-47C9-BD73-B1B0F6D76D63}"/>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20704" y="2610581"/>
                <a:ext cx="783442" cy="783442"/>
              </a:xfrm>
              <a:prstGeom prst="rect">
                <a:avLst/>
              </a:prstGeom>
            </p:spPr>
          </p:pic>
        </p:grpSp>
        <p:grpSp>
          <p:nvGrpSpPr>
            <p:cNvPr id="27" name="Group 26">
              <a:extLst>
                <a:ext uri="{FF2B5EF4-FFF2-40B4-BE49-F238E27FC236}">
                  <a16:creationId xmlns:a16="http://schemas.microsoft.com/office/drawing/2014/main" id="{B86E8091-2D59-4B30-B8EC-4699315BA1B4}"/>
                </a:ext>
              </a:extLst>
            </p:cNvPr>
            <p:cNvGrpSpPr/>
            <p:nvPr/>
          </p:nvGrpSpPr>
          <p:grpSpPr>
            <a:xfrm>
              <a:off x="9388838" y="2471317"/>
              <a:ext cx="1162594" cy="1079386"/>
              <a:chOff x="9388838" y="2471317"/>
              <a:chExt cx="1162594" cy="1079386"/>
            </a:xfrm>
          </p:grpSpPr>
          <p:sp>
            <p:nvSpPr>
              <p:cNvPr id="24" name="Oval 23">
                <a:extLst>
                  <a:ext uri="{FF2B5EF4-FFF2-40B4-BE49-F238E27FC236}">
                    <a16:creationId xmlns:a16="http://schemas.microsoft.com/office/drawing/2014/main" id="{99932E21-F8ED-4886-86EC-3F76237D816E}"/>
                  </a:ext>
                </a:extLst>
              </p:cNvPr>
              <p:cNvSpPr/>
              <p:nvPr/>
            </p:nvSpPr>
            <p:spPr>
              <a:xfrm>
                <a:off x="9388838" y="2471317"/>
                <a:ext cx="1162594" cy="1079386"/>
              </a:xfrm>
              <a:prstGeom prst="ellipse">
                <a:avLst/>
              </a:prstGeom>
              <a:solidFill>
                <a:srgbClr val="800000"/>
              </a:solidFill>
              <a:ln>
                <a:solidFill>
                  <a:srgbClr val="800000"/>
                </a:solidFill>
              </a:ln>
              <a:effectLst>
                <a:outerShdw blurRad="50800" dist="38100" dir="13500000" algn="br" rotWithShape="0">
                  <a:prstClr val="black">
                    <a:alpha val="40000"/>
                  </a:prstClr>
                </a:outerShd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dirty="0">
                  <a:latin typeface="Arial Narrow" panose="020B0606020202030204" pitchFamily="34" charset="0"/>
                </a:endParaRPr>
              </a:p>
            </p:txBody>
          </p:sp>
          <p:pic>
            <p:nvPicPr>
              <p:cNvPr id="18" name="Graphic 17" descr="Target Audience">
                <a:extLst>
                  <a:ext uri="{FF2B5EF4-FFF2-40B4-BE49-F238E27FC236}">
                    <a16:creationId xmlns:a16="http://schemas.microsoft.com/office/drawing/2014/main" id="{C1DFEEBD-FEDB-4865-8CFC-CC808CCCF61F}"/>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512935" y="2553810"/>
                <a:ext cx="914400" cy="914400"/>
              </a:xfrm>
              <a:prstGeom prst="rect">
                <a:avLst/>
              </a:prstGeom>
            </p:spPr>
          </p:pic>
        </p:grpSp>
        <p:grpSp>
          <p:nvGrpSpPr>
            <p:cNvPr id="28" name="Group 27">
              <a:extLst>
                <a:ext uri="{FF2B5EF4-FFF2-40B4-BE49-F238E27FC236}">
                  <a16:creationId xmlns:a16="http://schemas.microsoft.com/office/drawing/2014/main" id="{F0829745-8C71-4B50-BCC8-30D9C73A5583}"/>
                </a:ext>
              </a:extLst>
            </p:cNvPr>
            <p:cNvGrpSpPr/>
            <p:nvPr/>
          </p:nvGrpSpPr>
          <p:grpSpPr>
            <a:xfrm>
              <a:off x="3847826" y="474134"/>
              <a:ext cx="1162594" cy="1079386"/>
              <a:chOff x="3281133" y="260436"/>
              <a:chExt cx="1162594" cy="1079386"/>
            </a:xfrm>
          </p:grpSpPr>
          <p:sp>
            <p:nvSpPr>
              <p:cNvPr id="25" name="Oval 24">
                <a:extLst>
                  <a:ext uri="{FF2B5EF4-FFF2-40B4-BE49-F238E27FC236}">
                    <a16:creationId xmlns:a16="http://schemas.microsoft.com/office/drawing/2014/main" id="{9FF545DD-E0B8-4E47-8C18-819D1B3710A3}"/>
                  </a:ext>
                </a:extLst>
              </p:cNvPr>
              <p:cNvSpPr/>
              <p:nvPr/>
            </p:nvSpPr>
            <p:spPr>
              <a:xfrm>
                <a:off x="3281133" y="260436"/>
                <a:ext cx="1162594" cy="1079386"/>
              </a:xfrm>
              <a:prstGeom prst="ellipse">
                <a:avLst/>
              </a:prstGeom>
              <a:solidFill>
                <a:srgbClr val="800000"/>
              </a:solidFill>
              <a:ln>
                <a:solidFill>
                  <a:srgbClr val="800000"/>
                </a:solidFill>
              </a:ln>
              <a:effectLst>
                <a:outerShdw blurRad="50800" dist="38100" dir="13500000" algn="br" rotWithShape="0">
                  <a:prstClr val="black">
                    <a:alpha val="40000"/>
                  </a:prstClr>
                </a:outerShd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a:latin typeface="Arial Narrow" panose="020B0606020202030204" pitchFamily="34" charset="0"/>
                </a:endParaRPr>
              </a:p>
            </p:txBody>
          </p:sp>
          <p:pic>
            <p:nvPicPr>
              <p:cNvPr id="14" name="Graphic 13" descr="Dress">
                <a:extLst>
                  <a:ext uri="{FF2B5EF4-FFF2-40B4-BE49-F238E27FC236}">
                    <a16:creationId xmlns:a16="http://schemas.microsoft.com/office/drawing/2014/main" id="{D31AA952-69A6-4D33-9358-A5548A450D05}"/>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405230" y="342929"/>
                <a:ext cx="914400" cy="914400"/>
              </a:xfrm>
              <a:prstGeom prst="rect">
                <a:avLst/>
              </a:prstGeom>
            </p:spPr>
          </p:pic>
        </p:grpSp>
        <p:sp>
          <p:nvSpPr>
            <p:cNvPr id="29" name="TextBox 28">
              <a:extLst>
                <a:ext uri="{FF2B5EF4-FFF2-40B4-BE49-F238E27FC236}">
                  <a16:creationId xmlns:a16="http://schemas.microsoft.com/office/drawing/2014/main" id="{EE23B355-0736-4DED-9392-740B42F4ACD1}"/>
                </a:ext>
              </a:extLst>
            </p:cNvPr>
            <p:cNvSpPr txBox="1"/>
            <p:nvPr/>
          </p:nvSpPr>
          <p:spPr>
            <a:xfrm>
              <a:off x="5083146" y="436447"/>
              <a:ext cx="4558694" cy="738664"/>
            </a:xfrm>
            <a:prstGeom prst="rect">
              <a:avLst/>
            </a:prstGeom>
            <a:noFill/>
          </p:spPr>
          <p:txBody>
            <a:bodyPr wrap="square" rtlCol="0">
              <a:spAutoFit/>
            </a:bodyPr>
            <a:lstStyle/>
            <a:p>
              <a:pPr marL="285750" indent="-285750">
                <a:buFont typeface="Arial" panose="020B0604020202020204" pitchFamily="34" charset="0"/>
                <a:buChar char="•"/>
              </a:pPr>
              <a:r>
                <a:rPr lang="en-IN" sz="1400" dirty="0">
                  <a:latin typeface="Arial Narrow" panose="020B0606020202030204" pitchFamily="34" charset="0"/>
                </a:rPr>
                <a:t>Fusion of Indian and Western</a:t>
              </a:r>
            </a:p>
            <a:p>
              <a:pPr marL="285750" indent="-285750">
                <a:buFont typeface="Arial" panose="020B0604020202020204" pitchFamily="34" charset="0"/>
                <a:buChar char="•"/>
              </a:pPr>
              <a:r>
                <a:rPr lang="en-IN" sz="1400" dirty="0">
                  <a:latin typeface="Arial Narrow" panose="020B0606020202030204" pitchFamily="34" charset="0"/>
                </a:rPr>
                <a:t>Examples include Straight Pants, gowns, dresses</a:t>
              </a:r>
            </a:p>
            <a:p>
              <a:pPr marL="285750" indent="-285750">
                <a:buFont typeface="Arial" panose="020B0604020202020204" pitchFamily="34" charset="0"/>
                <a:buChar char="•"/>
              </a:pPr>
              <a:r>
                <a:rPr lang="en-IN" sz="1400" dirty="0">
                  <a:latin typeface="Arial Narrow" panose="020B0606020202030204" pitchFamily="34" charset="0"/>
                </a:rPr>
                <a:t>POSITIONING – </a:t>
              </a:r>
              <a:r>
                <a:rPr lang="en-IN" sz="1400" i="1" dirty="0">
                  <a:latin typeface="Arial Narrow" panose="020B0606020202030204" pitchFamily="34" charset="0"/>
                </a:rPr>
                <a:t>Comfort And Style</a:t>
              </a:r>
              <a:endParaRPr lang="en-IN" sz="1400" dirty="0">
                <a:latin typeface="Arial Narrow" panose="020B0606020202030204" pitchFamily="34" charset="0"/>
              </a:endParaRPr>
            </a:p>
          </p:txBody>
        </p:sp>
      </p:grpSp>
      <p:graphicFrame>
        <p:nvGraphicFramePr>
          <p:cNvPr id="30" name="Diagram 29">
            <a:extLst>
              <a:ext uri="{FF2B5EF4-FFF2-40B4-BE49-F238E27FC236}">
                <a16:creationId xmlns:a16="http://schemas.microsoft.com/office/drawing/2014/main" id="{21B4F25E-5A5B-4AD4-9350-6BDB3FF7EEFB}"/>
              </a:ext>
            </a:extLst>
          </p:cNvPr>
          <p:cNvGraphicFramePr/>
          <p:nvPr>
            <p:extLst>
              <p:ext uri="{D42A27DB-BD31-4B8C-83A1-F6EECF244321}">
                <p14:modId xmlns:p14="http://schemas.microsoft.com/office/powerpoint/2010/main" val="1481501676"/>
              </p:ext>
            </p:extLst>
          </p:nvPr>
        </p:nvGraphicFramePr>
        <p:xfrm>
          <a:off x="18697" y="268111"/>
          <a:ext cx="12192002" cy="1010945"/>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18672117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E0A04BC-E4B3-480E-8945-A3D14F53887B}"/>
              </a:ext>
            </a:extLst>
          </p:cNvPr>
          <p:cNvSpPr txBox="1"/>
          <p:nvPr/>
        </p:nvSpPr>
        <p:spPr>
          <a:xfrm>
            <a:off x="1814975" y="1391423"/>
            <a:ext cx="3117004" cy="307777"/>
          </a:xfrm>
          <a:prstGeom prst="rect">
            <a:avLst/>
          </a:prstGeom>
          <a:noFill/>
          <a:ln>
            <a:solidFill>
              <a:schemeClr val="tx1"/>
            </a:solidFill>
          </a:ln>
        </p:spPr>
        <p:txBody>
          <a:bodyPr wrap="square" rtlCol="0">
            <a:spAutoFit/>
          </a:bodyPr>
          <a:lstStyle/>
          <a:p>
            <a:pPr algn="ctr"/>
            <a:r>
              <a:rPr lang="en-IN" sz="1400" b="1" dirty="0">
                <a:latin typeface="Arial Narrow" panose="020B0606020202030204" pitchFamily="34" charset="0"/>
              </a:rPr>
              <a:t>CHANNEL STRATEGY</a:t>
            </a:r>
          </a:p>
        </p:txBody>
      </p:sp>
      <p:sp>
        <p:nvSpPr>
          <p:cNvPr id="4" name="TextBox 3">
            <a:extLst>
              <a:ext uri="{FF2B5EF4-FFF2-40B4-BE49-F238E27FC236}">
                <a16:creationId xmlns:a16="http://schemas.microsoft.com/office/drawing/2014/main" id="{A334B8F7-5121-4CBB-8CE7-A8DC3711605B}"/>
              </a:ext>
            </a:extLst>
          </p:cNvPr>
          <p:cNvSpPr txBox="1"/>
          <p:nvPr/>
        </p:nvSpPr>
        <p:spPr>
          <a:xfrm>
            <a:off x="8098351" y="1391423"/>
            <a:ext cx="3016689" cy="307777"/>
          </a:xfrm>
          <a:prstGeom prst="rect">
            <a:avLst/>
          </a:prstGeom>
          <a:noFill/>
          <a:ln>
            <a:solidFill>
              <a:schemeClr val="tx1"/>
            </a:solidFill>
          </a:ln>
        </p:spPr>
        <p:txBody>
          <a:bodyPr wrap="square" rtlCol="0">
            <a:spAutoFit/>
          </a:bodyPr>
          <a:lstStyle/>
          <a:p>
            <a:pPr algn="ctr"/>
            <a:r>
              <a:rPr lang="en-IN" sz="1400" b="1" dirty="0">
                <a:latin typeface="Arial Narrow" panose="020B0606020202030204" pitchFamily="34" charset="0"/>
              </a:rPr>
              <a:t>PROMOTIONS</a:t>
            </a:r>
          </a:p>
        </p:txBody>
      </p:sp>
      <p:cxnSp>
        <p:nvCxnSpPr>
          <p:cNvPr id="6" name="Straight Connector 5">
            <a:extLst>
              <a:ext uri="{FF2B5EF4-FFF2-40B4-BE49-F238E27FC236}">
                <a16:creationId xmlns:a16="http://schemas.microsoft.com/office/drawing/2014/main" id="{396EB316-3AAB-4E79-ADD6-C3E6C650A340}"/>
              </a:ext>
            </a:extLst>
          </p:cNvPr>
          <p:cNvCxnSpPr>
            <a:cxnSpLocks/>
          </p:cNvCxnSpPr>
          <p:nvPr/>
        </p:nvCxnSpPr>
        <p:spPr>
          <a:xfrm flipH="1">
            <a:off x="6574606" y="1260510"/>
            <a:ext cx="14990" cy="5781040"/>
          </a:xfrm>
          <a:prstGeom prst="line">
            <a:avLst/>
          </a:prstGeom>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175CE4DD-6E2A-4951-BD01-BBD6A5405E0E}"/>
              </a:ext>
            </a:extLst>
          </p:cNvPr>
          <p:cNvSpPr txBox="1"/>
          <p:nvPr/>
        </p:nvSpPr>
        <p:spPr>
          <a:xfrm>
            <a:off x="7112451" y="2453585"/>
            <a:ext cx="4845392" cy="3108543"/>
          </a:xfrm>
          <a:prstGeom prst="rect">
            <a:avLst/>
          </a:prstGeom>
          <a:noFill/>
        </p:spPr>
        <p:txBody>
          <a:bodyPr wrap="square" rtlCol="0">
            <a:spAutoFit/>
          </a:bodyPr>
          <a:lstStyle/>
          <a:p>
            <a:pPr marL="285750" indent="-285750">
              <a:buFont typeface="Wingdings" panose="05000000000000000000" pitchFamily="2" charset="2"/>
              <a:buChar char="v"/>
            </a:pPr>
            <a:r>
              <a:rPr lang="en-IN" sz="1400" dirty="0">
                <a:latin typeface="Arial Narrow" panose="020B0606020202030204" pitchFamily="34" charset="0"/>
              </a:rPr>
              <a:t>Building Brand Community on Facebook, and providing discounts to Sign Ups through Facebook through photo sharing and story telling, #</a:t>
            </a:r>
            <a:r>
              <a:rPr lang="en-IN" sz="1400" dirty="0" err="1">
                <a:latin typeface="Arial Narrow" panose="020B0606020202030204" pitchFamily="34" charset="0"/>
              </a:rPr>
              <a:t>MyStyle</a:t>
            </a:r>
            <a:br>
              <a:rPr lang="en-IN" sz="1400" dirty="0">
                <a:latin typeface="Arial Narrow" panose="020B0606020202030204" pitchFamily="34" charset="0"/>
              </a:rPr>
            </a:br>
            <a:endParaRPr lang="en-IN" sz="1400" dirty="0">
              <a:latin typeface="Arial Narrow" panose="020B0606020202030204" pitchFamily="34" charset="0"/>
            </a:endParaRPr>
          </a:p>
          <a:p>
            <a:pPr marL="285750" indent="-285750">
              <a:buFont typeface="Wingdings" panose="05000000000000000000" pitchFamily="2" charset="2"/>
              <a:buChar char="v"/>
            </a:pPr>
            <a:r>
              <a:rPr lang="en-IN" sz="1400" dirty="0">
                <a:latin typeface="Arial Narrow" panose="020B0606020202030204" pitchFamily="34" charset="0"/>
              </a:rPr>
              <a:t>Collaborating with Influencers on Instagram to provide style guides and offers on sign ups</a:t>
            </a:r>
            <a:br>
              <a:rPr lang="en-IN" sz="1400" dirty="0">
                <a:latin typeface="Arial Narrow" panose="020B0606020202030204" pitchFamily="34" charset="0"/>
              </a:rPr>
            </a:br>
            <a:endParaRPr lang="en-IN" sz="1400" dirty="0">
              <a:latin typeface="Arial Narrow" panose="020B0606020202030204" pitchFamily="34" charset="0"/>
            </a:endParaRPr>
          </a:p>
          <a:p>
            <a:pPr marL="285750" indent="-285750">
              <a:buFont typeface="Wingdings" panose="05000000000000000000" pitchFamily="2" charset="2"/>
              <a:buChar char="v"/>
            </a:pPr>
            <a:r>
              <a:rPr lang="en-IN" sz="1400" dirty="0">
                <a:latin typeface="Arial Narrow" panose="020B0606020202030204" pitchFamily="34" charset="0"/>
              </a:rPr>
              <a:t>Instagram Giveaways to get traction on Insta handle</a:t>
            </a:r>
            <a:br>
              <a:rPr lang="en-IN" sz="1400" dirty="0">
                <a:latin typeface="Arial Narrow" panose="020B0606020202030204" pitchFamily="34" charset="0"/>
              </a:rPr>
            </a:br>
            <a:endParaRPr lang="en-IN" sz="1400" dirty="0">
              <a:latin typeface="Arial Narrow" panose="020B0606020202030204" pitchFamily="34" charset="0"/>
            </a:endParaRPr>
          </a:p>
          <a:p>
            <a:pPr marL="285750" indent="-285750">
              <a:buFont typeface="Wingdings" panose="05000000000000000000" pitchFamily="2" charset="2"/>
              <a:buChar char="v"/>
            </a:pPr>
            <a:r>
              <a:rPr lang="en-IN" sz="1400" dirty="0">
                <a:latin typeface="Arial Narrow" panose="020B0606020202030204" pitchFamily="34" charset="0"/>
              </a:rPr>
              <a:t>Creating an Influencers programme where consumers and Influencers collaborate to contribute towards design ideas</a:t>
            </a:r>
            <a:br>
              <a:rPr lang="en-IN" sz="1400" dirty="0">
                <a:latin typeface="Arial Narrow" panose="020B0606020202030204" pitchFamily="34" charset="0"/>
              </a:rPr>
            </a:br>
            <a:endParaRPr lang="en-IN" sz="1400" dirty="0">
              <a:latin typeface="Arial Narrow" panose="020B0606020202030204" pitchFamily="34" charset="0"/>
            </a:endParaRPr>
          </a:p>
          <a:p>
            <a:pPr marL="285750" indent="-285750">
              <a:buFont typeface="Wingdings" panose="05000000000000000000" pitchFamily="2" charset="2"/>
              <a:buChar char="v"/>
            </a:pPr>
            <a:r>
              <a:rPr lang="en-IN" sz="1400" dirty="0">
                <a:latin typeface="Arial Narrow" panose="020B0606020202030204" pitchFamily="34" charset="0"/>
              </a:rPr>
              <a:t>SEO, Affiliate Marketing and Remarketing. </a:t>
            </a:r>
          </a:p>
          <a:p>
            <a:pPr marL="285750" indent="-285750">
              <a:buFont typeface="Wingdings" panose="05000000000000000000" pitchFamily="2" charset="2"/>
              <a:buChar char="v"/>
            </a:pPr>
            <a:endParaRPr lang="en-IN" sz="1400" dirty="0">
              <a:latin typeface="Arial Narrow" panose="020B0606020202030204" pitchFamily="34" charset="0"/>
            </a:endParaRPr>
          </a:p>
        </p:txBody>
      </p:sp>
      <p:pic>
        <p:nvPicPr>
          <p:cNvPr id="14" name="Graphic 13" descr="Playbook">
            <a:extLst>
              <a:ext uri="{FF2B5EF4-FFF2-40B4-BE49-F238E27FC236}">
                <a16:creationId xmlns:a16="http://schemas.microsoft.com/office/drawing/2014/main" id="{046B7980-64C3-4259-BCB6-539D86498C4C}"/>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112451" y="1180444"/>
            <a:ext cx="914400" cy="914400"/>
          </a:xfrm>
          <a:prstGeom prst="rect">
            <a:avLst/>
          </a:prstGeom>
        </p:spPr>
      </p:pic>
      <p:pic>
        <p:nvPicPr>
          <p:cNvPr id="16" name="Graphic 15" descr="Hierarchy">
            <a:extLst>
              <a:ext uri="{FF2B5EF4-FFF2-40B4-BE49-F238E27FC236}">
                <a16:creationId xmlns:a16="http://schemas.microsoft.com/office/drawing/2014/main" id="{458162BF-E604-45C8-AC08-01A9C885944B}"/>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32234" y="1180444"/>
            <a:ext cx="914400" cy="914400"/>
          </a:xfrm>
          <a:prstGeom prst="rect">
            <a:avLst/>
          </a:prstGeom>
        </p:spPr>
      </p:pic>
      <p:grpSp>
        <p:nvGrpSpPr>
          <p:cNvPr id="10" name="Group 9"/>
          <p:cNvGrpSpPr/>
          <p:nvPr/>
        </p:nvGrpSpPr>
        <p:grpSpPr>
          <a:xfrm>
            <a:off x="386080" y="2105333"/>
            <a:ext cx="6156960" cy="4752667"/>
            <a:chOff x="10160" y="1362983"/>
            <a:chExt cx="6156960" cy="4752667"/>
          </a:xfrm>
        </p:grpSpPr>
        <p:sp>
          <p:nvSpPr>
            <p:cNvPr id="3" name="Rectangle 2"/>
            <p:cNvSpPr/>
            <p:nvPr/>
          </p:nvSpPr>
          <p:spPr>
            <a:xfrm>
              <a:off x="1643318" y="1362983"/>
              <a:ext cx="2708477" cy="368572"/>
            </a:xfrm>
            <a:prstGeom prst="rect">
              <a:avLst/>
            </a:prstGeom>
            <a:solidFill>
              <a:srgbClr val="800000"/>
            </a:solidFill>
            <a:ln>
              <a:noFill/>
            </a:ln>
            <a:effectLst>
              <a:outerShdw blurRad="44450" dist="27940" dir="5400000" algn="ctr">
                <a:srgbClr val="000000">
                  <a:alpha val="32000"/>
                </a:srgbClr>
              </a:outerShdw>
            </a:effectLst>
            <a:scene3d>
              <a:camera prst="obliqueBottomLef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latin typeface="Arial Narrow" panose="020B0606020202030204" pitchFamily="34" charset="0"/>
                </a:rPr>
                <a:t>MANUFACFTURING UNIT</a:t>
              </a:r>
            </a:p>
          </p:txBody>
        </p:sp>
        <p:sp>
          <p:nvSpPr>
            <p:cNvPr id="5" name="Rectangle 4"/>
            <p:cNvSpPr/>
            <p:nvPr/>
          </p:nvSpPr>
          <p:spPr>
            <a:xfrm>
              <a:off x="516102" y="2149806"/>
              <a:ext cx="4872942" cy="359714"/>
            </a:xfrm>
            <a:prstGeom prst="rect">
              <a:avLst/>
            </a:prstGeom>
            <a:solidFill>
              <a:srgbClr val="800000"/>
            </a:solidFill>
            <a:ln>
              <a:noFill/>
            </a:ln>
            <a:effectLst>
              <a:outerShdw blurRad="44450" dist="27940" dir="5400000" algn="ctr">
                <a:srgbClr val="000000">
                  <a:alpha val="32000"/>
                </a:srgbClr>
              </a:outerShdw>
            </a:effectLst>
            <a:scene3d>
              <a:camera prst="obliqueBottomLef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latin typeface="Arial Narrow" panose="020B0606020202030204" pitchFamily="34" charset="0"/>
                </a:rPr>
                <a:t>ECOM EXPRESS FULFILLMENT CENTERS</a:t>
              </a:r>
            </a:p>
          </p:txBody>
        </p:sp>
        <p:sp>
          <p:nvSpPr>
            <p:cNvPr id="7" name="Rectangle 6"/>
            <p:cNvSpPr/>
            <p:nvPr/>
          </p:nvSpPr>
          <p:spPr>
            <a:xfrm>
              <a:off x="1767036" y="2936883"/>
              <a:ext cx="2461041" cy="293997"/>
            </a:xfrm>
            <a:prstGeom prst="rect">
              <a:avLst/>
            </a:prstGeom>
            <a:solidFill>
              <a:srgbClr val="800000"/>
            </a:solidFill>
            <a:ln>
              <a:noFill/>
            </a:ln>
            <a:effectLst>
              <a:outerShdw blurRad="44450" dist="27940" dir="5400000" algn="ctr">
                <a:srgbClr val="000000">
                  <a:alpha val="32000"/>
                </a:srgbClr>
              </a:outerShdw>
            </a:effectLst>
            <a:scene3d>
              <a:camera prst="obliqueBottomLef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latin typeface="Arial Narrow" panose="020B0606020202030204" pitchFamily="34" charset="0"/>
                </a:rPr>
                <a:t>LAST MILE DELIVERY</a:t>
              </a:r>
            </a:p>
          </p:txBody>
        </p:sp>
        <p:sp>
          <p:nvSpPr>
            <p:cNvPr id="8" name="TextBox 7"/>
            <p:cNvSpPr txBox="1"/>
            <p:nvPr/>
          </p:nvSpPr>
          <p:spPr>
            <a:xfrm>
              <a:off x="10160" y="3222550"/>
              <a:ext cx="6156960" cy="2893100"/>
            </a:xfrm>
            <a:prstGeom prst="rect">
              <a:avLst/>
            </a:prstGeom>
            <a:noFill/>
          </p:spPr>
          <p:txBody>
            <a:bodyPr wrap="square" rtlCol="0">
              <a:spAutoFit/>
            </a:bodyPr>
            <a:lstStyle/>
            <a:p>
              <a:endParaRPr lang="en-IN" sz="1400" dirty="0">
                <a:latin typeface="Arial Narrow" panose="020B0606020202030204" pitchFamily="34" charset="0"/>
              </a:endParaRPr>
            </a:p>
            <a:p>
              <a:r>
                <a:rPr lang="en-IN" sz="1400" dirty="0">
                  <a:latin typeface="Arial Narrow" panose="020B0606020202030204" pitchFamily="34" charset="0"/>
                </a:rPr>
                <a:t>WHY ECOM EXPRESS?</a:t>
              </a:r>
            </a:p>
            <a:p>
              <a:pPr marL="285750" indent="-285750">
                <a:buFont typeface="Arial" pitchFamily="34" charset="0"/>
                <a:buChar char="•"/>
              </a:pPr>
              <a:r>
                <a:rPr lang="en-IN" sz="1400" dirty="0">
                  <a:latin typeface="Arial Narrow" panose="020B0606020202030204" pitchFamily="34" charset="0"/>
                </a:rPr>
                <a:t>Around 22 fulfilment </a:t>
              </a:r>
              <a:r>
                <a:rPr lang="en-IN" sz="1400" dirty="0" err="1">
                  <a:latin typeface="Arial Narrow" panose="020B0606020202030204" pitchFamily="34" charset="0"/>
                </a:rPr>
                <a:t>centers</a:t>
              </a:r>
              <a:r>
                <a:rPr lang="en-IN" sz="1400" dirty="0">
                  <a:latin typeface="Arial Narrow" panose="020B0606020202030204" pitchFamily="34" charset="0"/>
                </a:rPr>
                <a:t> across India</a:t>
              </a:r>
            </a:p>
            <a:p>
              <a:pPr marL="285750" indent="-285750">
                <a:buFont typeface="Arial" pitchFamily="34" charset="0"/>
                <a:buChar char="•"/>
              </a:pPr>
              <a:r>
                <a:rPr lang="en-IN" sz="1400" dirty="0">
                  <a:latin typeface="Arial Narrow" panose="020B0606020202030204" pitchFamily="34" charset="0"/>
                </a:rPr>
                <a:t>2400+ cities and 25000+ </a:t>
              </a:r>
              <a:r>
                <a:rPr lang="en-IN" sz="1400" dirty="0" err="1">
                  <a:latin typeface="Arial Narrow" panose="020B0606020202030204" pitchFamily="34" charset="0"/>
                </a:rPr>
                <a:t>pincodes</a:t>
              </a:r>
              <a:endParaRPr lang="en-IN" sz="1400" dirty="0">
                <a:latin typeface="Arial Narrow" panose="020B0606020202030204" pitchFamily="34" charset="0"/>
              </a:endParaRPr>
            </a:p>
            <a:p>
              <a:pPr marL="285750" indent="-285750">
                <a:buFont typeface="Arial" pitchFamily="34" charset="0"/>
                <a:buChar char="•"/>
              </a:pPr>
              <a:r>
                <a:rPr lang="en-IN" sz="1400" dirty="0">
                  <a:latin typeface="Arial Narrow" panose="020B0606020202030204" pitchFamily="34" charset="0"/>
                </a:rPr>
                <a:t>First Mile Pick Ups</a:t>
              </a:r>
            </a:p>
            <a:p>
              <a:pPr marL="285750" indent="-285750">
                <a:buFont typeface="Arial" pitchFamily="34" charset="0"/>
                <a:buChar char="•"/>
              </a:pPr>
              <a:r>
                <a:rPr lang="en-US" sz="1400" dirty="0">
                  <a:latin typeface="Arial Narrow" panose="020B0606020202030204" pitchFamily="34" charset="0"/>
                </a:rPr>
                <a:t>Last mile delivery of the majority of orders anywhere in India within 24 to 72 hours, every day for 365 days a year - including Sundays/Holidays</a:t>
              </a:r>
              <a:endParaRPr lang="en-IN" sz="1400" dirty="0">
                <a:latin typeface="Arial Narrow" panose="020B0606020202030204" pitchFamily="34" charset="0"/>
              </a:endParaRPr>
            </a:p>
            <a:p>
              <a:pPr marL="285750" indent="-285750">
                <a:buFont typeface="Arial" pitchFamily="34" charset="0"/>
                <a:buChar char="•"/>
              </a:pPr>
              <a:r>
                <a:rPr lang="en-IN" sz="1400" dirty="0">
                  <a:latin typeface="Arial Narrow" panose="020B0606020202030204" pitchFamily="34" charset="0"/>
                </a:rPr>
                <a:t>Prepaid, COD and Digital payment Solutions</a:t>
              </a:r>
            </a:p>
            <a:p>
              <a:pPr marL="285750" indent="-285750">
                <a:buFont typeface="Arial" pitchFamily="34" charset="0"/>
                <a:buChar char="•"/>
              </a:pPr>
              <a:r>
                <a:rPr lang="en-IN" sz="1400" dirty="0">
                  <a:latin typeface="Arial Narrow" panose="020B0606020202030204" pitchFamily="34" charset="0"/>
                </a:rPr>
                <a:t>Branding Services</a:t>
              </a:r>
            </a:p>
            <a:p>
              <a:pPr marL="285750" indent="-285750">
                <a:buFont typeface="Arial" pitchFamily="34" charset="0"/>
                <a:buChar char="•"/>
              </a:pPr>
              <a:r>
                <a:rPr lang="en-IN" sz="1400" dirty="0">
                  <a:latin typeface="Arial Narrow" panose="020B0606020202030204" pitchFamily="34" charset="0"/>
                </a:rPr>
                <a:t>Try &amp; Buy, Reverse Logistics and Switch Deliveries</a:t>
              </a:r>
            </a:p>
            <a:p>
              <a:pPr marL="285750" indent="-285750">
                <a:buFont typeface="Arial" pitchFamily="34" charset="0"/>
                <a:buChar char="•"/>
              </a:pPr>
              <a:r>
                <a:rPr lang="en-US" sz="1400" dirty="0">
                  <a:latin typeface="Arial Narrow" panose="020B0606020202030204" pitchFamily="34" charset="0"/>
                </a:rPr>
                <a:t>A flat rate based on weight, volume and distance. Besides, there is a rent for storage, and an extra fee in cases where cash-on-delivery is involved</a:t>
              </a:r>
              <a:endParaRPr lang="en-IN" sz="1400" dirty="0">
                <a:latin typeface="Arial Narrow" panose="020B0606020202030204" pitchFamily="34" charset="0"/>
              </a:endParaRPr>
            </a:p>
            <a:p>
              <a:pPr marL="285750" indent="-285750">
                <a:buFont typeface="Arial" pitchFamily="34" charset="0"/>
                <a:buChar char="•"/>
              </a:pPr>
              <a:endParaRPr lang="en-IN" sz="1400" dirty="0">
                <a:latin typeface="Arial Narrow" panose="020B0606020202030204" pitchFamily="34" charset="0"/>
              </a:endParaRPr>
            </a:p>
          </p:txBody>
        </p:sp>
        <p:sp>
          <p:nvSpPr>
            <p:cNvPr id="9" name="Down Arrow 8"/>
            <p:cNvSpPr/>
            <p:nvPr/>
          </p:nvSpPr>
          <p:spPr>
            <a:xfrm>
              <a:off x="2870522" y="1808482"/>
              <a:ext cx="185195" cy="277792"/>
            </a:xfrm>
            <a:prstGeom prst="downArrow">
              <a:avLst/>
            </a:prstGeom>
            <a:solidFill>
              <a:srgbClr val="800000"/>
            </a:solidFill>
            <a:ln>
              <a:solidFill>
                <a:srgbClr val="800000"/>
              </a:solidFill>
            </a:ln>
            <a:effectLst>
              <a:outerShdw blurRad="44450" dist="27940" dir="5400000" algn="ctr">
                <a:srgbClr val="000000">
                  <a:alpha val="32000"/>
                </a:srgbClr>
              </a:outerShdw>
            </a:effectLst>
            <a:scene3d>
              <a:camera prst="obliqueBottomLef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a:latin typeface="Arial Narrow" panose="020B0606020202030204" pitchFamily="34" charset="0"/>
              </a:endParaRPr>
            </a:p>
          </p:txBody>
        </p:sp>
        <p:sp>
          <p:nvSpPr>
            <p:cNvPr id="13" name="Down Arrow 12"/>
            <p:cNvSpPr/>
            <p:nvPr/>
          </p:nvSpPr>
          <p:spPr>
            <a:xfrm>
              <a:off x="2870521" y="2613858"/>
              <a:ext cx="185195" cy="277792"/>
            </a:xfrm>
            <a:prstGeom prst="downArrow">
              <a:avLst/>
            </a:prstGeom>
            <a:solidFill>
              <a:srgbClr val="800000"/>
            </a:solidFill>
            <a:ln>
              <a:solidFill>
                <a:srgbClr val="800000"/>
              </a:solidFill>
            </a:ln>
            <a:effectLst>
              <a:outerShdw blurRad="44450" dist="27940" dir="5400000" algn="ctr">
                <a:srgbClr val="000000">
                  <a:alpha val="32000"/>
                </a:srgbClr>
              </a:outerShdw>
            </a:effectLst>
            <a:scene3d>
              <a:camera prst="obliqueBottomLef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a:latin typeface="Arial Narrow" panose="020B0606020202030204" pitchFamily="34" charset="0"/>
              </a:endParaRPr>
            </a:p>
          </p:txBody>
        </p:sp>
      </p:grpSp>
      <p:sp>
        <p:nvSpPr>
          <p:cNvPr id="11" name="TextBox 10"/>
          <p:cNvSpPr txBox="1"/>
          <p:nvPr/>
        </p:nvSpPr>
        <p:spPr>
          <a:xfrm>
            <a:off x="5811520" y="2906430"/>
            <a:ext cx="579120" cy="307777"/>
          </a:xfrm>
          <a:prstGeom prst="rect">
            <a:avLst/>
          </a:prstGeom>
          <a:noFill/>
          <a:ln>
            <a:solidFill>
              <a:schemeClr val="accent1"/>
            </a:solidFill>
          </a:ln>
        </p:spPr>
        <p:txBody>
          <a:bodyPr wrap="square" rtlCol="0">
            <a:spAutoFit/>
          </a:bodyPr>
          <a:lstStyle/>
          <a:p>
            <a:r>
              <a:rPr lang="en-IN" sz="1400" dirty="0">
                <a:latin typeface="Arial Narrow" panose="020B0606020202030204" pitchFamily="34" charset="0"/>
              </a:rPr>
              <a:t>50%</a:t>
            </a:r>
          </a:p>
        </p:txBody>
      </p:sp>
      <p:graphicFrame>
        <p:nvGraphicFramePr>
          <p:cNvPr id="18" name="Diagram 17">
            <a:extLst>
              <a:ext uri="{FF2B5EF4-FFF2-40B4-BE49-F238E27FC236}">
                <a16:creationId xmlns:a16="http://schemas.microsoft.com/office/drawing/2014/main" id="{47E81427-DFF4-4BDE-8A45-13DF860B7BE8}"/>
              </a:ext>
            </a:extLst>
          </p:cNvPr>
          <p:cNvGraphicFramePr/>
          <p:nvPr>
            <p:extLst>
              <p:ext uri="{D42A27DB-BD31-4B8C-83A1-F6EECF244321}">
                <p14:modId xmlns:p14="http://schemas.microsoft.com/office/powerpoint/2010/main" val="3907415487"/>
              </p:ext>
            </p:extLst>
          </p:nvPr>
        </p:nvGraphicFramePr>
        <p:xfrm>
          <a:off x="18697" y="268111"/>
          <a:ext cx="12192002" cy="1010945"/>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4262696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dirty="0">
                <a:solidFill>
                  <a:schemeClr val="tx1"/>
                </a:solidFill>
                <a:latin typeface="Arial Narrow" panose="020B0606020202030204" pitchFamily="34" charset="0"/>
              </a:rPr>
              <a:t>International Management Institute</a:t>
            </a:r>
          </a:p>
        </p:txBody>
      </p:sp>
      <p:sp>
        <p:nvSpPr>
          <p:cNvPr id="6" name="Slide Number Placeholder 5"/>
          <p:cNvSpPr>
            <a:spLocks noGrp="1"/>
          </p:cNvSpPr>
          <p:nvPr>
            <p:ph type="sldNum" sz="quarter" idx="12"/>
          </p:nvPr>
        </p:nvSpPr>
        <p:spPr/>
        <p:txBody>
          <a:bodyPr/>
          <a:lstStyle/>
          <a:p>
            <a:fld id="{7B220C2E-4A3E-480A-97B1-3CF3EC258EA5}" type="slidenum">
              <a:rPr lang="en-US" smtClean="0">
                <a:solidFill>
                  <a:schemeClr val="tx1"/>
                </a:solidFill>
                <a:latin typeface="Arial Narrow" panose="020B0606020202030204" pitchFamily="34" charset="0"/>
              </a:rPr>
              <a:pPr/>
              <a:t>15</a:t>
            </a:fld>
            <a:endParaRPr lang="en-US" dirty="0">
              <a:solidFill>
                <a:schemeClr val="tx1"/>
              </a:solidFill>
              <a:latin typeface="Arial Narrow" panose="020B0606020202030204" pitchFamily="34" charset="0"/>
            </a:endParaRPr>
          </a:p>
        </p:txBody>
      </p:sp>
      <p:grpSp>
        <p:nvGrpSpPr>
          <p:cNvPr id="7" name="Group 6"/>
          <p:cNvGrpSpPr/>
          <p:nvPr/>
        </p:nvGrpSpPr>
        <p:grpSpPr>
          <a:xfrm>
            <a:off x="-2" y="2104969"/>
            <a:ext cx="12192002" cy="2586389"/>
            <a:chOff x="-2" y="2088418"/>
            <a:chExt cx="12192000" cy="2618719"/>
          </a:xfrm>
          <a:solidFill>
            <a:srgbClr val="800000"/>
          </a:solidFill>
        </p:grpSpPr>
        <p:sp>
          <p:nvSpPr>
            <p:cNvPr id="8" name="Rectangle 7"/>
            <p:cNvSpPr/>
            <p:nvPr/>
          </p:nvSpPr>
          <p:spPr>
            <a:xfrm>
              <a:off x="-2" y="2088418"/>
              <a:ext cx="12192000" cy="26187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778"/>
            </a:p>
          </p:txBody>
        </p:sp>
        <p:sp>
          <p:nvSpPr>
            <p:cNvPr id="9" name="TextBox 8"/>
            <p:cNvSpPr txBox="1"/>
            <p:nvPr/>
          </p:nvSpPr>
          <p:spPr>
            <a:xfrm>
              <a:off x="2483555" y="3087469"/>
              <a:ext cx="7262285" cy="646331"/>
            </a:xfrm>
            <a:prstGeom prst="rect">
              <a:avLst/>
            </a:prstGeom>
            <a:grpFill/>
          </p:spPr>
          <p:txBody>
            <a:bodyPr wrap="square" rtlCol="0">
              <a:spAutoFit/>
            </a:bodyPr>
            <a:lstStyle/>
            <a:p>
              <a:pPr algn="ctr"/>
              <a:r>
                <a:rPr lang="en-IN" sz="3556" b="1" dirty="0">
                  <a:solidFill>
                    <a:schemeClr val="bg1"/>
                  </a:solidFill>
                  <a:effectLst>
                    <a:outerShdw blurRad="38100" dist="38100" dir="2700000" algn="tl">
                      <a:srgbClr val="000000">
                        <a:alpha val="43137"/>
                      </a:srgbClr>
                    </a:outerShdw>
                  </a:effectLst>
                </a:rPr>
                <a:t>FINANCIAL STRATEGY</a:t>
              </a:r>
            </a:p>
          </p:txBody>
        </p:sp>
      </p:grpSp>
      <p:sp>
        <p:nvSpPr>
          <p:cNvPr id="10" name="TextBox 9"/>
          <p:cNvSpPr txBox="1"/>
          <p:nvPr/>
        </p:nvSpPr>
        <p:spPr>
          <a:xfrm>
            <a:off x="1956741" y="42334"/>
            <a:ext cx="8579556" cy="364772"/>
          </a:xfrm>
          <a:prstGeom prst="rect">
            <a:avLst/>
          </a:prstGeom>
          <a:noFill/>
        </p:spPr>
        <p:txBody>
          <a:bodyPr wrap="square" rtlCol="0">
            <a:spAutoFit/>
          </a:bodyPr>
          <a:lstStyle/>
          <a:p>
            <a:pPr algn="ctr"/>
            <a:r>
              <a:rPr lang="en-US" sz="1778" b="1" i="1" dirty="0">
                <a:solidFill>
                  <a:schemeClr val="bg1"/>
                </a:solidFill>
              </a:rPr>
              <a:t>Go-To-Market Strategy</a:t>
            </a:r>
          </a:p>
        </p:txBody>
      </p:sp>
      <p:graphicFrame>
        <p:nvGraphicFramePr>
          <p:cNvPr id="12" name="Diagram 11">
            <a:extLst>
              <a:ext uri="{FF2B5EF4-FFF2-40B4-BE49-F238E27FC236}">
                <a16:creationId xmlns:a16="http://schemas.microsoft.com/office/drawing/2014/main" id="{443FEE7A-F6D8-4177-8FCE-FA5C6860D6DA}"/>
              </a:ext>
            </a:extLst>
          </p:cNvPr>
          <p:cNvGraphicFramePr/>
          <p:nvPr>
            <p:extLst>
              <p:ext uri="{D42A27DB-BD31-4B8C-83A1-F6EECF244321}">
                <p14:modId xmlns:p14="http://schemas.microsoft.com/office/powerpoint/2010/main" val="4042660128"/>
              </p:ext>
            </p:extLst>
          </p:nvPr>
        </p:nvGraphicFramePr>
        <p:xfrm>
          <a:off x="18697" y="268111"/>
          <a:ext cx="12192002" cy="10109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158551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dirty="0">
                <a:solidFill>
                  <a:schemeClr val="tx1"/>
                </a:solidFill>
                <a:latin typeface="Arial Narrow" panose="020B0606020202030204" pitchFamily="34" charset="0"/>
              </a:rPr>
              <a:t>International Management Institute</a:t>
            </a:r>
          </a:p>
        </p:txBody>
      </p:sp>
      <p:sp>
        <p:nvSpPr>
          <p:cNvPr id="6" name="Slide Number Placeholder 5"/>
          <p:cNvSpPr>
            <a:spLocks noGrp="1"/>
          </p:cNvSpPr>
          <p:nvPr>
            <p:ph type="sldNum" sz="quarter" idx="12"/>
          </p:nvPr>
        </p:nvSpPr>
        <p:spPr/>
        <p:txBody>
          <a:bodyPr/>
          <a:lstStyle/>
          <a:p>
            <a:fld id="{7B220C2E-4A3E-480A-97B1-3CF3EC258EA5}" type="slidenum">
              <a:rPr lang="en-US" smtClean="0">
                <a:solidFill>
                  <a:schemeClr val="tx1"/>
                </a:solidFill>
                <a:latin typeface="Arial Narrow" panose="020B0606020202030204" pitchFamily="34" charset="0"/>
              </a:rPr>
              <a:pPr/>
              <a:t>16</a:t>
            </a:fld>
            <a:endParaRPr lang="en-US" dirty="0">
              <a:solidFill>
                <a:schemeClr val="tx1"/>
              </a:solidFill>
              <a:latin typeface="Arial Narrow" panose="020B0606020202030204" pitchFamily="34" charset="0"/>
            </a:endParaRPr>
          </a:p>
        </p:txBody>
      </p:sp>
      <p:sp>
        <p:nvSpPr>
          <p:cNvPr id="10" name="TextBox 9"/>
          <p:cNvSpPr txBox="1"/>
          <p:nvPr/>
        </p:nvSpPr>
        <p:spPr>
          <a:xfrm>
            <a:off x="1956741" y="42334"/>
            <a:ext cx="8579556" cy="364772"/>
          </a:xfrm>
          <a:prstGeom prst="rect">
            <a:avLst/>
          </a:prstGeom>
          <a:noFill/>
        </p:spPr>
        <p:txBody>
          <a:bodyPr wrap="square" rtlCol="0">
            <a:spAutoFit/>
          </a:bodyPr>
          <a:lstStyle/>
          <a:p>
            <a:pPr algn="ctr"/>
            <a:r>
              <a:rPr lang="en-US" sz="1778" b="1" i="1" dirty="0">
                <a:solidFill>
                  <a:schemeClr val="bg1"/>
                </a:solidFill>
              </a:rPr>
              <a:t>Go-To-Market Strategy</a:t>
            </a:r>
          </a:p>
        </p:txBody>
      </p:sp>
      <p:graphicFrame>
        <p:nvGraphicFramePr>
          <p:cNvPr id="12" name="Diagram 11">
            <a:extLst>
              <a:ext uri="{FF2B5EF4-FFF2-40B4-BE49-F238E27FC236}">
                <a16:creationId xmlns:a16="http://schemas.microsoft.com/office/drawing/2014/main" id="{443FEE7A-F6D8-4177-8FCE-FA5C6860D6DA}"/>
              </a:ext>
            </a:extLst>
          </p:cNvPr>
          <p:cNvGraphicFramePr/>
          <p:nvPr/>
        </p:nvGraphicFramePr>
        <p:xfrm>
          <a:off x="18697" y="268111"/>
          <a:ext cx="12192002" cy="10109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1" name="Title 1">
            <a:extLst>
              <a:ext uri="{FF2B5EF4-FFF2-40B4-BE49-F238E27FC236}">
                <a16:creationId xmlns:a16="http://schemas.microsoft.com/office/drawing/2014/main" id="{63C777A9-9E08-481C-9C82-283851395901}"/>
              </a:ext>
            </a:extLst>
          </p:cNvPr>
          <p:cNvSpPr txBox="1">
            <a:spLocks/>
          </p:cNvSpPr>
          <p:nvPr/>
        </p:nvSpPr>
        <p:spPr>
          <a:xfrm>
            <a:off x="18698" y="1504833"/>
            <a:ext cx="3065466" cy="564197"/>
          </a:xfrm>
          <a:prstGeom prst="rect">
            <a:avLst/>
          </a:prstGeom>
          <a:solidFill>
            <a:srgbClr val="990000"/>
          </a:solidFill>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800" b="1" dirty="0">
                <a:solidFill>
                  <a:schemeClr val="bg1"/>
                </a:solidFill>
              </a:rPr>
              <a:t>FINANCIAL VIABILITY</a:t>
            </a:r>
          </a:p>
        </p:txBody>
      </p:sp>
      <p:sp>
        <p:nvSpPr>
          <p:cNvPr id="2" name="Rectangle 1">
            <a:extLst>
              <a:ext uri="{FF2B5EF4-FFF2-40B4-BE49-F238E27FC236}">
                <a16:creationId xmlns:a16="http://schemas.microsoft.com/office/drawing/2014/main" id="{C4571F4C-2EC8-466E-B01C-3A110B75F838}"/>
              </a:ext>
            </a:extLst>
          </p:cNvPr>
          <p:cNvSpPr/>
          <p:nvPr/>
        </p:nvSpPr>
        <p:spPr>
          <a:xfrm>
            <a:off x="204060" y="2294807"/>
            <a:ext cx="6615193" cy="2062103"/>
          </a:xfrm>
          <a:prstGeom prst="rect">
            <a:avLst/>
          </a:prstGeom>
        </p:spPr>
        <p:txBody>
          <a:bodyPr wrap="square">
            <a:spAutoFit/>
          </a:bodyPr>
          <a:lstStyle/>
          <a:p>
            <a:pPr marL="285750" indent="-285750">
              <a:buFont typeface="Arial" panose="020B0604020202020204" pitchFamily="34" charset="0"/>
              <a:buChar char="•"/>
            </a:pPr>
            <a:r>
              <a:rPr lang="en-IN" sz="1600" dirty="0">
                <a:latin typeface="Arial Narrow" panose="020B0606020202030204" pitchFamily="34" charset="0"/>
              </a:rPr>
              <a:t>Financial statement contains projections of future years to access the health of the company and it is based on assumptions.</a:t>
            </a:r>
          </a:p>
          <a:p>
            <a:pPr marL="285750" indent="-285750">
              <a:buFont typeface="Arial" panose="020B0604020202020204" pitchFamily="34" charset="0"/>
              <a:buChar char="•"/>
            </a:pPr>
            <a:endParaRPr lang="en-IN" sz="1600" dirty="0">
              <a:latin typeface="Arial Narrow" panose="020B0606020202030204" pitchFamily="34" charset="0"/>
            </a:endParaRPr>
          </a:p>
          <a:p>
            <a:pPr marL="285750" indent="-285750">
              <a:buFont typeface="Arial" panose="020B0604020202020204" pitchFamily="34" charset="0"/>
              <a:buChar char="•"/>
            </a:pPr>
            <a:r>
              <a:rPr lang="en-IN" sz="1600" dirty="0">
                <a:latin typeface="Arial Narrow" panose="020B0606020202030204" pitchFamily="34" charset="0"/>
              </a:rPr>
              <a:t>There is a steady increase in the Profit which says that there is scope for profits in future</a:t>
            </a:r>
          </a:p>
          <a:p>
            <a:pPr marL="285750" indent="-285750">
              <a:buFont typeface="Arial" panose="020B0604020202020204" pitchFamily="34" charset="0"/>
              <a:buChar char="•"/>
            </a:pPr>
            <a:endParaRPr lang="en-IN" sz="1600" dirty="0">
              <a:latin typeface="Arial Narrow" panose="020B0606020202030204" pitchFamily="34" charset="0"/>
            </a:endParaRPr>
          </a:p>
          <a:p>
            <a:pPr marL="285750" indent="-285750">
              <a:buFont typeface="Arial" panose="020B0604020202020204" pitchFamily="34" charset="0"/>
              <a:buChar char="•"/>
            </a:pPr>
            <a:r>
              <a:rPr lang="en-IN" sz="1600" dirty="0">
                <a:latin typeface="Arial Narrow" panose="020B0606020202030204" pitchFamily="34" charset="0"/>
              </a:rPr>
              <a:t>Based in the valuation and investor risk appetite, we can suggest whether to invest in this project or not.</a:t>
            </a:r>
          </a:p>
        </p:txBody>
      </p:sp>
    </p:spTree>
    <p:extLst>
      <p:ext uri="{BB962C8B-B14F-4D97-AF65-F5344CB8AC3E}">
        <p14:creationId xmlns:p14="http://schemas.microsoft.com/office/powerpoint/2010/main" val="17321517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dirty="0">
                <a:solidFill>
                  <a:schemeClr val="tx1"/>
                </a:solidFill>
                <a:latin typeface="Arial Narrow" panose="020B0606020202030204" pitchFamily="34" charset="0"/>
              </a:rPr>
              <a:t>International Management Institute</a:t>
            </a:r>
          </a:p>
        </p:txBody>
      </p:sp>
      <p:sp>
        <p:nvSpPr>
          <p:cNvPr id="6" name="Slide Number Placeholder 5"/>
          <p:cNvSpPr>
            <a:spLocks noGrp="1"/>
          </p:cNvSpPr>
          <p:nvPr>
            <p:ph type="sldNum" sz="quarter" idx="12"/>
          </p:nvPr>
        </p:nvSpPr>
        <p:spPr/>
        <p:txBody>
          <a:bodyPr/>
          <a:lstStyle/>
          <a:p>
            <a:fld id="{7B220C2E-4A3E-480A-97B1-3CF3EC258EA5}" type="slidenum">
              <a:rPr lang="en-US" smtClean="0">
                <a:solidFill>
                  <a:schemeClr val="tx1"/>
                </a:solidFill>
                <a:latin typeface="Arial Narrow" panose="020B0606020202030204" pitchFamily="34" charset="0"/>
              </a:rPr>
              <a:pPr/>
              <a:t>17</a:t>
            </a:fld>
            <a:endParaRPr lang="en-US" dirty="0">
              <a:solidFill>
                <a:schemeClr val="tx1"/>
              </a:solidFill>
              <a:latin typeface="Arial Narrow" panose="020B0606020202030204" pitchFamily="34" charset="0"/>
            </a:endParaRPr>
          </a:p>
        </p:txBody>
      </p:sp>
      <p:grpSp>
        <p:nvGrpSpPr>
          <p:cNvPr id="7" name="Group 6"/>
          <p:cNvGrpSpPr/>
          <p:nvPr/>
        </p:nvGrpSpPr>
        <p:grpSpPr>
          <a:xfrm>
            <a:off x="-2" y="2104969"/>
            <a:ext cx="12192002" cy="2586389"/>
            <a:chOff x="-2" y="2088418"/>
            <a:chExt cx="12192000" cy="2618719"/>
          </a:xfrm>
          <a:solidFill>
            <a:srgbClr val="800000"/>
          </a:solidFill>
        </p:grpSpPr>
        <p:sp>
          <p:nvSpPr>
            <p:cNvPr id="8" name="Rectangle 7"/>
            <p:cNvSpPr/>
            <p:nvPr/>
          </p:nvSpPr>
          <p:spPr>
            <a:xfrm>
              <a:off x="-2" y="2088418"/>
              <a:ext cx="12192000" cy="26187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778"/>
            </a:p>
          </p:txBody>
        </p:sp>
        <p:sp>
          <p:nvSpPr>
            <p:cNvPr id="9" name="TextBox 8"/>
            <p:cNvSpPr txBox="1"/>
            <p:nvPr/>
          </p:nvSpPr>
          <p:spPr>
            <a:xfrm>
              <a:off x="2483555" y="3087469"/>
              <a:ext cx="7262285" cy="646331"/>
            </a:xfrm>
            <a:prstGeom prst="rect">
              <a:avLst/>
            </a:prstGeom>
            <a:grpFill/>
          </p:spPr>
          <p:txBody>
            <a:bodyPr wrap="square" rtlCol="0">
              <a:spAutoFit/>
            </a:bodyPr>
            <a:lstStyle/>
            <a:p>
              <a:pPr algn="ctr"/>
              <a:r>
                <a:rPr lang="en-IN" sz="3556" b="1" dirty="0">
                  <a:solidFill>
                    <a:schemeClr val="bg1"/>
                  </a:solidFill>
                  <a:effectLst>
                    <a:outerShdw blurRad="38100" dist="38100" dir="2700000" algn="tl">
                      <a:srgbClr val="000000">
                        <a:alpha val="43137"/>
                      </a:srgbClr>
                    </a:outerShdw>
                  </a:effectLst>
                </a:rPr>
                <a:t>IMPLEMENTATION STRATEGY</a:t>
              </a:r>
            </a:p>
          </p:txBody>
        </p:sp>
      </p:grpSp>
      <p:sp>
        <p:nvSpPr>
          <p:cNvPr id="10" name="TextBox 9"/>
          <p:cNvSpPr txBox="1"/>
          <p:nvPr/>
        </p:nvSpPr>
        <p:spPr>
          <a:xfrm>
            <a:off x="1956741" y="42334"/>
            <a:ext cx="8579556" cy="364772"/>
          </a:xfrm>
          <a:prstGeom prst="rect">
            <a:avLst/>
          </a:prstGeom>
          <a:noFill/>
        </p:spPr>
        <p:txBody>
          <a:bodyPr wrap="square" rtlCol="0">
            <a:spAutoFit/>
          </a:bodyPr>
          <a:lstStyle/>
          <a:p>
            <a:pPr algn="ctr"/>
            <a:r>
              <a:rPr lang="en-US" sz="1778" b="1" i="1" dirty="0">
                <a:solidFill>
                  <a:schemeClr val="bg1"/>
                </a:solidFill>
              </a:rPr>
              <a:t>Go-To-Market Strategy</a:t>
            </a:r>
          </a:p>
        </p:txBody>
      </p:sp>
      <p:graphicFrame>
        <p:nvGraphicFramePr>
          <p:cNvPr id="12" name="Diagram 11">
            <a:extLst>
              <a:ext uri="{FF2B5EF4-FFF2-40B4-BE49-F238E27FC236}">
                <a16:creationId xmlns:a16="http://schemas.microsoft.com/office/drawing/2014/main" id="{443FEE7A-F6D8-4177-8FCE-FA5C6860D6DA}"/>
              </a:ext>
            </a:extLst>
          </p:cNvPr>
          <p:cNvGraphicFramePr/>
          <p:nvPr>
            <p:extLst>
              <p:ext uri="{D42A27DB-BD31-4B8C-83A1-F6EECF244321}">
                <p14:modId xmlns:p14="http://schemas.microsoft.com/office/powerpoint/2010/main" val="2658035966"/>
              </p:ext>
            </p:extLst>
          </p:nvPr>
        </p:nvGraphicFramePr>
        <p:xfrm>
          <a:off x="18697" y="268111"/>
          <a:ext cx="12192002" cy="10109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724897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9943B-0070-408D-82A3-E0F90CC1FBA6}"/>
              </a:ext>
            </a:extLst>
          </p:cNvPr>
          <p:cNvSpPr>
            <a:spLocks noGrp="1"/>
          </p:cNvSpPr>
          <p:nvPr>
            <p:ph type="ctrTitle"/>
          </p:nvPr>
        </p:nvSpPr>
        <p:spPr>
          <a:xfrm>
            <a:off x="7610061" y="1565639"/>
            <a:ext cx="4581939" cy="564197"/>
          </a:xfrm>
          <a:solidFill>
            <a:srgbClr val="990000"/>
          </a:solidFill>
        </p:spPr>
        <p:txBody>
          <a:bodyPr>
            <a:normAutofit/>
          </a:bodyPr>
          <a:lstStyle/>
          <a:p>
            <a:r>
              <a:rPr lang="en-IN" sz="2800" b="1" dirty="0">
                <a:solidFill>
                  <a:schemeClr val="bg1"/>
                </a:solidFill>
              </a:rPr>
              <a:t>IMPLEMENTATION ROADMAP</a:t>
            </a:r>
          </a:p>
        </p:txBody>
      </p:sp>
      <p:grpSp>
        <p:nvGrpSpPr>
          <p:cNvPr id="34" name="Group 33">
            <a:extLst>
              <a:ext uri="{FF2B5EF4-FFF2-40B4-BE49-F238E27FC236}">
                <a16:creationId xmlns:a16="http://schemas.microsoft.com/office/drawing/2014/main" id="{975C7B17-F314-404A-AF63-89B909073B02}"/>
              </a:ext>
            </a:extLst>
          </p:cNvPr>
          <p:cNvGrpSpPr/>
          <p:nvPr/>
        </p:nvGrpSpPr>
        <p:grpSpPr>
          <a:xfrm>
            <a:off x="692965" y="1380379"/>
            <a:ext cx="11104783" cy="5209510"/>
            <a:chOff x="683129" y="535307"/>
            <a:chExt cx="10706678" cy="4868860"/>
          </a:xfrm>
        </p:grpSpPr>
        <p:sp>
          <p:nvSpPr>
            <p:cNvPr id="35" name="L-Shape 34">
              <a:extLst>
                <a:ext uri="{FF2B5EF4-FFF2-40B4-BE49-F238E27FC236}">
                  <a16:creationId xmlns:a16="http://schemas.microsoft.com/office/drawing/2014/main" id="{AE35CBF1-E207-4D25-8937-42DAB2AEFBEF}"/>
                </a:ext>
              </a:extLst>
            </p:cNvPr>
            <p:cNvSpPr/>
            <p:nvPr/>
          </p:nvSpPr>
          <p:spPr>
            <a:xfrm rot="5400000">
              <a:off x="-1107230" y="2690027"/>
              <a:ext cx="3826079" cy="245362"/>
            </a:xfrm>
            <a:prstGeom prst="corner">
              <a:avLst>
                <a:gd name="adj1" fmla="val 1000"/>
                <a:gd name="adj2" fmla="val 0"/>
              </a:avLst>
            </a:prstGeom>
            <a:solidFill>
              <a:sysClr val="window" lastClr="FFFFFF">
                <a:hueOff val="0"/>
                <a:satOff val="0"/>
                <a:lumOff val="0"/>
                <a:alphaOff val="0"/>
              </a:sysClr>
            </a:solidFill>
            <a:ln w="12700" cap="flat" cmpd="sng" algn="ctr">
              <a:solidFill>
                <a:srgbClr val="ED1C24"/>
              </a:solidFill>
              <a:prstDash val="solid"/>
              <a:miter lim="800000"/>
            </a:ln>
            <a:effectLst/>
          </p:spPr>
        </p:sp>
        <p:sp>
          <p:nvSpPr>
            <p:cNvPr id="36" name="Freeform: Shape 35">
              <a:extLst>
                <a:ext uri="{FF2B5EF4-FFF2-40B4-BE49-F238E27FC236}">
                  <a16:creationId xmlns:a16="http://schemas.microsoft.com/office/drawing/2014/main" id="{EAF66DAB-980C-4FEC-A0F5-7B2236BFCD36}"/>
                </a:ext>
              </a:extLst>
            </p:cNvPr>
            <p:cNvSpPr/>
            <p:nvPr/>
          </p:nvSpPr>
          <p:spPr>
            <a:xfrm>
              <a:off x="683129" y="4725749"/>
              <a:ext cx="2230557" cy="678418"/>
            </a:xfrm>
            <a:custGeom>
              <a:avLst/>
              <a:gdLst>
                <a:gd name="connsiteX0" fmla="*/ 0 w 2230557"/>
                <a:gd name="connsiteY0" fmla="*/ 0 h 678418"/>
                <a:gd name="connsiteX1" fmla="*/ 2060953 w 2230557"/>
                <a:gd name="connsiteY1" fmla="*/ 0 h 678418"/>
                <a:gd name="connsiteX2" fmla="*/ 2230557 w 2230557"/>
                <a:gd name="connsiteY2" fmla="*/ 339209 h 678418"/>
                <a:gd name="connsiteX3" fmla="*/ 2060953 w 2230557"/>
                <a:gd name="connsiteY3" fmla="*/ 678418 h 678418"/>
                <a:gd name="connsiteX4" fmla="*/ 0 w 2230557"/>
                <a:gd name="connsiteY4" fmla="*/ 678418 h 678418"/>
                <a:gd name="connsiteX5" fmla="*/ 0 w 2230557"/>
                <a:gd name="connsiteY5" fmla="*/ 0 h 678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30557" h="678418">
                  <a:moveTo>
                    <a:pt x="0" y="0"/>
                  </a:moveTo>
                  <a:lnTo>
                    <a:pt x="2060953" y="0"/>
                  </a:lnTo>
                  <a:lnTo>
                    <a:pt x="2230557" y="339209"/>
                  </a:lnTo>
                  <a:lnTo>
                    <a:pt x="2060953" y="678418"/>
                  </a:lnTo>
                  <a:lnTo>
                    <a:pt x="0" y="678418"/>
                  </a:lnTo>
                  <a:lnTo>
                    <a:pt x="0" y="0"/>
                  </a:lnTo>
                  <a:close/>
                </a:path>
              </a:pathLst>
            </a:custGeom>
            <a:solidFill>
              <a:srgbClr val="ED1C24"/>
            </a:solidFill>
            <a:ln w="12700" cap="flat" cmpd="sng" algn="ctr">
              <a:solidFill>
                <a:srgbClr val="ED1C24"/>
              </a:solidFill>
              <a:prstDash val="solid"/>
              <a:miter lim="800000"/>
            </a:ln>
            <a:effectLst/>
          </p:spPr>
          <p:txBody>
            <a:bodyPr spcFirstLastPara="0" vert="horz" wrap="square" lIns="107950" tIns="215900" rIns="192752" bIns="215900" numCol="1" spcCol="1270" anchor="ctr" anchorCtr="0">
              <a:noAutofit/>
            </a:bodyPr>
            <a:lstStyle/>
            <a:p>
              <a:pPr marL="0" marR="0" lvl="0" indent="0" algn="ctr" defTabSz="755650" eaLnBrk="1" fontAlgn="auto" latinLnBrk="0" hangingPunct="1">
                <a:lnSpc>
                  <a:spcPct val="90000"/>
                </a:lnSpc>
                <a:spcBef>
                  <a:spcPct val="0"/>
                </a:spcBef>
                <a:spcAft>
                  <a:spcPct val="35000"/>
                </a:spcAft>
                <a:buClrTx/>
                <a:buSzTx/>
                <a:buFontTx/>
                <a:buNone/>
                <a:tabLst/>
                <a:defRPr/>
              </a:pPr>
              <a:r>
                <a:rPr kumimoji="0" lang="en-US" sz="1700" b="1" i="0" u="none" strike="noStrike" kern="0" cap="none" spc="0" normalizeH="0" baseline="0" noProof="0" dirty="0">
                  <a:ln>
                    <a:noFill/>
                  </a:ln>
                  <a:solidFill>
                    <a:prstClr val="white"/>
                  </a:solidFill>
                  <a:effectLst>
                    <a:outerShdw blurRad="50800" dist="38100" dir="2700000" algn="tl" rotWithShape="0">
                      <a:prstClr val="black">
                        <a:alpha val="50000"/>
                      </a:prstClr>
                    </a:outerShdw>
                  </a:effectLst>
                  <a:uLnTx/>
                  <a:uFillTx/>
                  <a:latin typeface="Century Gothic"/>
                  <a:ea typeface="+mn-ea"/>
                  <a:cs typeface="+mn-cs"/>
                </a:rPr>
                <a:t>Year 1</a:t>
              </a:r>
            </a:p>
          </p:txBody>
        </p:sp>
        <p:sp>
          <p:nvSpPr>
            <p:cNvPr id="37" name="Freeform: Shape 36">
              <a:extLst>
                <a:ext uri="{FF2B5EF4-FFF2-40B4-BE49-F238E27FC236}">
                  <a16:creationId xmlns:a16="http://schemas.microsoft.com/office/drawing/2014/main" id="{BE157A32-065A-4D4A-8D77-44DFC6DE6EF4}"/>
                </a:ext>
              </a:extLst>
            </p:cNvPr>
            <p:cNvSpPr/>
            <p:nvPr/>
          </p:nvSpPr>
          <p:spPr>
            <a:xfrm>
              <a:off x="861574" y="535307"/>
              <a:ext cx="1940585" cy="1414065"/>
            </a:xfrm>
            <a:custGeom>
              <a:avLst/>
              <a:gdLst>
                <a:gd name="connsiteX0" fmla="*/ 0 w 1811213"/>
                <a:gd name="connsiteY0" fmla="*/ 0 h 1414065"/>
                <a:gd name="connsiteX1" fmla="*/ 1811213 w 1811213"/>
                <a:gd name="connsiteY1" fmla="*/ 0 h 1414065"/>
                <a:gd name="connsiteX2" fmla="*/ 1811213 w 1811213"/>
                <a:gd name="connsiteY2" fmla="*/ 1414065 h 1414065"/>
                <a:gd name="connsiteX3" fmla="*/ 0 w 1811213"/>
                <a:gd name="connsiteY3" fmla="*/ 1414065 h 1414065"/>
                <a:gd name="connsiteX4" fmla="*/ 0 w 1811213"/>
                <a:gd name="connsiteY4" fmla="*/ 0 h 1414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11213" h="1414065">
                  <a:moveTo>
                    <a:pt x="0" y="0"/>
                  </a:moveTo>
                  <a:lnTo>
                    <a:pt x="1811213" y="0"/>
                  </a:lnTo>
                  <a:lnTo>
                    <a:pt x="1811213" y="1414065"/>
                  </a:lnTo>
                  <a:lnTo>
                    <a:pt x="0" y="1414065"/>
                  </a:lnTo>
                  <a:lnTo>
                    <a:pt x="0" y="0"/>
                  </a:lnTo>
                  <a:close/>
                </a:path>
              </a:pathLst>
            </a:custGeom>
            <a:noFill/>
            <a:ln>
              <a:noFill/>
            </a:ln>
            <a:effectLst/>
          </p:spPr>
          <p:txBody>
            <a:bodyPr spcFirstLastPara="0" vert="horz" wrap="square" lIns="108000" tIns="432000" rIns="288000" bIns="0" numCol="1" spcCol="1270" anchor="t" anchorCtr="0">
              <a:noAutofit/>
            </a:bodyPr>
            <a:lstStyle/>
            <a:p>
              <a:pPr marL="0" marR="0" lvl="0" indent="0" defTabSz="533400" eaLnBrk="1" fontAlgn="auto" latinLnBrk="0" hangingPunct="1">
                <a:lnSpc>
                  <a:spcPts val="1500"/>
                </a:lnSpc>
                <a:spcBef>
                  <a:spcPct val="0"/>
                </a:spcBef>
                <a:spcAft>
                  <a:spcPct val="35000"/>
                </a:spcAft>
                <a:buClrTx/>
                <a:buSzTx/>
                <a:buFontTx/>
                <a:buNone/>
                <a:tabLst/>
                <a:defRPr/>
              </a:pPr>
              <a:r>
                <a:rPr kumimoji="0" lang="en-IN" sz="1400" b="1" i="0" u="none" strike="noStrike" kern="0" cap="none" spc="0" normalizeH="0" baseline="0" noProof="0" dirty="0">
                  <a:ln>
                    <a:noFill/>
                  </a:ln>
                  <a:solidFill>
                    <a:srgbClr val="666666"/>
                  </a:solidFill>
                  <a:effectLst/>
                  <a:uLnTx/>
                  <a:uFillTx/>
                  <a:latin typeface="Arial Narrow" panose="020B0606020202030204" pitchFamily="34" charset="0"/>
                  <a:ea typeface="+mn-ea"/>
                  <a:cs typeface="+mn-cs"/>
                </a:rPr>
                <a:t>Quarter 1:</a:t>
              </a:r>
              <a:r>
                <a:rPr kumimoji="0" lang="en-IN" sz="1400" b="0" i="0" u="none" strike="noStrike" kern="0" cap="none" spc="0" normalizeH="0" baseline="0" noProof="0" dirty="0">
                  <a:ln>
                    <a:noFill/>
                  </a:ln>
                  <a:solidFill>
                    <a:srgbClr val="666666"/>
                  </a:solidFill>
                  <a:effectLst/>
                  <a:uLnTx/>
                  <a:uFillTx/>
                  <a:latin typeface="Arial Narrow" panose="020B0606020202030204" pitchFamily="34" charset="0"/>
                  <a:ea typeface="+mn-ea"/>
                  <a:cs typeface="+mn-cs"/>
                </a:rPr>
                <a:t> Registration and Infrastructure Setup Begins</a:t>
              </a:r>
              <a:endParaRPr kumimoji="0" lang="en-US" sz="1400" b="0" i="0" u="none" strike="noStrike" kern="0" cap="none" spc="0" normalizeH="0" baseline="0" noProof="0" dirty="0">
                <a:ln>
                  <a:noFill/>
                </a:ln>
                <a:solidFill>
                  <a:srgbClr val="666666"/>
                </a:solidFill>
                <a:effectLst/>
                <a:uLnTx/>
                <a:uFillTx/>
                <a:latin typeface="Arial Narrow" panose="020B0606020202030204" pitchFamily="34" charset="0"/>
                <a:ea typeface="+mn-ea"/>
                <a:cs typeface="+mn-cs"/>
              </a:endParaRPr>
            </a:p>
            <a:p>
              <a:pPr marL="0" marR="0" lvl="0" indent="0" defTabSz="533400" eaLnBrk="1" fontAlgn="auto" latinLnBrk="0" hangingPunct="1">
                <a:lnSpc>
                  <a:spcPts val="1500"/>
                </a:lnSpc>
                <a:spcBef>
                  <a:spcPct val="0"/>
                </a:spcBef>
                <a:spcAft>
                  <a:spcPct val="35000"/>
                </a:spcAft>
                <a:buClrTx/>
                <a:buSzTx/>
                <a:buFontTx/>
                <a:buNone/>
                <a:tabLst/>
                <a:defRPr/>
              </a:pPr>
              <a:r>
                <a:rPr kumimoji="0" lang="en-IN" sz="1400" b="1" i="0" u="none" strike="noStrike" kern="0" cap="none" spc="0" normalizeH="0" baseline="0" noProof="0" dirty="0">
                  <a:ln>
                    <a:noFill/>
                  </a:ln>
                  <a:solidFill>
                    <a:srgbClr val="666666"/>
                  </a:solidFill>
                  <a:effectLst/>
                  <a:uLnTx/>
                  <a:uFillTx/>
                  <a:latin typeface="Arial Narrow" panose="020B0606020202030204" pitchFamily="34" charset="0"/>
                  <a:ea typeface="+mn-ea"/>
                  <a:cs typeface="+mn-cs"/>
                </a:rPr>
                <a:t>Quarter 2: </a:t>
              </a:r>
              <a:r>
                <a:rPr kumimoji="0" lang="en-IN" sz="1400" b="0" i="0" u="none" strike="noStrike" kern="0" cap="none" spc="0" normalizeH="0" baseline="0" noProof="0" dirty="0">
                  <a:ln>
                    <a:noFill/>
                  </a:ln>
                  <a:solidFill>
                    <a:srgbClr val="666666"/>
                  </a:solidFill>
                  <a:effectLst/>
                  <a:uLnTx/>
                  <a:uFillTx/>
                  <a:latin typeface="Arial Narrow" panose="020B0606020202030204" pitchFamily="34" charset="0"/>
                  <a:ea typeface="+mn-ea"/>
                  <a:cs typeface="+mn-cs"/>
                </a:rPr>
                <a:t> Continued </a:t>
              </a:r>
            </a:p>
            <a:p>
              <a:pPr marL="0" marR="0" lvl="0" indent="0" defTabSz="533400" eaLnBrk="1" fontAlgn="auto" latinLnBrk="0" hangingPunct="1">
                <a:lnSpc>
                  <a:spcPts val="1500"/>
                </a:lnSpc>
                <a:spcBef>
                  <a:spcPct val="0"/>
                </a:spcBef>
                <a:spcAft>
                  <a:spcPct val="35000"/>
                </a:spcAft>
                <a:buClrTx/>
                <a:buSzTx/>
                <a:buFontTx/>
                <a:buNone/>
                <a:tabLst/>
                <a:defRPr/>
              </a:pPr>
              <a:r>
                <a:rPr kumimoji="0" lang="en-IN" sz="1400" b="1" i="0" u="none" strike="noStrike" kern="0" cap="none" spc="0" normalizeH="0" baseline="0" noProof="0" dirty="0">
                  <a:ln>
                    <a:noFill/>
                  </a:ln>
                  <a:solidFill>
                    <a:srgbClr val="666666"/>
                  </a:solidFill>
                  <a:effectLst/>
                  <a:uLnTx/>
                  <a:uFillTx/>
                  <a:latin typeface="Arial Narrow" panose="020B0606020202030204" pitchFamily="34" charset="0"/>
                  <a:ea typeface="+mn-ea"/>
                  <a:cs typeface="+mn-cs"/>
                </a:rPr>
                <a:t>Quarter 3:</a:t>
              </a:r>
              <a:r>
                <a:rPr kumimoji="0" lang="en-IN" sz="1400" b="0" i="0" u="none" strike="noStrike" kern="0" cap="none" spc="0" normalizeH="0" baseline="0" noProof="0" dirty="0">
                  <a:ln>
                    <a:noFill/>
                  </a:ln>
                  <a:solidFill>
                    <a:srgbClr val="666666"/>
                  </a:solidFill>
                  <a:effectLst/>
                  <a:uLnTx/>
                  <a:uFillTx/>
                  <a:latin typeface="Arial Narrow" panose="020B0606020202030204" pitchFamily="34" charset="0"/>
                  <a:ea typeface="+mn-ea"/>
                  <a:cs typeface="+mn-cs"/>
                </a:rPr>
                <a:t> </a:t>
              </a:r>
            </a:p>
            <a:p>
              <a:pPr marL="0" marR="0" lvl="0" indent="0" defTabSz="533400" eaLnBrk="1" fontAlgn="auto" latinLnBrk="0" hangingPunct="1">
                <a:lnSpc>
                  <a:spcPts val="1500"/>
                </a:lnSpc>
                <a:spcBef>
                  <a:spcPct val="0"/>
                </a:spcBef>
                <a:spcAft>
                  <a:spcPct val="35000"/>
                </a:spcAft>
                <a:buClrTx/>
                <a:buSzTx/>
                <a:buFontTx/>
                <a:buNone/>
                <a:tabLst/>
                <a:defRPr/>
              </a:pPr>
              <a:r>
                <a:rPr kumimoji="0" lang="en-IN" sz="1400" b="0" i="0" u="none" strike="noStrike" kern="0" cap="none" spc="0" normalizeH="0" baseline="0" noProof="0" dirty="0">
                  <a:ln>
                    <a:noFill/>
                  </a:ln>
                  <a:solidFill>
                    <a:srgbClr val="666666"/>
                  </a:solidFill>
                  <a:effectLst/>
                  <a:uLnTx/>
                  <a:uFillTx/>
                  <a:latin typeface="Arial Narrow" panose="020B0606020202030204" pitchFamily="34" charset="0"/>
                  <a:ea typeface="+mn-ea"/>
                  <a:cs typeface="+mn-cs"/>
                </a:rPr>
                <a:t>Infrastructure in place </a:t>
              </a:r>
            </a:p>
            <a:p>
              <a:pPr marL="0" marR="0" lvl="0" indent="0" defTabSz="533400" eaLnBrk="1" fontAlgn="auto" latinLnBrk="0" hangingPunct="1">
                <a:lnSpc>
                  <a:spcPts val="1500"/>
                </a:lnSpc>
                <a:spcBef>
                  <a:spcPct val="0"/>
                </a:spcBef>
                <a:spcAft>
                  <a:spcPct val="35000"/>
                </a:spcAft>
                <a:buClrTx/>
                <a:buSzTx/>
                <a:buFontTx/>
                <a:buNone/>
                <a:tabLst/>
                <a:defRPr/>
              </a:pPr>
              <a:r>
                <a:rPr kumimoji="0" lang="en-IN" sz="1400" b="0" i="0" u="none" strike="noStrike" kern="0" cap="none" spc="0" normalizeH="0" baseline="0" noProof="0" dirty="0">
                  <a:ln>
                    <a:noFill/>
                  </a:ln>
                  <a:solidFill>
                    <a:srgbClr val="666666"/>
                  </a:solidFill>
                  <a:effectLst/>
                  <a:uLnTx/>
                  <a:uFillTx/>
                  <a:latin typeface="Arial Narrow" panose="020B0606020202030204" pitchFamily="34" charset="0"/>
                  <a:ea typeface="+mn-ea"/>
                  <a:cs typeface="+mn-cs"/>
                </a:rPr>
                <a:t>Sample production for Internal quality testing (Pushing out tested samples in the market)</a:t>
              </a:r>
            </a:p>
            <a:p>
              <a:pPr marL="0" marR="0" lvl="0" indent="0" defTabSz="533400" eaLnBrk="1" fontAlgn="auto" latinLnBrk="0" hangingPunct="1">
                <a:lnSpc>
                  <a:spcPts val="1500"/>
                </a:lnSpc>
                <a:spcBef>
                  <a:spcPct val="0"/>
                </a:spcBef>
                <a:spcAft>
                  <a:spcPct val="35000"/>
                </a:spcAft>
                <a:buClrTx/>
                <a:buSzTx/>
                <a:buFontTx/>
                <a:buNone/>
                <a:tabLst/>
                <a:defRPr/>
              </a:pPr>
              <a:r>
                <a:rPr kumimoji="0" lang="en-IN" sz="1400" b="1" i="0" u="none" strike="noStrike" kern="0" cap="none" spc="0" normalizeH="0" baseline="0" noProof="0" dirty="0">
                  <a:ln>
                    <a:noFill/>
                  </a:ln>
                  <a:solidFill>
                    <a:srgbClr val="666666"/>
                  </a:solidFill>
                  <a:effectLst/>
                  <a:uLnTx/>
                  <a:uFillTx/>
                  <a:latin typeface="Arial Narrow" panose="020B0606020202030204" pitchFamily="34" charset="0"/>
                  <a:ea typeface="+mn-ea"/>
                  <a:cs typeface="+mn-cs"/>
                </a:rPr>
                <a:t>Quarter 4:</a:t>
              </a:r>
              <a:r>
                <a:rPr kumimoji="0" lang="en-IN" sz="1400" b="0" i="0" u="none" strike="noStrike" kern="0" cap="none" spc="0" normalizeH="0" baseline="0" noProof="0" dirty="0">
                  <a:ln>
                    <a:noFill/>
                  </a:ln>
                  <a:solidFill>
                    <a:srgbClr val="666666"/>
                  </a:solidFill>
                  <a:effectLst/>
                  <a:uLnTx/>
                  <a:uFillTx/>
                  <a:latin typeface="Arial Narrow" panose="020B0606020202030204" pitchFamily="34" charset="0"/>
                  <a:ea typeface="+mn-ea"/>
                  <a:cs typeface="+mn-cs"/>
                </a:rPr>
                <a:t> </a:t>
              </a:r>
            </a:p>
            <a:p>
              <a:pPr marL="0" marR="0" lvl="0" indent="0" defTabSz="533400" eaLnBrk="1" fontAlgn="auto" latinLnBrk="0" hangingPunct="1">
                <a:lnSpc>
                  <a:spcPts val="1500"/>
                </a:lnSpc>
                <a:spcBef>
                  <a:spcPct val="0"/>
                </a:spcBef>
                <a:spcAft>
                  <a:spcPct val="35000"/>
                </a:spcAft>
                <a:buClrTx/>
                <a:buSzTx/>
                <a:buFontTx/>
                <a:buNone/>
                <a:tabLst/>
                <a:defRPr/>
              </a:pPr>
              <a:r>
                <a:rPr kumimoji="0" lang="en-IN" sz="1400" b="0" i="0" u="none" strike="noStrike" kern="0" cap="none" spc="0" normalizeH="0" baseline="0" noProof="0" dirty="0">
                  <a:ln>
                    <a:noFill/>
                  </a:ln>
                  <a:solidFill>
                    <a:srgbClr val="666666"/>
                  </a:solidFill>
                  <a:effectLst/>
                  <a:uLnTx/>
                  <a:uFillTx/>
                  <a:latin typeface="Arial Narrow" panose="020B0606020202030204" pitchFamily="34" charset="0"/>
                  <a:ea typeface="+mn-ea"/>
                  <a:cs typeface="+mn-cs"/>
                </a:rPr>
                <a:t>Lead Generation</a:t>
              </a:r>
            </a:p>
            <a:p>
              <a:pPr marL="0" marR="0" lvl="0" indent="0" defTabSz="533400" eaLnBrk="1" fontAlgn="auto" latinLnBrk="0" hangingPunct="1">
                <a:lnSpc>
                  <a:spcPts val="1500"/>
                </a:lnSpc>
                <a:spcBef>
                  <a:spcPct val="0"/>
                </a:spcBef>
                <a:spcAft>
                  <a:spcPct val="35000"/>
                </a:spcAft>
                <a:buClrTx/>
                <a:buSzTx/>
                <a:buFontTx/>
                <a:buNone/>
                <a:tabLst/>
                <a:defRPr/>
              </a:pPr>
              <a:r>
                <a:rPr kumimoji="0" lang="en-IN" sz="1400" b="0" i="0" u="none" strike="noStrike" kern="0" cap="none" spc="0" normalizeH="0" baseline="0" noProof="0" dirty="0">
                  <a:ln>
                    <a:noFill/>
                  </a:ln>
                  <a:solidFill>
                    <a:srgbClr val="666666"/>
                  </a:solidFill>
                  <a:effectLst/>
                  <a:uLnTx/>
                  <a:uFillTx/>
                  <a:latin typeface="Arial Narrow" panose="020B0606020202030204" pitchFamily="34" charset="0"/>
                  <a:ea typeface="+mn-ea"/>
                  <a:cs typeface="+mn-cs"/>
                </a:rPr>
                <a:t>By the end of quarter, approvals in place, processes settled, final production begins (Gestation Period ends)</a:t>
              </a:r>
            </a:p>
            <a:p>
              <a:pPr marL="0" marR="0" lvl="0" indent="0" defTabSz="533400" eaLnBrk="1" fontAlgn="auto" latinLnBrk="0" hangingPunct="1">
                <a:lnSpc>
                  <a:spcPts val="1500"/>
                </a:lnSpc>
                <a:spcBef>
                  <a:spcPct val="0"/>
                </a:spcBef>
                <a:spcAft>
                  <a:spcPts val="0"/>
                </a:spcAft>
                <a:buClrTx/>
                <a:buSzTx/>
                <a:buFontTx/>
                <a:buNone/>
                <a:tabLst/>
                <a:defRPr/>
              </a:pPr>
              <a:endParaRPr kumimoji="0" lang="en-IN" sz="1400" b="0" i="0" u="none" strike="noStrike" kern="0" cap="none" spc="0" normalizeH="0" baseline="0" noProof="0" dirty="0">
                <a:ln>
                  <a:noFill/>
                </a:ln>
                <a:solidFill>
                  <a:prstClr val="black">
                    <a:hueOff val="0"/>
                    <a:satOff val="0"/>
                    <a:lumOff val="0"/>
                    <a:alphaOff val="0"/>
                  </a:prstClr>
                </a:solidFill>
                <a:effectLst/>
                <a:uLnTx/>
                <a:uFillTx/>
                <a:latin typeface="Arial Narrow" panose="020B0606020202030204" pitchFamily="34" charset="0"/>
                <a:ea typeface="+mn-ea"/>
                <a:cs typeface="+mn-cs"/>
              </a:endParaRPr>
            </a:p>
            <a:p>
              <a:pPr marL="0" marR="0" lvl="0" indent="0" defTabSz="533400" eaLnBrk="1" fontAlgn="auto" latinLnBrk="0" hangingPunct="1">
                <a:lnSpc>
                  <a:spcPts val="1500"/>
                </a:lnSpc>
                <a:spcBef>
                  <a:spcPct val="0"/>
                </a:spcBef>
                <a:spcAft>
                  <a:spcPts val="0"/>
                </a:spcAft>
                <a:buClrTx/>
                <a:buSzTx/>
                <a:buFontTx/>
                <a:buNone/>
                <a:tabLst/>
                <a:defRPr/>
              </a:pPr>
              <a:endParaRPr kumimoji="0" lang="en-IN" sz="1400" b="0" i="0" u="none" strike="noStrike" kern="0" cap="none" spc="0" normalizeH="0" baseline="0" noProof="0" dirty="0">
                <a:ln>
                  <a:noFill/>
                </a:ln>
                <a:solidFill>
                  <a:prstClr val="black">
                    <a:hueOff val="0"/>
                    <a:satOff val="0"/>
                    <a:lumOff val="0"/>
                    <a:alphaOff val="0"/>
                  </a:prstClr>
                </a:solidFill>
                <a:effectLst/>
                <a:uLnTx/>
                <a:uFillTx/>
                <a:latin typeface="Arial Narrow" panose="020B0606020202030204" pitchFamily="34" charset="0"/>
                <a:ea typeface="+mn-ea"/>
                <a:cs typeface="+mn-cs"/>
              </a:endParaRPr>
            </a:p>
          </p:txBody>
        </p:sp>
        <p:sp>
          <p:nvSpPr>
            <p:cNvPr id="38" name="L-Shape 37">
              <a:extLst>
                <a:ext uri="{FF2B5EF4-FFF2-40B4-BE49-F238E27FC236}">
                  <a16:creationId xmlns:a16="http://schemas.microsoft.com/office/drawing/2014/main" id="{4AAE75EA-A4D3-43AD-AD9C-CC28C1F63083}"/>
                </a:ext>
              </a:extLst>
            </p:cNvPr>
            <p:cNvSpPr/>
            <p:nvPr/>
          </p:nvSpPr>
          <p:spPr>
            <a:xfrm rot="5400000">
              <a:off x="1820097" y="3609853"/>
              <a:ext cx="2097959" cy="133834"/>
            </a:xfrm>
            <a:prstGeom prst="corner">
              <a:avLst>
                <a:gd name="adj1" fmla="val 1000"/>
                <a:gd name="adj2" fmla="val 1000"/>
              </a:avLst>
            </a:prstGeom>
            <a:solidFill>
              <a:sysClr val="window" lastClr="FFFFFF">
                <a:hueOff val="0"/>
                <a:satOff val="0"/>
                <a:lumOff val="0"/>
                <a:alphaOff val="0"/>
              </a:sysClr>
            </a:solidFill>
            <a:ln w="12700" cap="flat" cmpd="sng" algn="ctr">
              <a:solidFill>
                <a:srgbClr val="F15A24"/>
              </a:solidFill>
              <a:prstDash val="solid"/>
              <a:miter lim="800000"/>
            </a:ln>
            <a:effectLst/>
          </p:spPr>
        </p:sp>
        <p:sp>
          <p:nvSpPr>
            <p:cNvPr id="39" name="Freeform: Shape 38">
              <a:extLst>
                <a:ext uri="{FF2B5EF4-FFF2-40B4-BE49-F238E27FC236}">
                  <a16:creationId xmlns:a16="http://schemas.microsoft.com/office/drawing/2014/main" id="{78B9BC3E-561F-45B2-907E-A88BCFF92463}"/>
                </a:ext>
              </a:extLst>
            </p:cNvPr>
            <p:cNvSpPr/>
            <p:nvPr/>
          </p:nvSpPr>
          <p:spPr>
            <a:xfrm>
              <a:off x="2802159" y="4725749"/>
              <a:ext cx="2230557" cy="678418"/>
            </a:xfrm>
            <a:custGeom>
              <a:avLst/>
              <a:gdLst>
                <a:gd name="connsiteX0" fmla="*/ 0 w 2230557"/>
                <a:gd name="connsiteY0" fmla="*/ 0 h 678418"/>
                <a:gd name="connsiteX1" fmla="*/ 2060953 w 2230557"/>
                <a:gd name="connsiteY1" fmla="*/ 0 h 678418"/>
                <a:gd name="connsiteX2" fmla="*/ 2230557 w 2230557"/>
                <a:gd name="connsiteY2" fmla="*/ 339209 h 678418"/>
                <a:gd name="connsiteX3" fmla="*/ 2060953 w 2230557"/>
                <a:gd name="connsiteY3" fmla="*/ 678418 h 678418"/>
                <a:gd name="connsiteX4" fmla="*/ 0 w 2230557"/>
                <a:gd name="connsiteY4" fmla="*/ 678418 h 678418"/>
                <a:gd name="connsiteX5" fmla="*/ 169605 w 2230557"/>
                <a:gd name="connsiteY5" fmla="*/ 339209 h 678418"/>
                <a:gd name="connsiteX6" fmla="*/ 0 w 2230557"/>
                <a:gd name="connsiteY6" fmla="*/ 0 h 678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30557" h="678418">
                  <a:moveTo>
                    <a:pt x="0" y="0"/>
                  </a:moveTo>
                  <a:lnTo>
                    <a:pt x="2060953" y="0"/>
                  </a:lnTo>
                  <a:lnTo>
                    <a:pt x="2230557" y="339209"/>
                  </a:lnTo>
                  <a:lnTo>
                    <a:pt x="2060953" y="678418"/>
                  </a:lnTo>
                  <a:lnTo>
                    <a:pt x="0" y="678418"/>
                  </a:lnTo>
                  <a:lnTo>
                    <a:pt x="169605" y="339209"/>
                  </a:lnTo>
                  <a:lnTo>
                    <a:pt x="0" y="0"/>
                  </a:lnTo>
                  <a:close/>
                </a:path>
              </a:pathLst>
            </a:custGeom>
            <a:solidFill>
              <a:srgbClr val="F15A24"/>
            </a:solidFill>
            <a:ln w="12700" cap="flat" cmpd="sng" algn="ctr">
              <a:solidFill>
                <a:srgbClr val="F15A24"/>
              </a:solidFill>
              <a:prstDash val="solid"/>
              <a:miter lim="800000"/>
            </a:ln>
            <a:effectLst/>
          </p:spPr>
          <p:txBody>
            <a:bodyPr spcFirstLastPara="0" vert="horz" wrap="square" lIns="277555" tIns="215900" rIns="277554" bIns="215900" numCol="1" spcCol="1270" anchor="ctr" anchorCtr="0">
              <a:noAutofit/>
            </a:bodyPr>
            <a:lstStyle/>
            <a:p>
              <a:pPr marL="0" marR="0" lvl="0" indent="0" algn="ctr" defTabSz="755650" eaLnBrk="1" fontAlgn="auto" latinLnBrk="0" hangingPunct="1">
                <a:lnSpc>
                  <a:spcPct val="90000"/>
                </a:lnSpc>
                <a:spcBef>
                  <a:spcPct val="0"/>
                </a:spcBef>
                <a:spcAft>
                  <a:spcPct val="35000"/>
                </a:spcAft>
                <a:buClrTx/>
                <a:buSzTx/>
                <a:buFontTx/>
                <a:buNone/>
                <a:tabLst/>
                <a:defRPr/>
              </a:pPr>
              <a:r>
                <a:rPr kumimoji="0" lang="en-US" sz="1700" b="1" i="0" u="none" strike="noStrike" kern="0" cap="none" spc="0" normalizeH="0" baseline="0" noProof="0" dirty="0">
                  <a:ln>
                    <a:noFill/>
                  </a:ln>
                  <a:solidFill>
                    <a:prstClr val="white"/>
                  </a:solidFill>
                  <a:effectLst>
                    <a:outerShdw blurRad="50800" dist="38100" dir="2700000" algn="tl" rotWithShape="0">
                      <a:prstClr val="black">
                        <a:alpha val="50000"/>
                      </a:prstClr>
                    </a:outerShdw>
                  </a:effectLst>
                  <a:uLnTx/>
                  <a:uFillTx/>
                  <a:latin typeface="Century Gothic"/>
                  <a:ea typeface="+mn-ea"/>
                  <a:cs typeface="+mn-cs"/>
                </a:rPr>
                <a:t>Year 2</a:t>
              </a:r>
            </a:p>
          </p:txBody>
        </p:sp>
        <p:sp>
          <p:nvSpPr>
            <p:cNvPr id="40" name="Freeform: Shape 39">
              <a:extLst>
                <a:ext uri="{FF2B5EF4-FFF2-40B4-BE49-F238E27FC236}">
                  <a16:creationId xmlns:a16="http://schemas.microsoft.com/office/drawing/2014/main" id="{70EB2BBF-863B-4354-8D77-1BBAE20036AF}"/>
                </a:ext>
              </a:extLst>
            </p:cNvPr>
            <p:cNvSpPr/>
            <p:nvPr/>
          </p:nvSpPr>
          <p:spPr>
            <a:xfrm>
              <a:off x="2980604" y="2503504"/>
              <a:ext cx="1811213" cy="1708124"/>
            </a:xfrm>
            <a:custGeom>
              <a:avLst/>
              <a:gdLst>
                <a:gd name="connsiteX0" fmla="*/ 0 w 1811213"/>
                <a:gd name="connsiteY0" fmla="*/ 0 h 1414065"/>
                <a:gd name="connsiteX1" fmla="*/ 1811213 w 1811213"/>
                <a:gd name="connsiteY1" fmla="*/ 0 h 1414065"/>
                <a:gd name="connsiteX2" fmla="*/ 1811213 w 1811213"/>
                <a:gd name="connsiteY2" fmla="*/ 1414065 h 1414065"/>
                <a:gd name="connsiteX3" fmla="*/ 0 w 1811213"/>
                <a:gd name="connsiteY3" fmla="*/ 1414065 h 1414065"/>
                <a:gd name="connsiteX4" fmla="*/ 0 w 1811213"/>
                <a:gd name="connsiteY4" fmla="*/ 0 h 1414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11213" h="1414065">
                  <a:moveTo>
                    <a:pt x="0" y="0"/>
                  </a:moveTo>
                  <a:lnTo>
                    <a:pt x="1811213" y="0"/>
                  </a:lnTo>
                  <a:lnTo>
                    <a:pt x="1811213" y="1414065"/>
                  </a:lnTo>
                  <a:lnTo>
                    <a:pt x="0" y="1414065"/>
                  </a:lnTo>
                  <a:lnTo>
                    <a:pt x="0" y="0"/>
                  </a:lnTo>
                  <a:close/>
                </a:path>
              </a:pathLst>
            </a:custGeom>
            <a:noFill/>
            <a:ln>
              <a:noFill/>
            </a:ln>
            <a:effectLst/>
          </p:spPr>
          <p:txBody>
            <a:bodyPr spcFirstLastPara="0" vert="horz" wrap="square" lIns="108000" tIns="432000" rIns="288000" bIns="0" numCol="1" spcCol="1270" anchor="t" anchorCtr="0">
              <a:noAutofit/>
            </a:bodyPr>
            <a:lstStyle/>
            <a:p>
              <a:pPr marL="0" marR="0" lvl="0" indent="0" defTabSz="533400" eaLnBrk="1" fontAlgn="auto" latinLnBrk="0" hangingPunct="1">
                <a:lnSpc>
                  <a:spcPts val="1500"/>
                </a:lnSpc>
                <a:spcBef>
                  <a:spcPct val="0"/>
                </a:spcBef>
                <a:spcAft>
                  <a:spcPct val="35000"/>
                </a:spcAft>
                <a:buClrTx/>
                <a:buSzTx/>
                <a:buFontTx/>
                <a:buNone/>
                <a:tabLst/>
                <a:defRPr/>
              </a:pPr>
              <a:r>
                <a:rPr kumimoji="0" lang="en-IN" sz="1400" b="0" i="0" u="none" strike="noStrike" kern="0" cap="none" spc="0" normalizeH="0" baseline="0" noProof="0" dirty="0">
                  <a:ln>
                    <a:noFill/>
                  </a:ln>
                  <a:solidFill>
                    <a:srgbClr val="666666"/>
                  </a:solidFill>
                  <a:effectLst/>
                  <a:uLnTx/>
                  <a:uFillTx/>
                  <a:latin typeface="Arial Narrow" panose="020B0606020202030204" pitchFamily="34" charset="0"/>
                  <a:ea typeface="+mn-ea"/>
                  <a:cs typeface="+mn-cs"/>
                </a:rPr>
                <a:t>Capturing 1% of the total potential market</a:t>
              </a:r>
            </a:p>
            <a:p>
              <a:pPr marL="0" marR="0" lvl="0" indent="0" defTabSz="533400" eaLnBrk="1" fontAlgn="auto" latinLnBrk="0" hangingPunct="1">
                <a:lnSpc>
                  <a:spcPts val="1500"/>
                </a:lnSpc>
                <a:spcBef>
                  <a:spcPct val="0"/>
                </a:spcBef>
                <a:spcAft>
                  <a:spcPct val="35000"/>
                </a:spcAft>
                <a:buClrTx/>
                <a:buSzTx/>
                <a:buFontTx/>
                <a:buNone/>
                <a:tabLst/>
                <a:defRPr/>
              </a:pPr>
              <a:r>
                <a:rPr kumimoji="0" lang="en-IN" sz="1400" b="0" i="0" u="none" strike="noStrike" kern="0" cap="none" spc="0" normalizeH="0" baseline="0" noProof="0" dirty="0">
                  <a:ln>
                    <a:noFill/>
                  </a:ln>
                  <a:solidFill>
                    <a:srgbClr val="666666"/>
                  </a:solidFill>
                  <a:effectLst/>
                  <a:uLnTx/>
                  <a:uFillTx/>
                  <a:latin typeface="Arial Narrow" panose="020B0606020202030204" pitchFamily="34" charset="0"/>
                  <a:ea typeface="+mn-ea"/>
                  <a:cs typeface="+mn-cs"/>
                </a:rPr>
                <a:t>Identifying partners for developing distribution network</a:t>
              </a:r>
            </a:p>
            <a:p>
              <a:pPr marL="0" marR="0" lvl="0" indent="0" defTabSz="533400" eaLnBrk="1" fontAlgn="auto" latinLnBrk="0" hangingPunct="1">
                <a:lnSpc>
                  <a:spcPts val="1500"/>
                </a:lnSpc>
                <a:spcBef>
                  <a:spcPct val="0"/>
                </a:spcBef>
                <a:spcAft>
                  <a:spcPct val="35000"/>
                </a:spcAft>
                <a:buClrTx/>
                <a:buSzTx/>
                <a:buFontTx/>
                <a:buNone/>
                <a:tabLst/>
                <a:defRPr/>
              </a:pPr>
              <a:r>
                <a:rPr kumimoji="0" lang="en-IN" sz="1400" b="0" i="0" u="none" strike="noStrike" kern="0" cap="none" spc="0" normalizeH="0" baseline="0" noProof="0" dirty="0">
                  <a:ln>
                    <a:noFill/>
                  </a:ln>
                  <a:solidFill>
                    <a:srgbClr val="666666"/>
                  </a:solidFill>
                  <a:effectLst/>
                  <a:uLnTx/>
                  <a:uFillTx/>
                  <a:latin typeface="Arial Narrow" panose="020B0606020202030204" pitchFamily="34" charset="0"/>
                  <a:ea typeface="+mn-ea"/>
                  <a:cs typeface="+mn-cs"/>
                </a:rPr>
                <a:t>Achieving 20% growth in capacity utilization </a:t>
              </a:r>
            </a:p>
          </p:txBody>
        </p:sp>
        <p:sp>
          <p:nvSpPr>
            <p:cNvPr id="41" name="L-Shape 40">
              <a:extLst>
                <a:ext uri="{FF2B5EF4-FFF2-40B4-BE49-F238E27FC236}">
                  <a16:creationId xmlns:a16="http://schemas.microsoft.com/office/drawing/2014/main" id="{1339E54B-D2FF-48BD-A8BB-86CB47604004}"/>
                </a:ext>
              </a:extLst>
            </p:cNvPr>
            <p:cNvSpPr/>
            <p:nvPr/>
          </p:nvSpPr>
          <p:spPr>
            <a:xfrm rot="10800000">
              <a:off x="4988107" y="3186462"/>
              <a:ext cx="5932857" cy="151927"/>
            </a:xfrm>
            <a:prstGeom prst="corner">
              <a:avLst>
                <a:gd name="adj1" fmla="val 1000"/>
                <a:gd name="adj2" fmla="val 1000"/>
              </a:avLst>
            </a:prstGeom>
            <a:solidFill>
              <a:sysClr val="window" lastClr="FFFFFF">
                <a:hueOff val="0"/>
                <a:satOff val="0"/>
                <a:lumOff val="0"/>
                <a:alphaOff val="0"/>
              </a:sysClr>
            </a:solidFill>
            <a:ln w="12700" cap="flat" cmpd="sng" algn="ctr">
              <a:solidFill>
                <a:srgbClr val="F7931E"/>
              </a:solidFill>
              <a:prstDash val="solid"/>
              <a:miter lim="800000"/>
            </a:ln>
            <a:effectLst/>
          </p:spPr>
        </p:sp>
        <p:sp>
          <p:nvSpPr>
            <p:cNvPr id="42" name="Freeform: Shape 41">
              <a:extLst>
                <a:ext uri="{FF2B5EF4-FFF2-40B4-BE49-F238E27FC236}">
                  <a16:creationId xmlns:a16="http://schemas.microsoft.com/office/drawing/2014/main" id="{C7D1C0FC-B9B5-4E3F-9E73-4605A5F8981B}"/>
                </a:ext>
              </a:extLst>
            </p:cNvPr>
            <p:cNvSpPr/>
            <p:nvPr/>
          </p:nvSpPr>
          <p:spPr>
            <a:xfrm>
              <a:off x="4921190" y="4725749"/>
              <a:ext cx="2230557" cy="678418"/>
            </a:xfrm>
            <a:custGeom>
              <a:avLst/>
              <a:gdLst>
                <a:gd name="connsiteX0" fmla="*/ 0 w 2230557"/>
                <a:gd name="connsiteY0" fmla="*/ 0 h 678418"/>
                <a:gd name="connsiteX1" fmla="*/ 2060953 w 2230557"/>
                <a:gd name="connsiteY1" fmla="*/ 0 h 678418"/>
                <a:gd name="connsiteX2" fmla="*/ 2230557 w 2230557"/>
                <a:gd name="connsiteY2" fmla="*/ 339209 h 678418"/>
                <a:gd name="connsiteX3" fmla="*/ 2060953 w 2230557"/>
                <a:gd name="connsiteY3" fmla="*/ 678418 h 678418"/>
                <a:gd name="connsiteX4" fmla="*/ 0 w 2230557"/>
                <a:gd name="connsiteY4" fmla="*/ 678418 h 678418"/>
                <a:gd name="connsiteX5" fmla="*/ 169605 w 2230557"/>
                <a:gd name="connsiteY5" fmla="*/ 339209 h 678418"/>
                <a:gd name="connsiteX6" fmla="*/ 0 w 2230557"/>
                <a:gd name="connsiteY6" fmla="*/ 0 h 678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30557" h="678418">
                  <a:moveTo>
                    <a:pt x="0" y="0"/>
                  </a:moveTo>
                  <a:lnTo>
                    <a:pt x="2060953" y="0"/>
                  </a:lnTo>
                  <a:lnTo>
                    <a:pt x="2230557" y="339209"/>
                  </a:lnTo>
                  <a:lnTo>
                    <a:pt x="2060953" y="678418"/>
                  </a:lnTo>
                  <a:lnTo>
                    <a:pt x="0" y="678418"/>
                  </a:lnTo>
                  <a:lnTo>
                    <a:pt x="169605" y="339209"/>
                  </a:lnTo>
                  <a:lnTo>
                    <a:pt x="0" y="0"/>
                  </a:lnTo>
                  <a:close/>
                </a:path>
              </a:pathLst>
            </a:custGeom>
            <a:solidFill>
              <a:srgbClr val="F7931E"/>
            </a:solidFill>
            <a:ln w="12700" cap="flat" cmpd="sng" algn="ctr">
              <a:solidFill>
                <a:srgbClr val="F7931E"/>
              </a:solidFill>
              <a:prstDash val="solid"/>
              <a:miter lim="800000"/>
            </a:ln>
            <a:effectLst/>
          </p:spPr>
          <p:txBody>
            <a:bodyPr spcFirstLastPara="0" vert="horz" wrap="square" lIns="277555" tIns="215900" rIns="277554" bIns="215900" numCol="1" spcCol="1270" anchor="ctr" anchorCtr="0">
              <a:noAutofit/>
            </a:bodyPr>
            <a:lstStyle/>
            <a:p>
              <a:pPr marL="0" marR="0" lvl="0" indent="0" algn="ctr" defTabSz="755650" eaLnBrk="1" fontAlgn="auto" latinLnBrk="0" hangingPunct="1">
                <a:lnSpc>
                  <a:spcPct val="90000"/>
                </a:lnSpc>
                <a:spcBef>
                  <a:spcPct val="0"/>
                </a:spcBef>
                <a:spcAft>
                  <a:spcPct val="35000"/>
                </a:spcAft>
                <a:buClrTx/>
                <a:buSzTx/>
                <a:buFontTx/>
                <a:buNone/>
                <a:tabLst/>
                <a:defRPr/>
              </a:pPr>
              <a:r>
                <a:rPr kumimoji="0" lang="en-US" sz="1700" b="1" i="0" u="none" strike="noStrike" kern="0" cap="none" spc="0" normalizeH="0" baseline="0" noProof="0" dirty="0">
                  <a:ln>
                    <a:noFill/>
                  </a:ln>
                  <a:solidFill>
                    <a:prstClr val="white"/>
                  </a:solidFill>
                  <a:effectLst>
                    <a:outerShdw blurRad="50800" dist="38100" dir="2700000" algn="tl" rotWithShape="0">
                      <a:prstClr val="black">
                        <a:alpha val="50000"/>
                      </a:prstClr>
                    </a:outerShdw>
                  </a:effectLst>
                  <a:uLnTx/>
                  <a:uFillTx/>
                  <a:latin typeface="Century Gothic"/>
                  <a:ea typeface="+mn-ea"/>
                  <a:cs typeface="+mn-cs"/>
                </a:rPr>
                <a:t>Year 3</a:t>
              </a:r>
            </a:p>
          </p:txBody>
        </p:sp>
        <p:sp>
          <p:nvSpPr>
            <p:cNvPr id="43" name="Freeform: Shape 42">
              <a:extLst>
                <a:ext uri="{FF2B5EF4-FFF2-40B4-BE49-F238E27FC236}">
                  <a16:creationId xmlns:a16="http://schemas.microsoft.com/office/drawing/2014/main" id="{D75A9E7A-A1F3-4DFA-9EF5-F32B8F1F2663}"/>
                </a:ext>
              </a:extLst>
            </p:cNvPr>
            <p:cNvSpPr/>
            <p:nvPr/>
          </p:nvSpPr>
          <p:spPr>
            <a:xfrm>
              <a:off x="5101454" y="2877461"/>
              <a:ext cx="5754413" cy="1414065"/>
            </a:xfrm>
            <a:custGeom>
              <a:avLst/>
              <a:gdLst>
                <a:gd name="connsiteX0" fmla="*/ 0 w 1811213"/>
                <a:gd name="connsiteY0" fmla="*/ 0 h 1414065"/>
                <a:gd name="connsiteX1" fmla="*/ 1811213 w 1811213"/>
                <a:gd name="connsiteY1" fmla="*/ 0 h 1414065"/>
                <a:gd name="connsiteX2" fmla="*/ 1811213 w 1811213"/>
                <a:gd name="connsiteY2" fmla="*/ 1414065 h 1414065"/>
                <a:gd name="connsiteX3" fmla="*/ 0 w 1811213"/>
                <a:gd name="connsiteY3" fmla="*/ 1414065 h 1414065"/>
                <a:gd name="connsiteX4" fmla="*/ 0 w 1811213"/>
                <a:gd name="connsiteY4" fmla="*/ 0 h 1414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11213" h="1414065">
                  <a:moveTo>
                    <a:pt x="0" y="0"/>
                  </a:moveTo>
                  <a:lnTo>
                    <a:pt x="1811213" y="0"/>
                  </a:lnTo>
                  <a:lnTo>
                    <a:pt x="1811213" y="1414065"/>
                  </a:lnTo>
                  <a:lnTo>
                    <a:pt x="0" y="1414065"/>
                  </a:lnTo>
                  <a:lnTo>
                    <a:pt x="0" y="0"/>
                  </a:lnTo>
                  <a:close/>
                </a:path>
              </a:pathLst>
            </a:custGeom>
            <a:noFill/>
            <a:ln>
              <a:noFill/>
            </a:ln>
            <a:effectLst/>
          </p:spPr>
          <p:txBody>
            <a:bodyPr spcFirstLastPara="0" vert="horz" wrap="square" lIns="108000" tIns="432000" rIns="288000" bIns="0" numCol="1" spcCol="1270" anchor="t" anchorCtr="0">
              <a:noAutofit/>
            </a:bodyPr>
            <a:lstStyle/>
            <a:p>
              <a:pPr marL="171450" marR="0" lvl="0" indent="-171450" defTabSz="533400" eaLnBrk="1" fontAlgn="auto" latinLnBrk="0" hangingPunct="1">
                <a:lnSpc>
                  <a:spcPts val="1500"/>
                </a:lnSpc>
                <a:spcBef>
                  <a:spcPct val="0"/>
                </a:spcBef>
                <a:spcAft>
                  <a:spcPct val="35000"/>
                </a:spcAft>
                <a:buClrTx/>
                <a:buSzTx/>
                <a:buFont typeface="Arial" panose="020B0604020202020204" pitchFamily="34" charset="0"/>
                <a:buChar char="•"/>
                <a:tabLst/>
                <a:defRPr/>
              </a:pPr>
              <a:r>
                <a:rPr kumimoji="0" lang="en-IN" sz="1400" b="0" i="0" u="none" strike="noStrike" kern="0" cap="none" spc="0" normalizeH="0" baseline="0" noProof="0" dirty="0">
                  <a:ln>
                    <a:noFill/>
                  </a:ln>
                  <a:solidFill>
                    <a:srgbClr val="666666"/>
                  </a:solidFill>
                  <a:effectLst/>
                  <a:uLnTx/>
                  <a:uFillTx/>
                  <a:latin typeface="Arial Narrow" panose="020B0606020202030204" pitchFamily="34" charset="0"/>
                </a:rPr>
                <a:t>20% Year on year increase in capacity utilization </a:t>
              </a:r>
            </a:p>
            <a:p>
              <a:pPr marL="171450" marR="0" lvl="0" indent="-171450" defTabSz="533400" eaLnBrk="1" fontAlgn="auto" latinLnBrk="0" hangingPunct="1">
                <a:lnSpc>
                  <a:spcPts val="1500"/>
                </a:lnSpc>
                <a:spcBef>
                  <a:spcPct val="0"/>
                </a:spcBef>
                <a:spcAft>
                  <a:spcPct val="35000"/>
                </a:spcAft>
                <a:buClrTx/>
                <a:buSzTx/>
                <a:buFont typeface="Arial" panose="020B0604020202020204" pitchFamily="34" charset="0"/>
                <a:buChar char="•"/>
                <a:tabLst/>
                <a:defRPr/>
              </a:pPr>
              <a:r>
                <a:rPr kumimoji="0" lang="en-IN" sz="1400" b="0" i="0" u="none" strike="noStrike" kern="0" cap="none" spc="0" normalizeH="0" baseline="0" noProof="0" dirty="0">
                  <a:ln>
                    <a:noFill/>
                  </a:ln>
                  <a:solidFill>
                    <a:srgbClr val="666666"/>
                  </a:solidFill>
                  <a:effectLst/>
                  <a:uLnTx/>
                  <a:uFillTx/>
                  <a:latin typeface="Arial Narrow" panose="020B0606020202030204" pitchFamily="34" charset="0"/>
                </a:rPr>
                <a:t>A very conservative sales growth target rate of 10% year on year </a:t>
              </a:r>
            </a:p>
            <a:p>
              <a:pPr marL="171450" marR="0" lvl="0" indent="-171450" defTabSz="533400" eaLnBrk="1" fontAlgn="auto" latinLnBrk="0" hangingPunct="1">
                <a:lnSpc>
                  <a:spcPts val="1500"/>
                </a:lnSpc>
                <a:spcBef>
                  <a:spcPct val="0"/>
                </a:spcBef>
                <a:spcAft>
                  <a:spcPct val="35000"/>
                </a:spcAft>
                <a:buClrTx/>
                <a:buSzTx/>
                <a:buFont typeface="Arial" panose="020B0604020202020204" pitchFamily="34" charset="0"/>
                <a:buChar char="•"/>
                <a:tabLst/>
                <a:defRPr/>
              </a:pPr>
              <a:r>
                <a:rPr kumimoji="0" lang="en-IN" sz="1400" b="0" i="0" u="none" strike="noStrike" kern="0" cap="none" spc="0" normalizeH="0" baseline="0" noProof="0" dirty="0">
                  <a:ln>
                    <a:noFill/>
                  </a:ln>
                  <a:solidFill>
                    <a:srgbClr val="666666"/>
                  </a:solidFill>
                  <a:effectLst/>
                  <a:uLnTx/>
                  <a:uFillTx/>
                  <a:latin typeface="Arial Narrow" panose="020B0606020202030204" pitchFamily="34" charset="0"/>
                </a:rPr>
                <a:t>By the end of 5th year we would like to have achieved at least 10% market share in the Online Indo-Western Garment Segment.</a:t>
              </a:r>
            </a:p>
            <a:p>
              <a:pPr marL="171450" marR="0" lvl="0" indent="-171450" defTabSz="533400" eaLnBrk="1" fontAlgn="auto" latinLnBrk="0" hangingPunct="1">
                <a:lnSpc>
                  <a:spcPts val="1500"/>
                </a:lnSpc>
                <a:spcBef>
                  <a:spcPct val="0"/>
                </a:spcBef>
                <a:spcAft>
                  <a:spcPct val="35000"/>
                </a:spcAft>
                <a:buClrTx/>
                <a:buSzTx/>
                <a:buFont typeface="Arial" panose="020B0604020202020204" pitchFamily="34" charset="0"/>
                <a:buChar char="•"/>
                <a:tabLst/>
                <a:defRPr/>
              </a:pPr>
              <a:r>
                <a:rPr kumimoji="0" lang="en-IN" sz="1400" b="0" i="0" u="none" strike="noStrike" kern="0" cap="none" spc="0" normalizeH="0" baseline="0" noProof="0" dirty="0">
                  <a:ln>
                    <a:noFill/>
                  </a:ln>
                  <a:solidFill>
                    <a:srgbClr val="666666"/>
                  </a:solidFill>
                  <a:effectLst/>
                  <a:uLnTx/>
                  <a:uFillTx/>
                  <a:latin typeface="Arial Narrow" panose="020B0606020202030204" pitchFamily="34" charset="0"/>
                </a:rPr>
                <a:t>Strengthening of distribution network </a:t>
              </a:r>
            </a:p>
          </p:txBody>
        </p:sp>
        <p:sp>
          <p:nvSpPr>
            <p:cNvPr id="44" name="Freeform: Shape 43">
              <a:extLst>
                <a:ext uri="{FF2B5EF4-FFF2-40B4-BE49-F238E27FC236}">
                  <a16:creationId xmlns:a16="http://schemas.microsoft.com/office/drawing/2014/main" id="{60A04B79-6E7D-422B-B5A5-6A7A0B2637B9}"/>
                </a:ext>
              </a:extLst>
            </p:cNvPr>
            <p:cNvSpPr/>
            <p:nvPr/>
          </p:nvSpPr>
          <p:spPr>
            <a:xfrm>
              <a:off x="7040220" y="4725749"/>
              <a:ext cx="2230557" cy="678418"/>
            </a:xfrm>
            <a:custGeom>
              <a:avLst/>
              <a:gdLst>
                <a:gd name="connsiteX0" fmla="*/ 0 w 2230557"/>
                <a:gd name="connsiteY0" fmla="*/ 0 h 678418"/>
                <a:gd name="connsiteX1" fmla="*/ 2060953 w 2230557"/>
                <a:gd name="connsiteY1" fmla="*/ 0 h 678418"/>
                <a:gd name="connsiteX2" fmla="*/ 2230557 w 2230557"/>
                <a:gd name="connsiteY2" fmla="*/ 339209 h 678418"/>
                <a:gd name="connsiteX3" fmla="*/ 2060953 w 2230557"/>
                <a:gd name="connsiteY3" fmla="*/ 678418 h 678418"/>
                <a:gd name="connsiteX4" fmla="*/ 0 w 2230557"/>
                <a:gd name="connsiteY4" fmla="*/ 678418 h 678418"/>
                <a:gd name="connsiteX5" fmla="*/ 169605 w 2230557"/>
                <a:gd name="connsiteY5" fmla="*/ 339209 h 678418"/>
                <a:gd name="connsiteX6" fmla="*/ 0 w 2230557"/>
                <a:gd name="connsiteY6" fmla="*/ 0 h 678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30557" h="678418">
                  <a:moveTo>
                    <a:pt x="0" y="0"/>
                  </a:moveTo>
                  <a:lnTo>
                    <a:pt x="2060953" y="0"/>
                  </a:lnTo>
                  <a:lnTo>
                    <a:pt x="2230557" y="339209"/>
                  </a:lnTo>
                  <a:lnTo>
                    <a:pt x="2060953" y="678418"/>
                  </a:lnTo>
                  <a:lnTo>
                    <a:pt x="0" y="678418"/>
                  </a:lnTo>
                  <a:lnTo>
                    <a:pt x="169605" y="339209"/>
                  </a:lnTo>
                  <a:lnTo>
                    <a:pt x="0" y="0"/>
                  </a:lnTo>
                  <a:close/>
                </a:path>
              </a:pathLst>
            </a:custGeom>
            <a:solidFill>
              <a:srgbClr val="FBB03B"/>
            </a:solidFill>
            <a:ln w="12700" cap="flat" cmpd="sng" algn="ctr">
              <a:solidFill>
                <a:srgbClr val="FBB03B"/>
              </a:solidFill>
              <a:prstDash val="solid"/>
              <a:miter lim="800000"/>
            </a:ln>
            <a:effectLst/>
          </p:spPr>
          <p:txBody>
            <a:bodyPr spcFirstLastPara="0" vert="horz" wrap="square" lIns="277555" tIns="215900" rIns="277554" bIns="215900" numCol="1" spcCol="1270" anchor="ctr" anchorCtr="0">
              <a:noAutofit/>
            </a:bodyPr>
            <a:lstStyle/>
            <a:p>
              <a:pPr marL="0" marR="0" lvl="0" indent="0" algn="ctr" defTabSz="755650" eaLnBrk="1" fontAlgn="auto" latinLnBrk="0" hangingPunct="1">
                <a:lnSpc>
                  <a:spcPct val="90000"/>
                </a:lnSpc>
                <a:spcBef>
                  <a:spcPct val="0"/>
                </a:spcBef>
                <a:spcAft>
                  <a:spcPct val="35000"/>
                </a:spcAft>
                <a:buClrTx/>
                <a:buSzTx/>
                <a:buFontTx/>
                <a:buNone/>
                <a:tabLst/>
                <a:defRPr/>
              </a:pPr>
              <a:r>
                <a:rPr kumimoji="0" lang="en-US" sz="1700" b="1" i="0" u="none" strike="noStrike" kern="0" cap="none" spc="0" normalizeH="0" baseline="0" noProof="0" dirty="0">
                  <a:ln>
                    <a:noFill/>
                  </a:ln>
                  <a:solidFill>
                    <a:prstClr val="white"/>
                  </a:solidFill>
                  <a:effectLst>
                    <a:outerShdw blurRad="50800" dist="38100" dir="2700000" algn="tl" rotWithShape="0">
                      <a:prstClr val="black">
                        <a:alpha val="50000"/>
                      </a:prstClr>
                    </a:outerShdw>
                  </a:effectLst>
                  <a:uLnTx/>
                  <a:uFillTx/>
                  <a:latin typeface="Century Gothic"/>
                  <a:ea typeface="+mn-ea"/>
                  <a:cs typeface="+mn-cs"/>
                </a:rPr>
                <a:t>Year 4</a:t>
              </a:r>
              <a:endParaRPr kumimoji="0" lang="ru-RU" sz="1700" b="1" i="0" u="none" strike="noStrike" kern="0" cap="none" spc="0" normalizeH="0" baseline="0" noProof="0" dirty="0">
                <a:ln>
                  <a:noFill/>
                </a:ln>
                <a:solidFill>
                  <a:prstClr val="white"/>
                </a:solidFill>
                <a:effectLst>
                  <a:outerShdw blurRad="50800" dist="38100" dir="2700000" algn="tl" rotWithShape="0">
                    <a:prstClr val="black">
                      <a:alpha val="50000"/>
                    </a:prstClr>
                  </a:outerShdw>
                </a:effectLst>
                <a:uLnTx/>
                <a:uFillTx/>
                <a:latin typeface="Century Gothic"/>
                <a:ea typeface="+mn-ea"/>
                <a:cs typeface="+mn-cs"/>
              </a:endParaRPr>
            </a:p>
          </p:txBody>
        </p:sp>
        <p:sp>
          <p:nvSpPr>
            <p:cNvPr id="45" name="L-Shape 44">
              <a:extLst>
                <a:ext uri="{FF2B5EF4-FFF2-40B4-BE49-F238E27FC236}">
                  <a16:creationId xmlns:a16="http://schemas.microsoft.com/office/drawing/2014/main" id="{21AB9585-D075-4B35-9D20-E60DBE4258E0}"/>
                </a:ext>
              </a:extLst>
            </p:cNvPr>
            <p:cNvSpPr/>
            <p:nvPr/>
          </p:nvSpPr>
          <p:spPr>
            <a:xfrm rot="5400000">
              <a:off x="4214342" y="3895750"/>
              <a:ext cx="1549349" cy="132014"/>
            </a:xfrm>
            <a:prstGeom prst="corner">
              <a:avLst>
                <a:gd name="adj1" fmla="val 1000"/>
                <a:gd name="adj2" fmla="val 1000"/>
              </a:avLst>
            </a:prstGeom>
            <a:solidFill>
              <a:sysClr val="window" lastClr="FFFFFF">
                <a:hueOff val="0"/>
                <a:satOff val="0"/>
                <a:lumOff val="0"/>
                <a:alphaOff val="0"/>
              </a:sysClr>
            </a:solidFill>
            <a:ln w="12700" cap="flat" cmpd="sng" algn="ctr">
              <a:solidFill>
                <a:srgbClr val="FCCB00"/>
              </a:solidFill>
              <a:prstDash val="solid"/>
              <a:miter lim="800000"/>
            </a:ln>
            <a:effectLst/>
          </p:spPr>
        </p:sp>
        <p:sp>
          <p:nvSpPr>
            <p:cNvPr id="46" name="Freeform: Shape 45">
              <a:extLst>
                <a:ext uri="{FF2B5EF4-FFF2-40B4-BE49-F238E27FC236}">
                  <a16:creationId xmlns:a16="http://schemas.microsoft.com/office/drawing/2014/main" id="{088A0A9F-5D3E-4990-942C-552CCE00EE2A}"/>
                </a:ext>
              </a:extLst>
            </p:cNvPr>
            <p:cNvSpPr/>
            <p:nvPr/>
          </p:nvSpPr>
          <p:spPr>
            <a:xfrm>
              <a:off x="9159250" y="4725749"/>
              <a:ext cx="2230557" cy="678418"/>
            </a:xfrm>
            <a:custGeom>
              <a:avLst/>
              <a:gdLst>
                <a:gd name="connsiteX0" fmla="*/ 0 w 2230557"/>
                <a:gd name="connsiteY0" fmla="*/ 0 h 678418"/>
                <a:gd name="connsiteX1" fmla="*/ 2060953 w 2230557"/>
                <a:gd name="connsiteY1" fmla="*/ 0 h 678418"/>
                <a:gd name="connsiteX2" fmla="*/ 2230557 w 2230557"/>
                <a:gd name="connsiteY2" fmla="*/ 339209 h 678418"/>
                <a:gd name="connsiteX3" fmla="*/ 2060953 w 2230557"/>
                <a:gd name="connsiteY3" fmla="*/ 678418 h 678418"/>
                <a:gd name="connsiteX4" fmla="*/ 0 w 2230557"/>
                <a:gd name="connsiteY4" fmla="*/ 678418 h 678418"/>
                <a:gd name="connsiteX5" fmla="*/ 169605 w 2230557"/>
                <a:gd name="connsiteY5" fmla="*/ 339209 h 678418"/>
                <a:gd name="connsiteX6" fmla="*/ 0 w 2230557"/>
                <a:gd name="connsiteY6" fmla="*/ 0 h 678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30557" h="678418">
                  <a:moveTo>
                    <a:pt x="0" y="0"/>
                  </a:moveTo>
                  <a:lnTo>
                    <a:pt x="2060953" y="0"/>
                  </a:lnTo>
                  <a:lnTo>
                    <a:pt x="2230557" y="339209"/>
                  </a:lnTo>
                  <a:lnTo>
                    <a:pt x="2060953" y="678418"/>
                  </a:lnTo>
                  <a:lnTo>
                    <a:pt x="0" y="678418"/>
                  </a:lnTo>
                  <a:lnTo>
                    <a:pt x="169605" y="339209"/>
                  </a:lnTo>
                  <a:lnTo>
                    <a:pt x="0" y="0"/>
                  </a:lnTo>
                  <a:close/>
                </a:path>
              </a:pathLst>
            </a:custGeom>
            <a:solidFill>
              <a:srgbClr val="FCCB00"/>
            </a:solidFill>
            <a:ln w="12700" cap="flat" cmpd="sng" algn="ctr">
              <a:solidFill>
                <a:srgbClr val="FCCB00"/>
              </a:solidFill>
              <a:prstDash val="solid"/>
              <a:miter lim="800000"/>
            </a:ln>
            <a:effectLst/>
          </p:spPr>
          <p:txBody>
            <a:bodyPr spcFirstLastPara="0" vert="horz" wrap="square" lIns="277555" tIns="215900" rIns="277554" bIns="215900" numCol="1" spcCol="1270" anchor="ctr" anchorCtr="0">
              <a:noAutofit/>
            </a:bodyPr>
            <a:lstStyle/>
            <a:p>
              <a:pPr marL="0" marR="0" lvl="0" indent="0" algn="ctr" defTabSz="755650" eaLnBrk="1" fontAlgn="auto" latinLnBrk="0" hangingPunct="1">
                <a:lnSpc>
                  <a:spcPct val="90000"/>
                </a:lnSpc>
                <a:spcBef>
                  <a:spcPct val="0"/>
                </a:spcBef>
                <a:spcAft>
                  <a:spcPct val="35000"/>
                </a:spcAft>
                <a:buClrTx/>
                <a:buSzTx/>
                <a:buFontTx/>
                <a:buNone/>
                <a:tabLst/>
                <a:defRPr/>
              </a:pPr>
              <a:r>
                <a:rPr kumimoji="0" lang="en-US" sz="1700" b="1" i="0" u="none" strike="noStrike" kern="0" cap="none" spc="0" normalizeH="0" baseline="0" noProof="0" dirty="0">
                  <a:ln>
                    <a:noFill/>
                  </a:ln>
                  <a:solidFill>
                    <a:prstClr val="white"/>
                  </a:solidFill>
                  <a:effectLst>
                    <a:outerShdw blurRad="50800" dist="38100" dir="2700000" algn="tl" rotWithShape="0">
                      <a:prstClr val="black">
                        <a:alpha val="50000"/>
                      </a:prstClr>
                    </a:outerShdw>
                  </a:effectLst>
                  <a:uLnTx/>
                  <a:uFillTx/>
                  <a:latin typeface="Century Gothic"/>
                  <a:ea typeface="+mn-ea"/>
                  <a:cs typeface="+mn-cs"/>
                </a:rPr>
                <a:t>Year 5</a:t>
              </a:r>
              <a:endParaRPr kumimoji="0" lang="ru-RU" sz="1700" b="1" i="0" u="none" strike="noStrike" kern="0" cap="none" spc="0" normalizeH="0" baseline="0" noProof="0" dirty="0">
                <a:ln>
                  <a:noFill/>
                </a:ln>
                <a:solidFill>
                  <a:prstClr val="white"/>
                </a:solidFill>
                <a:effectLst>
                  <a:outerShdw blurRad="50800" dist="38100" dir="2700000" algn="tl" rotWithShape="0">
                    <a:prstClr val="black">
                      <a:alpha val="50000"/>
                    </a:prstClr>
                  </a:outerShdw>
                </a:effectLst>
                <a:uLnTx/>
                <a:uFillTx/>
                <a:latin typeface="Century Gothic"/>
                <a:ea typeface="+mn-ea"/>
                <a:cs typeface="+mn-cs"/>
              </a:endParaRPr>
            </a:p>
          </p:txBody>
        </p:sp>
        <p:sp>
          <p:nvSpPr>
            <p:cNvPr id="47" name="Rectangle 46">
              <a:extLst>
                <a:ext uri="{FF2B5EF4-FFF2-40B4-BE49-F238E27FC236}">
                  <a16:creationId xmlns:a16="http://schemas.microsoft.com/office/drawing/2014/main" id="{EA2F1A8C-AC0E-4E31-8E17-4A2345E22FB1}"/>
                </a:ext>
              </a:extLst>
            </p:cNvPr>
            <p:cNvSpPr/>
            <p:nvPr/>
          </p:nvSpPr>
          <p:spPr>
            <a:xfrm>
              <a:off x="7053239" y="2692795"/>
              <a:ext cx="1585690" cy="369332"/>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IN" sz="1800" b="1" i="0" u="none" strike="noStrike" kern="0" cap="none" spc="0" normalizeH="0" baseline="0" noProof="0" dirty="0">
                  <a:ln>
                    <a:noFill/>
                  </a:ln>
                  <a:solidFill>
                    <a:srgbClr val="666666"/>
                  </a:solidFill>
                  <a:effectLst/>
                  <a:uLnTx/>
                  <a:uFillTx/>
                  <a:latin typeface="Arial Narrow" panose="020B0606020202030204" pitchFamily="34" charset="0"/>
                </a:rPr>
                <a:t>Year 3 to Year 5</a:t>
              </a:r>
              <a:endParaRPr kumimoji="0" lang="en-IN" sz="1800" b="0" i="0" u="none" strike="noStrike" kern="0" cap="none" spc="0" normalizeH="0" baseline="0" noProof="0" dirty="0">
                <a:ln>
                  <a:noFill/>
                </a:ln>
                <a:solidFill>
                  <a:prstClr val="black"/>
                </a:solidFill>
                <a:effectLst/>
                <a:uLnTx/>
                <a:uFillTx/>
                <a:latin typeface="Arial"/>
              </a:endParaRPr>
            </a:p>
          </p:txBody>
        </p:sp>
      </p:grpSp>
      <p:graphicFrame>
        <p:nvGraphicFramePr>
          <p:cNvPr id="48" name="Diagram 47">
            <a:extLst>
              <a:ext uri="{FF2B5EF4-FFF2-40B4-BE49-F238E27FC236}">
                <a16:creationId xmlns:a16="http://schemas.microsoft.com/office/drawing/2014/main" id="{8D6BEF7D-6410-4AAD-8C55-48837B429592}"/>
              </a:ext>
            </a:extLst>
          </p:cNvPr>
          <p:cNvGraphicFramePr/>
          <p:nvPr>
            <p:extLst>
              <p:ext uri="{D42A27DB-BD31-4B8C-83A1-F6EECF244321}">
                <p14:modId xmlns:p14="http://schemas.microsoft.com/office/powerpoint/2010/main" val="3975028341"/>
              </p:ext>
            </p:extLst>
          </p:nvPr>
        </p:nvGraphicFramePr>
        <p:xfrm>
          <a:off x="18697" y="268111"/>
          <a:ext cx="12192002" cy="10109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561243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dirty="0">
                <a:solidFill>
                  <a:schemeClr val="tx1"/>
                </a:solidFill>
                <a:latin typeface="Arial Narrow" panose="020B0606020202030204" pitchFamily="34" charset="0"/>
              </a:rPr>
              <a:t>International Management Institute</a:t>
            </a:r>
          </a:p>
        </p:txBody>
      </p:sp>
      <p:sp>
        <p:nvSpPr>
          <p:cNvPr id="6" name="Slide Number Placeholder 5"/>
          <p:cNvSpPr>
            <a:spLocks noGrp="1"/>
          </p:cNvSpPr>
          <p:nvPr>
            <p:ph type="sldNum" sz="quarter" idx="12"/>
          </p:nvPr>
        </p:nvSpPr>
        <p:spPr/>
        <p:txBody>
          <a:bodyPr/>
          <a:lstStyle/>
          <a:p>
            <a:fld id="{7B220C2E-4A3E-480A-97B1-3CF3EC258EA5}" type="slidenum">
              <a:rPr lang="en-US" smtClean="0">
                <a:solidFill>
                  <a:schemeClr val="tx1"/>
                </a:solidFill>
                <a:latin typeface="Arial Narrow" panose="020B0606020202030204" pitchFamily="34" charset="0"/>
              </a:rPr>
              <a:pPr/>
              <a:t>19</a:t>
            </a:fld>
            <a:endParaRPr lang="en-US" dirty="0">
              <a:solidFill>
                <a:schemeClr val="tx1"/>
              </a:solidFill>
              <a:latin typeface="Arial Narrow" panose="020B0606020202030204" pitchFamily="34" charset="0"/>
            </a:endParaRPr>
          </a:p>
        </p:txBody>
      </p:sp>
      <p:grpSp>
        <p:nvGrpSpPr>
          <p:cNvPr id="7" name="Group 6"/>
          <p:cNvGrpSpPr/>
          <p:nvPr/>
        </p:nvGrpSpPr>
        <p:grpSpPr>
          <a:xfrm>
            <a:off x="-2" y="2104969"/>
            <a:ext cx="12192002" cy="2586389"/>
            <a:chOff x="-2" y="2088418"/>
            <a:chExt cx="12192000" cy="2618719"/>
          </a:xfrm>
          <a:solidFill>
            <a:srgbClr val="800000"/>
          </a:solidFill>
        </p:grpSpPr>
        <p:sp>
          <p:nvSpPr>
            <p:cNvPr id="8" name="Rectangle 7"/>
            <p:cNvSpPr/>
            <p:nvPr/>
          </p:nvSpPr>
          <p:spPr>
            <a:xfrm>
              <a:off x="-2" y="2088418"/>
              <a:ext cx="12192000" cy="26187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778"/>
            </a:p>
          </p:txBody>
        </p:sp>
        <p:sp>
          <p:nvSpPr>
            <p:cNvPr id="9" name="TextBox 8"/>
            <p:cNvSpPr txBox="1"/>
            <p:nvPr/>
          </p:nvSpPr>
          <p:spPr>
            <a:xfrm>
              <a:off x="2483555" y="3087469"/>
              <a:ext cx="7262285" cy="646331"/>
            </a:xfrm>
            <a:prstGeom prst="rect">
              <a:avLst/>
            </a:prstGeom>
            <a:grpFill/>
          </p:spPr>
          <p:txBody>
            <a:bodyPr wrap="square" rtlCol="0">
              <a:spAutoFit/>
            </a:bodyPr>
            <a:lstStyle/>
            <a:p>
              <a:pPr algn="ctr"/>
              <a:r>
                <a:rPr lang="en-IN" sz="3556" b="1" dirty="0">
                  <a:solidFill>
                    <a:schemeClr val="bg1"/>
                  </a:solidFill>
                  <a:effectLst>
                    <a:outerShdw blurRad="38100" dist="38100" dir="2700000" algn="tl">
                      <a:srgbClr val="000000">
                        <a:alpha val="43137"/>
                      </a:srgbClr>
                    </a:outerShdw>
                  </a:effectLst>
                </a:rPr>
                <a:t>THANK YOU</a:t>
              </a:r>
            </a:p>
          </p:txBody>
        </p:sp>
      </p:grpSp>
      <p:sp>
        <p:nvSpPr>
          <p:cNvPr id="10" name="TextBox 9"/>
          <p:cNvSpPr txBox="1"/>
          <p:nvPr/>
        </p:nvSpPr>
        <p:spPr>
          <a:xfrm>
            <a:off x="1956741" y="42334"/>
            <a:ext cx="8579556" cy="364772"/>
          </a:xfrm>
          <a:prstGeom prst="rect">
            <a:avLst/>
          </a:prstGeom>
          <a:noFill/>
        </p:spPr>
        <p:txBody>
          <a:bodyPr wrap="square" rtlCol="0">
            <a:spAutoFit/>
          </a:bodyPr>
          <a:lstStyle/>
          <a:p>
            <a:pPr algn="ctr"/>
            <a:r>
              <a:rPr lang="en-US" sz="1778" b="1" i="1" dirty="0">
                <a:solidFill>
                  <a:schemeClr val="bg1"/>
                </a:solidFill>
              </a:rPr>
              <a:t>Go-To-Market Strategy</a:t>
            </a:r>
          </a:p>
        </p:txBody>
      </p:sp>
    </p:spTree>
    <p:extLst>
      <p:ext uri="{BB962C8B-B14F-4D97-AF65-F5344CB8AC3E}">
        <p14:creationId xmlns:p14="http://schemas.microsoft.com/office/powerpoint/2010/main" val="2635105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dirty="0">
                <a:solidFill>
                  <a:schemeClr val="tx1"/>
                </a:solidFill>
              </a:rPr>
              <a:t>International Management Institute</a:t>
            </a:r>
          </a:p>
        </p:txBody>
      </p:sp>
      <p:sp>
        <p:nvSpPr>
          <p:cNvPr id="6" name="Slide Number Placeholder 5"/>
          <p:cNvSpPr>
            <a:spLocks noGrp="1"/>
          </p:cNvSpPr>
          <p:nvPr>
            <p:ph type="sldNum" sz="quarter" idx="12"/>
          </p:nvPr>
        </p:nvSpPr>
        <p:spPr/>
        <p:txBody>
          <a:bodyPr/>
          <a:lstStyle/>
          <a:p>
            <a:fld id="{7B220C2E-4A3E-480A-97B1-3CF3EC258EA5}" type="slidenum">
              <a:rPr lang="en-US" smtClean="0">
                <a:solidFill>
                  <a:schemeClr val="tx1"/>
                </a:solidFill>
              </a:rPr>
              <a:pPr/>
              <a:t>2</a:t>
            </a:fld>
            <a:endParaRPr lang="en-US" dirty="0">
              <a:solidFill>
                <a:schemeClr val="tx1"/>
              </a:solidFill>
            </a:endParaRPr>
          </a:p>
        </p:txBody>
      </p:sp>
      <p:grpSp>
        <p:nvGrpSpPr>
          <p:cNvPr id="9" name="Group 8"/>
          <p:cNvGrpSpPr/>
          <p:nvPr/>
        </p:nvGrpSpPr>
        <p:grpSpPr>
          <a:xfrm>
            <a:off x="-2" y="2104969"/>
            <a:ext cx="12192002" cy="2586389"/>
            <a:chOff x="-2" y="2088418"/>
            <a:chExt cx="12192000" cy="2618719"/>
          </a:xfrm>
          <a:solidFill>
            <a:srgbClr val="800000"/>
          </a:solidFill>
        </p:grpSpPr>
        <p:sp>
          <p:nvSpPr>
            <p:cNvPr id="10" name="Rectangle 9"/>
            <p:cNvSpPr/>
            <p:nvPr/>
          </p:nvSpPr>
          <p:spPr>
            <a:xfrm>
              <a:off x="-2" y="2088418"/>
              <a:ext cx="12192000" cy="26187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778"/>
            </a:p>
          </p:txBody>
        </p:sp>
        <p:sp>
          <p:nvSpPr>
            <p:cNvPr id="11" name="TextBox 10"/>
            <p:cNvSpPr txBox="1"/>
            <p:nvPr/>
          </p:nvSpPr>
          <p:spPr>
            <a:xfrm>
              <a:off x="2483555" y="3087469"/>
              <a:ext cx="7262285" cy="646331"/>
            </a:xfrm>
            <a:prstGeom prst="rect">
              <a:avLst/>
            </a:prstGeom>
            <a:grpFill/>
          </p:spPr>
          <p:txBody>
            <a:bodyPr wrap="square" rtlCol="0">
              <a:spAutoFit/>
            </a:bodyPr>
            <a:lstStyle/>
            <a:p>
              <a:pPr algn="ctr"/>
              <a:r>
                <a:rPr lang="en-IN" sz="3556" b="1" dirty="0">
                  <a:solidFill>
                    <a:schemeClr val="bg1"/>
                  </a:solidFill>
                  <a:effectLst>
                    <a:outerShdw blurRad="38100" dist="38100" dir="2700000" algn="tl">
                      <a:srgbClr val="000000">
                        <a:alpha val="43137"/>
                      </a:srgbClr>
                    </a:outerShdw>
                  </a:effectLst>
                </a:rPr>
                <a:t>OBJECTIVE</a:t>
              </a:r>
            </a:p>
          </p:txBody>
        </p:sp>
      </p:grpSp>
      <p:graphicFrame>
        <p:nvGraphicFramePr>
          <p:cNvPr id="13" name="Diagram 12"/>
          <p:cNvGraphicFramePr/>
          <p:nvPr>
            <p:extLst>
              <p:ext uri="{D42A27DB-BD31-4B8C-83A1-F6EECF244321}">
                <p14:modId xmlns:p14="http://schemas.microsoft.com/office/powerpoint/2010/main" val="4052385542"/>
              </p:ext>
            </p:extLst>
          </p:nvPr>
        </p:nvGraphicFramePr>
        <p:xfrm>
          <a:off x="18697" y="268111"/>
          <a:ext cx="12192002" cy="10109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744291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dirty="0">
                <a:solidFill>
                  <a:schemeClr val="tx1"/>
                </a:solidFill>
              </a:rPr>
              <a:t>International Management Institute</a:t>
            </a:r>
          </a:p>
        </p:txBody>
      </p:sp>
      <p:sp>
        <p:nvSpPr>
          <p:cNvPr id="6" name="Slide Number Placeholder 5"/>
          <p:cNvSpPr>
            <a:spLocks noGrp="1"/>
          </p:cNvSpPr>
          <p:nvPr>
            <p:ph type="sldNum" sz="quarter" idx="12"/>
          </p:nvPr>
        </p:nvSpPr>
        <p:spPr/>
        <p:txBody>
          <a:bodyPr/>
          <a:lstStyle/>
          <a:p>
            <a:fld id="{7B220C2E-4A3E-480A-97B1-3CF3EC258EA5}" type="slidenum">
              <a:rPr lang="en-US" smtClean="0">
                <a:solidFill>
                  <a:schemeClr val="tx1"/>
                </a:solidFill>
              </a:rPr>
              <a:pPr/>
              <a:t>3</a:t>
            </a:fld>
            <a:endParaRPr lang="en-US" dirty="0">
              <a:solidFill>
                <a:schemeClr val="tx1"/>
              </a:solidFill>
            </a:endParaRPr>
          </a:p>
        </p:txBody>
      </p:sp>
      <p:grpSp>
        <p:nvGrpSpPr>
          <p:cNvPr id="9" name="Group 8"/>
          <p:cNvGrpSpPr/>
          <p:nvPr/>
        </p:nvGrpSpPr>
        <p:grpSpPr>
          <a:xfrm>
            <a:off x="-2" y="2104969"/>
            <a:ext cx="12192002" cy="2586389"/>
            <a:chOff x="-2" y="2088418"/>
            <a:chExt cx="12192000" cy="2618719"/>
          </a:xfrm>
          <a:solidFill>
            <a:srgbClr val="800000"/>
          </a:solidFill>
        </p:grpSpPr>
        <p:sp>
          <p:nvSpPr>
            <p:cNvPr id="10" name="Rectangle 9"/>
            <p:cNvSpPr/>
            <p:nvPr/>
          </p:nvSpPr>
          <p:spPr>
            <a:xfrm>
              <a:off x="-2" y="2088418"/>
              <a:ext cx="12192000" cy="26187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778"/>
            </a:p>
          </p:txBody>
        </p:sp>
        <p:sp>
          <p:nvSpPr>
            <p:cNvPr id="11" name="TextBox 10"/>
            <p:cNvSpPr txBox="1"/>
            <p:nvPr/>
          </p:nvSpPr>
          <p:spPr>
            <a:xfrm>
              <a:off x="2483555" y="3087469"/>
              <a:ext cx="7262285" cy="646331"/>
            </a:xfrm>
            <a:prstGeom prst="rect">
              <a:avLst/>
            </a:prstGeom>
            <a:grpFill/>
          </p:spPr>
          <p:txBody>
            <a:bodyPr wrap="square" rtlCol="0">
              <a:spAutoFit/>
            </a:bodyPr>
            <a:lstStyle/>
            <a:p>
              <a:pPr algn="ctr"/>
              <a:r>
                <a:rPr lang="en-IN" sz="3556" b="1" dirty="0">
                  <a:solidFill>
                    <a:schemeClr val="bg1"/>
                  </a:solidFill>
                  <a:effectLst>
                    <a:outerShdw blurRad="38100" dist="38100" dir="2700000" algn="tl">
                      <a:srgbClr val="000000">
                        <a:alpha val="43137"/>
                      </a:srgbClr>
                    </a:outerShdw>
                  </a:effectLst>
                </a:rPr>
                <a:t>MARKET OPPORTUNITY ASSESSMENT </a:t>
              </a:r>
            </a:p>
          </p:txBody>
        </p:sp>
      </p:grpSp>
      <p:graphicFrame>
        <p:nvGraphicFramePr>
          <p:cNvPr id="13" name="Diagram 12"/>
          <p:cNvGraphicFramePr/>
          <p:nvPr>
            <p:extLst>
              <p:ext uri="{D42A27DB-BD31-4B8C-83A1-F6EECF244321}">
                <p14:modId xmlns:p14="http://schemas.microsoft.com/office/powerpoint/2010/main" val="1638218406"/>
              </p:ext>
            </p:extLst>
          </p:nvPr>
        </p:nvGraphicFramePr>
        <p:xfrm>
          <a:off x="18697" y="268111"/>
          <a:ext cx="12192002" cy="10109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027512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4038600" y="6356350"/>
            <a:ext cx="4114800" cy="365125"/>
          </a:xfrm>
        </p:spPr>
        <p:txBody>
          <a:bodyPr/>
          <a:lstStyle/>
          <a:p>
            <a:r>
              <a:rPr lang="en-US">
                <a:solidFill>
                  <a:schemeClr val="tx1"/>
                </a:solidFill>
              </a:rPr>
              <a:t>International Management Institute</a:t>
            </a:r>
            <a:endParaRPr lang="en-US" dirty="0">
              <a:solidFill>
                <a:schemeClr val="tx1"/>
              </a:solidFill>
            </a:endParaRPr>
          </a:p>
        </p:txBody>
      </p:sp>
      <p:sp>
        <p:nvSpPr>
          <p:cNvPr id="6" name="Slide Number Placeholder 5"/>
          <p:cNvSpPr>
            <a:spLocks noGrp="1"/>
          </p:cNvSpPr>
          <p:nvPr>
            <p:ph type="sldNum" sz="quarter" idx="12"/>
          </p:nvPr>
        </p:nvSpPr>
        <p:spPr>
          <a:xfrm>
            <a:off x="8610600" y="6356350"/>
            <a:ext cx="2743200" cy="365125"/>
          </a:xfrm>
        </p:spPr>
        <p:txBody>
          <a:bodyPr/>
          <a:lstStyle/>
          <a:p>
            <a:fld id="{7B220C2E-4A3E-480A-97B1-3CF3EC258EA5}" type="slidenum">
              <a:rPr lang="en-US" smtClean="0">
                <a:solidFill>
                  <a:schemeClr val="tx1"/>
                </a:solidFill>
              </a:rPr>
              <a:pPr/>
              <a:t>4</a:t>
            </a:fld>
            <a:endParaRPr lang="en-US" dirty="0">
              <a:solidFill>
                <a:schemeClr val="tx1"/>
              </a:solidFill>
            </a:endParaRPr>
          </a:p>
        </p:txBody>
      </p:sp>
      <p:graphicFrame>
        <p:nvGraphicFramePr>
          <p:cNvPr id="13" name="Diagram 12"/>
          <p:cNvGraphicFramePr/>
          <p:nvPr/>
        </p:nvGraphicFramePr>
        <p:xfrm>
          <a:off x="18697" y="268111"/>
          <a:ext cx="12192002" cy="101094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TextBox 7">
            <a:extLst>
              <a:ext uri="{FF2B5EF4-FFF2-40B4-BE49-F238E27FC236}">
                <a16:creationId xmlns:a16="http://schemas.microsoft.com/office/drawing/2014/main" id="{BA4C9A73-78D2-4117-B5C0-F6E94338EE6D}"/>
              </a:ext>
            </a:extLst>
          </p:cNvPr>
          <p:cNvSpPr txBox="1"/>
          <p:nvPr/>
        </p:nvSpPr>
        <p:spPr>
          <a:xfrm>
            <a:off x="230633" y="1241552"/>
            <a:ext cx="5438648" cy="5262979"/>
          </a:xfrm>
          <a:prstGeom prst="rect">
            <a:avLst/>
          </a:prstGeom>
          <a:noFill/>
          <a:ln>
            <a:solidFill>
              <a:schemeClr val="tx1"/>
            </a:solidFill>
            <a:prstDash val="dash"/>
          </a:ln>
        </p:spPr>
        <p:txBody>
          <a:bodyPr wrap="square" rtlCol="0">
            <a:spAutoFit/>
          </a:bodyPr>
          <a:lstStyle/>
          <a:p>
            <a:pPr marL="285750" indent="-285750">
              <a:buFont typeface="Wingdings" panose="05000000000000000000" pitchFamily="2" charset="2"/>
              <a:buChar char="v"/>
            </a:pPr>
            <a:r>
              <a:rPr lang="en-US" sz="1600" dirty="0"/>
              <a:t>450 million internet user base, grow by 62 percent to 729 million by 2020; 310 million access internet at least once a month, expected to increase by 35 percent to 419 million by 2020.</a:t>
            </a:r>
          </a:p>
          <a:p>
            <a:pPr marL="285750" indent="-285750">
              <a:buFont typeface="Wingdings" panose="05000000000000000000" pitchFamily="2" charset="2"/>
              <a:buChar char="v"/>
            </a:pPr>
            <a:r>
              <a:rPr lang="en-US" sz="1600" dirty="0"/>
              <a:t>Total number of online transactions were 200 million in 2017 and are expected to increase by 65 percent by 2020. Of the online transactions, 60 million is the base of online fashion shoppers, which is estimated to double by 2020 to about 120 million.</a:t>
            </a:r>
          </a:p>
          <a:p>
            <a:pPr marL="285750" indent="-285750">
              <a:buFont typeface="Wingdings" panose="05000000000000000000" pitchFamily="2" charset="2"/>
              <a:buChar char="v"/>
            </a:pPr>
            <a:r>
              <a:rPr lang="en-US" sz="1600" dirty="0"/>
              <a:t>Out of the online shoppers, women shoppers form a base of 45 percent</a:t>
            </a:r>
          </a:p>
          <a:p>
            <a:pPr marL="285750" indent="-285750">
              <a:buFont typeface="Wingdings" panose="05000000000000000000" pitchFamily="2" charset="2"/>
              <a:buChar char="v"/>
            </a:pPr>
            <a:r>
              <a:rPr lang="en-US" sz="1600" dirty="0"/>
              <a:t> E-commerce is a key channel for fashion and the online fashion market is projected to grow 3.5 fold from to reach USD 14 billion by 2020.</a:t>
            </a:r>
          </a:p>
          <a:p>
            <a:pPr marL="285750" indent="-285750">
              <a:buFont typeface="Wingdings" panose="05000000000000000000" pitchFamily="2" charset="2"/>
              <a:buChar char="v"/>
            </a:pPr>
            <a:r>
              <a:rPr lang="en-US" sz="1600" dirty="0"/>
              <a:t>Apparel e-retailing space has attracted investments worth $70 million i.e. 40% of the total funding Indian e-retailers bagged during the period. </a:t>
            </a:r>
          </a:p>
          <a:p>
            <a:pPr marL="285750" indent="-285750">
              <a:buFont typeface="Wingdings" panose="05000000000000000000" pitchFamily="2" charset="2"/>
              <a:buChar char="v"/>
            </a:pPr>
            <a:r>
              <a:rPr lang="en-US" sz="1600" dirty="0"/>
              <a:t>Currently, online fashion portals account for four to five per cent of the total fashion market, comparable to sales from department stores put together. The report says this will increase to 11-12 per cent by 2020</a:t>
            </a:r>
          </a:p>
        </p:txBody>
      </p:sp>
      <p:sp>
        <p:nvSpPr>
          <p:cNvPr id="12" name="TextBox 11">
            <a:extLst>
              <a:ext uri="{FF2B5EF4-FFF2-40B4-BE49-F238E27FC236}">
                <a16:creationId xmlns:a16="http://schemas.microsoft.com/office/drawing/2014/main" id="{205F8225-3502-4930-9EDA-6D1CE7D685D6}"/>
              </a:ext>
            </a:extLst>
          </p:cNvPr>
          <p:cNvSpPr txBox="1"/>
          <p:nvPr/>
        </p:nvSpPr>
        <p:spPr>
          <a:xfrm>
            <a:off x="5760720" y="1270000"/>
            <a:ext cx="3867912" cy="2308324"/>
          </a:xfrm>
          <a:prstGeom prst="rect">
            <a:avLst/>
          </a:prstGeom>
          <a:noFill/>
          <a:ln>
            <a:solidFill>
              <a:schemeClr val="tx1"/>
            </a:solidFill>
            <a:prstDash val="dash"/>
          </a:ln>
        </p:spPr>
        <p:txBody>
          <a:bodyPr wrap="square" rtlCol="0">
            <a:spAutoFit/>
          </a:bodyPr>
          <a:lstStyle/>
          <a:p>
            <a:r>
              <a:rPr lang="en-IN" sz="1600" dirty="0"/>
              <a:t>GROWTH DRIVERS</a:t>
            </a:r>
          </a:p>
          <a:p>
            <a:pPr marL="285750" indent="-285750">
              <a:buFont typeface="Wingdings" panose="05000000000000000000" pitchFamily="2" charset="2"/>
              <a:buChar char="v"/>
            </a:pPr>
            <a:r>
              <a:rPr lang="en-IN" sz="1600" dirty="0"/>
              <a:t>IT devices and communication solutions</a:t>
            </a:r>
          </a:p>
          <a:p>
            <a:pPr marL="285750" indent="-285750">
              <a:buFont typeface="Wingdings" panose="05000000000000000000" pitchFamily="2" charset="2"/>
              <a:buChar char="v"/>
            </a:pPr>
            <a:r>
              <a:rPr lang="en-IN" sz="1600" dirty="0"/>
              <a:t>Virtual Reality software</a:t>
            </a:r>
          </a:p>
          <a:p>
            <a:pPr marL="285750" indent="-285750">
              <a:buFont typeface="Wingdings" panose="05000000000000000000" pitchFamily="2" charset="2"/>
              <a:buChar char="v"/>
            </a:pPr>
            <a:r>
              <a:rPr lang="en-IN" sz="1600" dirty="0"/>
              <a:t>Multiple payment options</a:t>
            </a:r>
          </a:p>
          <a:p>
            <a:pPr marL="285750" indent="-285750">
              <a:buFont typeface="Wingdings" panose="05000000000000000000" pitchFamily="2" charset="2"/>
              <a:buChar char="v"/>
            </a:pPr>
            <a:r>
              <a:rPr lang="en-IN" sz="1600" dirty="0"/>
              <a:t>Last mile delivery</a:t>
            </a:r>
          </a:p>
          <a:p>
            <a:pPr marL="285750" indent="-285750">
              <a:buFont typeface="Wingdings" panose="05000000000000000000" pitchFamily="2" charset="2"/>
              <a:buChar char="v"/>
            </a:pPr>
            <a:r>
              <a:rPr lang="en-IN" sz="1600" dirty="0"/>
              <a:t>High disposable incomes</a:t>
            </a:r>
          </a:p>
          <a:p>
            <a:pPr marL="285750" indent="-285750">
              <a:buFont typeface="Wingdings" panose="05000000000000000000" pitchFamily="2" charset="2"/>
              <a:buChar char="v"/>
            </a:pPr>
            <a:r>
              <a:rPr lang="en-IN" sz="1600" dirty="0"/>
              <a:t>Increasing number of working women</a:t>
            </a:r>
          </a:p>
          <a:p>
            <a:pPr marL="285750" indent="-285750">
              <a:buFont typeface="Wingdings" panose="05000000000000000000" pitchFamily="2" charset="2"/>
              <a:buChar char="v"/>
            </a:pPr>
            <a:r>
              <a:rPr lang="en-IN" sz="1600" dirty="0"/>
              <a:t>Aspirational and impulse Buying</a:t>
            </a:r>
          </a:p>
          <a:p>
            <a:pPr marL="285750" indent="-285750">
              <a:buFont typeface="Wingdings" panose="05000000000000000000" pitchFamily="2" charset="2"/>
              <a:buChar char="v"/>
            </a:pPr>
            <a:r>
              <a:rPr lang="en-IN" sz="1600" dirty="0"/>
              <a:t>Globalisation</a:t>
            </a:r>
          </a:p>
        </p:txBody>
      </p:sp>
      <p:sp>
        <p:nvSpPr>
          <p:cNvPr id="16" name="TextBox 15">
            <a:extLst>
              <a:ext uri="{FF2B5EF4-FFF2-40B4-BE49-F238E27FC236}">
                <a16:creationId xmlns:a16="http://schemas.microsoft.com/office/drawing/2014/main" id="{16087417-97E4-40AD-8333-A5284091B511}"/>
              </a:ext>
            </a:extLst>
          </p:cNvPr>
          <p:cNvSpPr txBox="1"/>
          <p:nvPr/>
        </p:nvSpPr>
        <p:spPr>
          <a:xfrm>
            <a:off x="5772404" y="4813300"/>
            <a:ext cx="3824732" cy="1569660"/>
          </a:xfrm>
          <a:prstGeom prst="rect">
            <a:avLst/>
          </a:prstGeom>
          <a:noFill/>
          <a:ln>
            <a:solidFill>
              <a:schemeClr val="tx1"/>
            </a:solidFill>
            <a:prstDash val="dash"/>
          </a:ln>
        </p:spPr>
        <p:txBody>
          <a:bodyPr wrap="square" rtlCol="0">
            <a:spAutoFit/>
          </a:bodyPr>
          <a:lstStyle/>
          <a:p>
            <a:r>
              <a:rPr lang="en-IN" sz="1600" dirty="0"/>
              <a:t>CHALLENGES TO GROWTH</a:t>
            </a:r>
          </a:p>
          <a:p>
            <a:pPr marL="285750" indent="-285750">
              <a:buFont typeface="Wingdings" panose="05000000000000000000" pitchFamily="2" charset="2"/>
              <a:buChar char="v"/>
            </a:pPr>
            <a:r>
              <a:rPr lang="en-IN" sz="1600" dirty="0"/>
              <a:t>Competitors</a:t>
            </a:r>
          </a:p>
          <a:p>
            <a:pPr marL="285750" indent="-285750">
              <a:buFont typeface="Wingdings" panose="05000000000000000000" pitchFamily="2" charset="2"/>
              <a:buChar char="v"/>
            </a:pPr>
            <a:r>
              <a:rPr lang="en-IN" sz="1600" dirty="0"/>
              <a:t>Poor Infrastructure </a:t>
            </a:r>
          </a:p>
          <a:p>
            <a:pPr marL="285750" indent="-285750">
              <a:buFont typeface="Wingdings" panose="05000000000000000000" pitchFamily="2" charset="2"/>
              <a:buChar char="v"/>
            </a:pPr>
            <a:r>
              <a:rPr lang="en-IN" sz="1600" dirty="0"/>
              <a:t>GST</a:t>
            </a:r>
          </a:p>
          <a:p>
            <a:pPr marL="285750" indent="-285750">
              <a:buFont typeface="Wingdings" panose="05000000000000000000" pitchFamily="2" charset="2"/>
              <a:buChar char="v"/>
            </a:pPr>
            <a:r>
              <a:rPr lang="en-IN" sz="1600" dirty="0"/>
              <a:t>Touch and feel products</a:t>
            </a:r>
          </a:p>
          <a:p>
            <a:pPr marL="285750" indent="-285750">
              <a:buFont typeface="Wingdings" panose="05000000000000000000" pitchFamily="2" charset="2"/>
              <a:buChar char="v"/>
            </a:pPr>
            <a:r>
              <a:rPr lang="en-IN" sz="1600" dirty="0"/>
              <a:t>High cost of capital</a:t>
            </a:r>
          </a:p>
        </p:txBody>
      </p:sp>
      <p:pic>
        <p:nvPicPr>
          <p:cNvPr id="2" name="Picture 1">
            <a:extLst>
              <a:ext uri="{FF2B5EF4-FFF2-40B4-BE49-F238E27FC236}">
                <a16:creationId xmlns:a16="http://schemas.microsoft.com/office/drawing/2014/main" id="{978E9F9E-4AF6-45BE-8D90-C6038A007C98}"/>
              </a:ext>
            </a:extLst>
          </p:cNvPr>
          <p:cNvPicPr>
            <a:picLocks noChangeAspect="1"/>
          </p:cNvPicPr>
          <p:nvPr/>
        </p:nvPicPr>
        <p:blipFill>
          <a:blip r:embed="rId8"/>
          <a:stretch>
            <a:fillRect/>
          </a:stretch>
        </p:blipFill>
        <p:spPr>
          <a:xfrm>
            <a:off x="8189880" y="3282195"/>
            <a:ext cx="3867912" cy="1986838"/>
          </a:xfrm>
          <a:prstGeom prst="rect">
            <a:avLst/>
          </a:prstGeom>
        </p:spPr>
      </p:pic>
    </p:spTree>
    <p:extLst>
      <p:ext uri="{BB962C8B-B14F-4D97-AF65-F5344CB8AC3E}">
        <p14:creationId xmlns:p14="http://schemas.microsoft.com/office/powerpoint/2010/main" val="11459844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4038600" y="6356350"/>
            <a:ext cx="4114800" cy="365125"/>
          </a:xfrm>
        </p:spPr>
        <p:txBody>
          <a:bodyPr/>
          <a:lstStyle/>
          <a:p>
            <a:r>
              <a:rPr lang="en-US">
                <a:solidFill>
                  <a:schemeClr val="tx1"/>
                </a:solidFill>
              </a:rPr>
              <a:t>International Management Institute</a:t>
            </a:r>
            <a:endParaRPr lang="en-US" dirty="0">
              <a:solidFill>
                <a:schemeClr val="tx1"/>
              </a:solidFill>
            </a:endParaRPr>
          </a:p>
        </p:txBody>
      </p:sp>
      <p:sp>
        <p:nvSpPr>
          <p:cNvPr id="6" name="Slide Number Placeholder 5"/>
          <p:cNvSpPr>
            <a:spLocks noGrp="1"/>
          </p:cNvSpPr>
          <p:nvPr>
            <p:ph type="sldNum" sz="quarter" idx="12"/>
          </p:nvPr>
        </p:nvSpPr>
        <p:spPr>
          <a:xfrm>
            <a:off x="8610600" y="6356350"/>
            <a:ext cx="2743200" cy="365125"/>
          </a:xfrm>
        </p:spPr>
        <p:txBody>
          <a:bodyPr/>
          <a:lstStyle/>
          <a:p>
            <a:fld id="{7B220C2E-4A3E-480A-97B1-3CF3EC258EA5}" type="slidenum">
              <a:rPr lang="en-US" smtClean="0">
                <a:solidFill>
                  <a:schemeClr val="tx1"/>
                </a:solidFill>
              </a:rPr>
              <a:pPr/>
              <a:t>5</a:t>
            </a:fld>
            <a:endParaRPr lang="en-US" dirty="0">
              <a:solidFill>
                <a:schemeClr val="tx1"/>
              </a:solidFill>
            </a:endParaRPr>
          </a:p>
        </p:txBody>
      </p:sp>
      <p:graphicFrame>
        <p:nvGraphicFramePr>
          <p:cNvPr id="13" name="Diagram 12"/>
          <p:cNvGraphicFramePr/>
          <p:nvPr>
            <p:extLst>
              <p:ext uri="{D42A27DB-BD31-4B8C-83A1-F6EECF244321}">
                <p14:modId xmlns:p14="http://schemas.microsoft.com/office/powerpoint/2010/main" val="4036241638"/>
              </p:ext>
            </p:extLst>
          </p:nvPr>
        </p:nvGraphicFramePr>
        <p:xfrm>
          <a:off x="18697" y="268111"/>
          <a:ext cx="12192002" cy="10109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028" name="Picture 4">
            <a:extLst>
              <a:ext uri="{FF2B5EF4-FFF2-40B4-BE49-F238E27FC236}">
                <a16:creationId xmlns:a16="http://schemas.microsoft.com/office/drawing/2014/main" id="{6759D336-69E6-4DD0-BEA7-D9821180194F}"/>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46903"/>
          <a:stretch/>
        </p:blipFill>
        <p:spPr bwMode="auto">
          <a:xfrm>
            <a:off x="127569" y="3714857"/>
            <a:ext cx="5539580" cy="269185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FF8972A7-4425-4E66-9766-E2E92B110001}"/>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r="53995"/>
          <a:stretch/>
        </p:blipFill>
        <p:spPr bwMode="auto">
          <a:xfrm>
            <a:off x="785027" y="1482003"/>
            <a:ext cx="4297330" cy="2410111"/>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8">
            <a:extLst>
              <a:ext uri="{FF2B5EF4-FFF2-40B4-BE49-F238E27FC236}">
                <a16:creationId xmlns:a16="http://schemas.microsoft.com/office/drawing/2014/main" id="{BB9C34C8-FD20-4DA6-A838-E5DC198D0B0B}"/>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1789" t="796" r="955" b="3244"/>
          <a:stretch/>
        </p:blipFill>
        <p:spPr bwMode="auto">
          <a:xfrm>
            <a:off x="5957770" y="1236524"/>
            <a:ext cx="5780567" cy="51276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39766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4038600" y="6356350"/>
            <a:ext cx="4114800" cy="365125"/>
          </a:xfrm>
        </p:spPr>
        <p:txBody>
          <a:bodyPr/>
          <a:lstStyle/>
          <a:p>
            <a:r>
              <a:rPr lang="en-US">
                <a:solidFill>
                  <a:schemeClr val="tx1"/>
                </a:solidFill>
              </a:rPr>
              <a:t>International Management Institute</a:t>
            </a:r>
            <a:endParaRPr lang="en-US" dirty="0">
              <a:solidFill>
                <a:schemeClr val="tx1"/>
              </a:solidFill>
            </a:endParaRPr>
          </a:p>
        </p:txBody>
      </p:sp>
      <p:sp>
        <p:nvSpPr>
          <p:cNvPr id="6" name="Slide Number Placeholder 5"/>
          <p:cNvSpPr>
            <a:spLocks noGrp="1"/>
          </p:cNvSpPr>
          <p:nvPr>
            <p:ph type="sldNum" sz="quarter" idx="12"/>
          </p:nvPr>
        </p:nvSpPr>
        <p:spPr>
          <a:xfrm>
            <a:off x="8610600" y="6356350"/>
            <a:ext cx="2743200" cy="365125"/>
          </a:xfrm>
        </p:spPr>
        <p:txBody>
          <a:bodyPr/>
          <a:lstStyle/>
          <a:p>
            <a:fld id="{7B220C2E-4A3E-480A-97B1-3CF3EC258EA5}" type="slidenum">
              <a:rPr lang="en-US" smtClean="0">
                <a:solidFill>
                  <a:schemeClr val="tx1"/>
                </a:solidFill>
              </a:rPr>
              <a:pPr/>
              <a:t>6</a:t>
            </a:fld>
            <a:endParaRPr lang="en-US" dirty="0">
              <a:solidFill>
                <a:schemeClr val="tx1"/>
              </a:solidFill>
            </a:endParaRPr>
          </a:p>
        </p:txBody>
      </p:sp>
      <p:graphicFrame>
        <p:nvGraphicFramePr>
          <p:cNvPr id="13" name="Diagram 12"/>
          <p:cNvGraphicFramePr/>
          <p:nvPr/>
        </p:nvGraphicFramePr>
        <p:xfrm>
          <a:off x="18697" y="268111"/>
          <a:ext cx="12192002" cy="10109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0" name="Picture 9">
            <a:extLst>
              <a:ext uri="{FF2B5EF4-FFF2-40B4-BE49-F238E27FC236}">
                <a16:creationId xmlns:a16="http://schemas.microsoft.com/office/drawing/2014/main" id="{D501642D-CE69-4C2D-AD57-36C83B4BF677}"/>
              </a:ext>
            </a:extLst>
          </p:cNvPr>
          <p:cNvPicPr>
            <a:picLocks noChangeAspect="1"/>
          </p:cNvPicPr>
          <p:nvPr/>
        </p:nvPicPr>
        <p:blipFill>
          <a:blip r:embed="rId7"/>
          <a:stretch>
            <a:fillRect/>
          </a:stretch>
        </p:blipFill>
        <p:spPr>
          <a:xfrm>
            <a:off x="2761588" y="4175545"/>
            <a:ext cx="2876830" cy="2151332"/>
          </a:xfrm>
          <a:prstGeom prst="rect">
            <a:avLst/>
          </a:prstGeom>
        </p:spPr>
      </p:pic>
      <p:pic>
        <p:nvPicPr>
          <p:cNvPr id="11" name="Picture 10">
            <a:extLst>
              <a:ext uri="{FF2B5EF4-FFF2-40B4-BE49-F238E27FC236}">
                <a16:creationId xmlns:a16="http://schemas.microsoft.com/office/drawing/2014/main" id="{ABB18A99-4D96-4A2E-9F05-C534ABEC0E11}"/>
              </a:ext>
            </a:extLst>
          </p:cNvPr>
          <p:cNvPicPr>
            <a:picLocks noChangeAspect="1"/>
          </p:cNvPicPr>
          <p:nvPr/>
        </p:nvPicPr>
        <p:blipFill>
          <a:blip r:embed="rId8"/>
          <a:stretch>
            <a:fillRect/>
          </a:stretch>
        </p:blipFill>
        <p:spPr>
          <a:xfrm>
            <a:off x="8203108" y="1503674"/>
            <a:ext cx="3558184" cy="2381659"/>
          </a:xfrm>
          <a:prstGeom prst="rect">
            <a:avLst/>
          </a:prstGeom>
        </p:spPr>
      </p:pic>
      <p:pic>
        <p:nvPicPr>
          <p:cNvPr id="12" name="Picture 11">
            <a:extLst>
              <a:ext uri="{FF2B5EF4-FFF2-40B4-BE49-F238E27FC236}">
                <a16:creationId xmlns:a16="http://schemas.microsoft.com/office/drawing/2014/main" id="{02A4EEA7-8BEC-4EBE-873B-79D7074431F6}"/>
              </a:ext>
            </a:extLst>
          </p:cNvPr>
          <p:cNvPicPr>
            <a:picLocks noChangeAspect="1"/>
          </p:cNvPicPr>
          <p:nvPr/>
        </p:nvPicPr>
        <p:blipFill>
          <a:blip r:embed="rId9"/>
          <a:stretch>
            <a:fillRect/>
          </a:stretch>
        </p:blipFill>
        <p:spPr>
          <a:xfrm>
            <a:off x="3910910" y="1418111"/>
            <a:ext cx="4242490" cy="2552787"/>
          </a:xfrm>
          <a:prstGeom prst="rect">
            <a:avLst/>
          </a:prstGeom>
        </p:spPr>
      </p:pic>
      <p:pic>
        <p:nvPicPr>
          <p:cNvPr id="14" name="Picture 13">
            <a:extLst>
              <a:ext uri="{FF2B5EF4-FFF2-40B4-BE49-F238E27FC236}">
                <a16:creationId xmlns:a16="http://schemas.microsoft.com/office/drawing/2014/main" id="{7C1A286A-552B-47AF-8FF5-E0429F6B1A6A}"/>
              </a:ext>
            </a:extLst>
          </p:cNvPr>
          <p:cNvPicPr>
            <a:picLocks noChangeAspect="1"/>
          </p:cNvPicPr>
          <p:nvPr/>
        </p:nvPicPr>
        <p:blipFill>
          <a:blip r:embed="rId10"/>
          <a:stretch>
            <a:fillRect/>
          </a:stretch>
        </p:blipFill>
        <p:spPr>
          <a:xfrm>
            <a:off x="5821298" y="4259730"/>
            <a:ext cx="2609470" cy="1829126"/>
          </a:xfrm>
          <a:prstGeom prst="rect">
            <a:avLst/>
          </a:prstGeom>
        </p:spPr>
      </p:pic>
      <p:grpSp>
        <p:nvGrpSpPr>
          <p:cNvPr id="7" name="Group 6">
            <a:extLst>
              <a:ext uri="{FF2B5EF4-FFF2-40B4-BE49-F238E27FC236}">
                <a16:creationId xmlns:a16="http://schemas.microsoft.com/office/drawing/2014/main" id="{D401D8DF-1245-4A40-9903-6D15A608513C}"/>
              </a:ext>
            </a:extLst>
          </p:cNvPr>
          <p:cNvGrpSpPr/>
          <p:nvPr/>
        </p:nvGrpSpPr>
        <p:grpSpPr>
          <a:xfrm>
            <a:off x="279487" y="1330525"/>
            <a:ext cx="3396401" cy="2862826"/>
            <a:chOff x="279487" y="1330525"/>
            <a:chExt cx="3396401" cy="2862826"/>
          </a:xfrm>
        </p:grpSpPr>
        <p:pic>
          <p:nvPicPr>
            <p:cNvPr id="9" name="Picture 8">
              <a:extLst>
                <a:ext uri="{FF2B5EF4-FFF2-40B4-BE49-F238E27FC236}">
                  <a16:creationId xmlns:a16="http://schemas.microsoft.com/office/drawing/2014/main" id="{102517B6-B224-48A7-A871-D4F82472AB44}"/>
                </a:ext>
              </a:extLst>
            </p:cNvPr>
            <p:cNvPicPr>
              <a:picLocks noChangeAspect="1"/>
            </p:cNvPicPr>
            <p:nvPr/>
          </p:nvPicPr>
          <p:blipFill>
            <a:blip r:embed="rId11"/>
            <a:stretch>
              <a:fillRect/>
            </a:stretch>
          </p:blipFill>
          <p:spPr>
            <a:xfrm>
              <a:off x="279487" y="1330525"/>
              <a:ext cx="3396401" cy="2862826"/>
            </a:xfrm>
            <a:prstGeom prst="rect">
              <a:avLst/>
            </a:prstGeom>
          </p:spPr>
        </p:pic>
        <p:sp>
          <p:nvSpPr>
            <p:cNvPr id="3" name="TextBox 2">
              <a:extLst>
                <a:ext uri="{FF2B5EF4-FFF2-40B4-BE49-F238E27FC236}">
                  <a16:creationId xmlns:a16="http://schemas.microsoft.com/office/drawing/2014/main" id="{B37D735B-2D8B-4B3D-8EA8-2CD8BBB67559}"/>
                </a:ext>
              </a:extLst>
            </p:cNvPr>
            <p:cNvSpPr txBox="1"/>
            <p:nvPr/>
          </p:nvSpPr>
          <p:spPr>
            <a:xfrm>
              <a:off x="420624" y="1412820"/>
              <a:ext cx="3072384" cy="230832"/>
            </a:xfrm>
            <a:prstGeom prst="rect">
              <a:avLst/>
            </a:prstGeom>
            <a:noFill/>
          </p:spPr>
          <p:txBody>
            <a:bodyPr wrap="square" rtlCol="0">
              <a:spAutoFit/>
            </a:bodyPr>
            <a:lstStyle/>
            <a:p>
              <a:r>
                <a:rPr lang="en-IN" sz="900" dirty="0"/>
                <a:t>USER BY AGE GROUP IN ECOMMERCE MARKET (IN MILLIONS)</a:t>
              </a:r>
            </a:p>
          </p:txBody>
        </p:sp>
      </p:grpSp>
    </p:spTree>
    <p:extLst>
      <p:ext uri="{BB962C8B-B14F-4D97-AF65-F5344CB8AC3E}">
        <p14:creationId xmlns:p14="http://schemas.microsoft.com/office/powerpoint/2010/main" val="3259309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4038600" y="6356350"/>
            <a:ext cx="4114800" cy="365125"/>
          </a:xfrm>
        </p:spPr>
        <p:txBody>
          <a:bodyPr/>
          <a:lstStyle/>
          <a:p>
            <a:r>
              <a:rPr lang="en-US">
                <a:solidFill>
                  <a:schemeClr val="tx1"/>
                </a:solidFill>
              </a:rPr>
              <a:t>International Management Institute</a:t>
            </a:r>
            <a:endParaRPr lang="en-US" dirty="0">
              <a:solidFill>
                <a:schemeClr val="tx1"/>
              </a:solidFill>
            </a:endParaRPr>
          </a:p>
        </p:txBody>
      </p:sp>
      <p:sp>
        <p:nvSpPr>
          <p:cNvPr id="6" name="Slide Number Placeholder 5"/>
          <p:cNvSpPr>
            <a:spLocks noGrp="1"/>
          </p:cNvSpPr>
          <p:nvPr>
            <p:ph type="sldNum" sz="quarter" idx="12"/>
          </p:nvPr>
        </p:nvSpPr>
        <p:spPr>
          <a:xfrm>
            <a:off x="8610600" y="6356350"/>
            <a:ext cx="2743200" cy="365125"/>
          </a:xfrm>
        </p:spPr>
        <p:txBody>
          <a:bodyPr/>
          <a:lstStyle/>
          <a:p>
            <a:fld id="{7B220C2E-4A3E-480A-97B1-3CF3EC258EA5}" type="slidenum">
              <a:rPr lang="en-US" smtClean="0">
                <a:solidFill>
                  <a:schemeClr val="tx1"/>
                </a:solidFill>
              </a:rPr>
              <a:pPr/>
              <a:t>7</a:t>
            </a:fld>
            <a:endParaRPr lang="en-US" dirty="0">
              <a:solidFill>
                <a:schemeClr val="tx1"/>
              </a:solidFill>
            </a:endParaRPr>
          </a:p>
        </p:txBody>
      </p:sp>
      <p:graphicFrame>
        <p:nvGraphicFramePr>
          <p:cNvPr id="13" name="Diagram 12"/>
          <p:cNvGraphicFramePr/>
          <p:nvPr/>
        </p:nvGraphicFramePr>
        <p:xfrm>
          <a:off x="18697" y="268111"/>
          <a:ext cx="12192002" cy="101094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026" name="Picture 2">
            <a:extLst>
              <a:ext uri="{FF2B5EF4-FFF2-40B4-BE49-F238E27FC236}">
                <a16:creationId xmlns:a16="http://schemas.microsoft.com/office/drawing/2014/main" id="{41E6C219-88F7-4D55-8508-415F049D717E}"/>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b="31334"/>
          <a:stretch/>
        </p:blipFill>
        <p:spPr bwMode="auto">
          <a:xfrm>
            <a:off x="166624" y="1344296"/>
            <a:ext cx="11187176" cy="3084856"/>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a:extLst>
              <a:ext uri="{FF2B5EF4-FFF2-40B4-BE49-F238E27FC236}">
                <a16:creationId xmlns:a16="http://schemas.microsoft.com/office/drawing/2014/main" id="{41D37AD6-CCD2-40E7-B40F-30B360F34661}"/>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t="68666" r="45737"/>
          <a:stretch/>
        </p:blipFill>
        <p:spPr bwMode="auto">
          <a:xfrm>
            <a:off x="558798" y="4508817"/>
            <a:ext cx="5257911" cy="1707833"/>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a:extLst>
              <a:ext uri="{FF2B5EF4-FFF2-40B4-BE49-F238E27FC236}">
                <a16:creationId xmlns:a16="http://schemas.microsoft.com/office/drawing/2014/main" id="{D9E672BD-3230-4ADE-972A-F6E75F65A555}"/>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337300" y="4508817"/>
            <a:ext cx="4973948" cy="18094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15204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dirty="0">
                <a:solidFill>
                  <a:schemeClr val="tx1"/>
                </a:solidFill>
              </a:rPr>
              <a:t>International Management Institute</a:t>
            </a:r>
          </a:p>
        </p:txBody>
      </p:sp>
      <p:sp>
        <p:nvSpPr>
          <p:cNvPr id="6" name="Slide Number Placeholder 5"/>
          <p:cNvSpPr>
            <a:spLocks noGrp="1"/>
          </p:cNvSpPr>
          <p:nvPr>
            <p:ph type="sldNum" sz="quarter" idx="12"/>
          </p:nvPr>
        </p:nvSpPr>
        <p:spPr/>
        <p:txBody>
          <a:bodyPr/>
          <a:lstStyle/>
          <a:p>
            <a:fld id="{7B220C2E-4A3E-480A-97B1-3CF3EC258EA5}" type="slidenum">
              <a:rPr lang="en-US" smtClean="0">
                <a:solidFill>
                  <a:schemeClr val="tx1"/>
                </a:solidFill>
              </a:rPr>
              <a:pPr/>
              <a:t>8</a:t>
            </a:fld>
            <a:endParaRPr lang="en-US" dirty="0">
              <a:solidFill>
                <a:schemeClr val="tx1"/>
              </a:solidFill>
            </a:endParaRPr>
          </a:p>
        </p:txBody>
      </p:sp>
      <p:grpSp>
        <p:nvGrpSpPr>
          <p:cNvPr id="9" name="Group 8"/>
          <p:cNvGrpSpPr/>
          <p:nvPr/>
        </p:nvGrpSpPr>
        <p:grpSpPr>
          <a:xfrm>
            <a:off x="-2" y="2104969"/>
            <a:ext cx="12192002" cy="2586389"/>
            <a:chOff x="-2" y="2088418"/>
            <a:chExt cx="12192000" cy="2618719"/>
          </a:xfrm>
          <a:solidFill>
            <a:srgbClr val="800000"/>
          </a:solidFill>
        </p:grpSpPr>
        <p:sp>
          <p:nvSpPr>
            <p:cNvPr id="10" name="Rectangle 9"/>
            <p:cNvSpPr/>
            <p:nvPr/>
          </p:nvSpPr>
          <p:spPr>
            <a:xfrm>
              <a:off x="-2" y="2088418"/>
              <a:ext cx="12192000" cy="26187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778"/>
            </a:p>
          </p:txBody>
        </p:sp>
        <p:sp>
          <p:nvSpPr>
            <p:cNvPr id="11" name="TextBox 10"/>
            <p:cNvSpPr txBox="1"/>
            <p:nvPr/>
          </p:nvSpPr>
          <p:spPr>
            <a:xfrm>
              <a:off x="2483555" y="3087469"/>
              <a:ext cx="7262285" cy="646331"/>
            </a:xfrm>
            <a:prstGeom prst="rect">
              <a:avLst/>
            </a:prstGeom>
            <a:grpFill/>
          </p:spPr>
          <p:txBody>
            <a:bodyPr wrap="square" rtlCol="0">
              <a:spAutoFit/>
            </a:bodyPr>
            <a:lstStyle/>
            <a:p>
              <a:pPr algn="ctr"/>
              <a:r>
                <a:rPr lang="en-IN" sz="3556" b="1" dirty="0">
                  <a:solidFill>
                    <a:schemeClr val="bg1"/>
                  </a:solidFill>
                  <a:effectLst>
                    <a:outerShdw blurRad="38100" dist="38100" dir="2700000" algn="tl">
                      <a:srgbClr val="000000">
                        <a:alpha val="43137"/>
                      </a:srgbClr>
                    </a:outerShdw>
                  </a:effectLst>
                </a:rPr>
                <a:t>VALUE PROPOSITION </a:t>
              </a:r>
            </a:p>
          </p:txBody>
        </p:sp>
      </p:grpSp>
      <p:graphicFrame>
        <p:nvGraphicFramePr>
          <p:cNvPr id="13" name="Diagram 12"/>
          <p:cNvGraphicFramePr/>
          <p:nvPr/>
        </p:nvGraphicFramePr>
        <p:xfrm>
          <a:off x="18697" y="268111"/>
          <a:ext cx="12192002" cy="10109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332442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dirty="0">
                <a:solidFill>
                  <a:schemeClr val="tx1"/>
                </a:solidFill>
                <a:latin typeface="Arial Narrow" panose="020B0606020202030204" pitchFamily="34" charset="0"/>
              </a:rPr>
              <a:t>International Management Institute</a:t>
            </a:r>
          </a:p>
        </p:txBody>
      </p:sp>
      <p:sp>
        <p:nvSpPr>
          <p:cNvPr id="6" name="Slide Number Placeholder 5"/>
          <p:cNvSpPr>
            <a:spLocks noGrp="1"/>
          </p:cNvSpPr>
          <p:nvPr>
            <p:ph type="sldNum" sz="quarter" idx="12"/>
          </p:nvPr>
        </p:nvSpPr>
        <p:spPr/>
        <p:txBody>
          <a:bodyPr/>
          <a:lstStyle/>
          <a:p>
            <a:fld id="{7B220C2E-4A3E-480A-97B1-3CF3EC258EA5}" type="slidenum">
              <a:rPr lang="en-US" smtClean="0">
                <a:solidFill>
                  <a:schemeClr val="tx1"/>
                </a:solidFill>
              </a:rPr>
              <a:pPr/>
              <a:t>9</a:t>
            </a:fld>
            <a:endParaRPr lang="en-US" dirty="0">
              <a:solidFill>
                <a:schemeClr val="tx1"/>
              </a:solidFill>
            </a:endParaRPr>
          </a:p>
        </p:txBody>
      </p:sp>
      <p:grpSp>
        <p:nvGrpSpPr>
          <p:cNvPr id="9" name="Group 8"/>
          <p:cNvGrpSpPr/>
          <p:nvPr/>
        </p:nvGrpSpPr>
        <p:grpSpPr>
          <a:xfrm>
            <a:off x="18697" y="1411077"/>
            <a:ext cx="5153071" cy="716893"/>
            <a:chOff x="18697" y="1252180"/>
            <a:chExt cx="5840362" cy="765671"/>
          </a:xfrm>
          <a:solidFill>
            <a:srgbClr val="800000"/>
          </a:solidFill>
        </p:grpSpPr>
        <p:sp>
          <p:nvSpPr>
            <p:cNvPr id="10" name="Rectangle 9"/>
            <p:cNvSpPr/>
            <p:nvPr/>
          </p:nvSpPr>
          <p:spPr>
            <a:xfrm>
              <a:off x="18697" y="1252180"/>
              <a:ext cx="5840362" cy="76567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778"/>
            </a:p>
          </p:txBody>
        </p:sp>
        <p:sp>
          <p:nvSpPr>
            <p:cNvPr id="11" name="TextBox 10"/>
            <p:cNvSpPr txBox="1"/>
            <p:nvPr/>
          </p:nvSpPr>
          <p:spPr>
            <a:xfrm>
              <a:off x="616462" y="1311850"/>
              <a:ext cx="4644831" cy="592082"/>
            </a:xfrm>
            <a:prstGeom prst="rect">
              <a:avLst/>
            </a:prstGeom>
            <a:grpFill/>
          </p:spPr>
          <p:txBody>
            <a:bodyPr wrap="square" rtlCol="0">
              <a:spAutoFit/>
            </a:bodyPr>
            <a:lstStyle/>
            <a:p>
              <a:pPr algn="ctr"/>
              <a:r>
                <a:rPr lang="en-IN" sz="3200" b="1" dirty="0">
                  <a:solidFill>
                    <a:schemeClr val="bg1"/>
                  </a:solidFill>
                  <a:effectLst>
                    <a:outerShdw blurRad="38100" dist="38100" dir="2700000" algn="tl">
                      <a:srgbClr val="000000">
                        <a:alpha val="43137"/>
                      </a:srgbClr>
                    </a:outerShdw>
                  </a:effectLst>
                </a:rPr>
                <a:t>CUSTOMER SEGMENTS</a:t>
              </a:r>
            </a:p>
          </p:txBody>
        </p:sp>
      </p:grpSp>
      <p:graphicFrame>
        <p:nvGraphicFramePr>
          <p:cNvPr id="13" name="Diagram 12"/>
          <p:cNvGraphicFramePr/>
          <p:nvPr>
            <p:extLst>
              <p:ext uri="{D42A27DB-BD31-4B8C-83A1-F6EECF244321}">
                <p14:modId xmlns:p14="http://schemas.microsoft.com/office/powerpoint/2010/main" val="1522137999"/>
              </p:ext>
            </p:extLst>
          </p:nvPr>
        </p:nvGraphicFramePr>
        <p:xfrm>
          <a:off x="18697" y="268111"/>
          <a:ext cx="12192002" cy="10109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2" name="Half Frame 11">
            <a:extLst>
              <a:ext uri="{FF2B5EF4-FFF2-40B4-BE49-F238E27FC236}">
                <a16:creationId xmlns:a16="http://schemas.microsoft.com/office/drawing/2014/main" id="{9420C977-2A87-4CB7-81F1-C5D15A18BFE1}"/>
              </a:ext>
            </a:extLst>
          </p:cNvPr>
          <p:cNvSpPr/>
          <p:nvPr/>
        </p:nvSpPr>
        <p:spPr>
          <a:xfrm rot="2640243">
            <a:off x="889383" y="2859935"/>
            <a:ext cx="639096" cy="646331"/>
          </a:xfrm>
          <a:prstGeom prst="halfFrame">
            <a:avLst/>
          </a:prstGeom>
          <a:solidFill>
            <a:srgbClr val="800000"/>
          </a:solidFill>
          <a:ln>
            <a:solidFill>
              <a:srgbClr val="8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4" name="Half Frame 13">
            <a:extLst>
              <a:ext uri="{FF2B5EF4-FFF2-40B4-BE49-F238E27FC236}">
                <a16:creationId xmlns:a16="http://schemas.microsoft.com/office/drawing/2014/main" id="{8D2C78FA-0EF7-40A4-B5AD-4DD282E0CE85}"/>
              </a:ext>
            </a:extLst>
          </p:cNvPr>
          <p:cNvSpPr/>
          <p:nvPr/>
        </p:nvSpPr>
        <p:spPr>
          <a:xfrm rot="2640243">
            <a:off x="3382648" y="2874158"/>
            <a:ext cx="639096" cy="646331"/>
          </a:xfrm>
          <a:prstGeom prst="halfFrame">
            <a:avLst/>
          </a:prstGeom>
          <a:solidFill>
            <a:srgbClr val="800000"/>
          </a:solidFill>
          <a:ln>
            <a:solidFill>
              <a:srgbClr val="8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a:solidFill>
                <a:schemeClr val="tx1"/>
              </a:solidFill>
            </a:endParaRPr>
          </a:p>
        </p:txBody>
      </p:sp>
      <p:sp>
        <p:nvSpPr>
          <p:cNvPr id="15" name="TextBox 14">
            <a:extLst>
              <a:ext uri="{FF2B5EF4-FFF2-40B4-BE49-F238E27FC236}">
                <a16:creationId xmlns:a16="http://schemas.microsoft.com/office/drawing/2014/main" id="{379ECA22-C6BE-4EED-92D7-769BBB9FD2D8}"/>
              </a:ext>
            </a:extLst>
          </p:cNvPr>
          <p:cNvSpPr txBox="1"/>
          <p:nvPr/>
        </p:nvSpPr>
        <p:spPr>
          <a:xfrm>
            <a:off x="546117" y="3197324"/>
            <a:ext cx="1562466" cy="2185214"/>
          </a:xfrm>
          <a:prstGeom prst="rect">
            <a:avLst/>
          </a:prstGeom>
          <a:noFill/>
        </p:spPr>
        <p:txBody>
          <a:bodyPr wrap="square" rtlCol="0">
            <a:spAutoFit/>
          </a:bodyPr>
          <a:lstStyle/>
          <a:p>
            <a:r>
              <a:rPr lang="en-IN" sz="2000" b="1" dirty="0">
                <a:latin typeface="Arial Narrow" panose="020B0606020202030204" pitchFamily="34" charset="0"/>
              </a:rPr>
              <a:t>Tier I and 2</a:t>
            </a:r>
          </a:p>
          <a:p>
            <a:r>
              <a:rPr lang="en-IN" sz="1400" dirty="0">
                <a:latin typeface="Arial Narrow" panose="020B0606020202030204" pitchFamily="34" charset="0"/>
              </a:rPr>
              <a:t>Cities driving growth</a:t>
            </a:r>
          </a:p>
          <a:p>
            <a:endParaRPr lang="en-IN" dirty="0">
              <a:latin typeface="Arial Narrow" panose="020B0606020202030204" pitchFamily="34" charset="0"/>
            </a:endParaRPr>
          </a:p>
          <a:p>
            <a:r>
              <a:rPr lang="en-IN" sz="1400" dirty="0">
                <a:latin typeface="Arial Narrow" panose="020B0606020202030204" pitchFamily="34" charset="0"/>
              </a:rPr>
              <a:t>Market Share of the top cities to decline from 45% to 30% in the next 7-10 years as compared to the other tier 1 &amp; 2 cities. </a:t>
            </a:r>
          </a:p>
        </p:txBody>
      </p:sp>
      <p:sp>
        <p:nvSpPr>
          <p:cNvPr id="16" name="TextBox 15">
            <a:extLst>
              <a:ext uri="{FF2B5EF4-FFF2-40B4-BE49-F238E27FC236}">
                <a16:creationId xmlns:a16="http://schemas.microsoft.com/office/drawing/2014/main" id="{F711C42E-8A59-4802-9A10-251800313697}"/>
              </a:ext>
            </a:extLst>
          </p:cNvPr>
          <p:cNvSpPr txBox="1"/>
          <p:nvPr/>
        </p:nvSpPr>
        <p:spPr>
          <a:xfrm>
            <a:off x="2119992" y="3183100"/>
            <a:ext cx="3164409" cy="2185214"/>
          </a:xfrm>
          <a:prstGeom prst="rect">
            <a:avLst/>
          </a:prstGeom>
          <a:noFill/>
        </p:spPr>
        <p:txBody>
          <a:bodyPr wrap="square" rtlCol="0">
            <a:spAutoFit/>
          </a:bodyPr>
          <a:lstStyle/>
          <a:p>
            <a:pPr algn="ctr"/>
            <a:r>
              <a:rPr lang="en-IN" sz="2000" b="1" dirty="0">
                <a:latin typeface="Arial Narrow" panose="020B0606020202030204" pitchFamily="34" charset="0"/>
              </a:rPr>
              <a:t>Shift </a:t>
            </a:r>
          </a:p>
          <a:p>
            <a:pPr algn="ctr"/>
            <a:r>
              <a:rPr lang="en-IN" sz="1400" dirty="0">
                <a:latin typeface="Arial Narrow" panose="020B0606020202030204" pitchFamily="34" charset="0"/>
              </a:rPr>
              <a:t>In women’s buying behaviour </a:t>
            </a:r>
          </a:p>
          <a:p>
            <a:pPr algn="ctr"/>
            <a:endParaRPr lang="en-IN" dirty="0">
              <a:latin typeface="Arial Narrow" panose="020B0606020202030204" pitchFamily="34" charset="0"/>
            </a:endParaRPr>
          </a:p>
          <a:p>
            <a:pPr algn="ctr"/>
            <a:r>
              <a:rPr lang="en-IN" sz="1400" dirty="0">
                <a:latin typeface="Arial Narrow" panose="020B0606020202030204" pitchFamily="34" charset="0"/>
              </a:rPr>
              <a:t>Impulsive buying, artificial obsolescence- key factor causing a shift in buying behaviour </a:t>
            </a:r>
          </a:p>
          <a:p>
            <a:pPr algn="ctr"/>
            <a:endParaRPr lang="en-IN" sz="1400" dirty="0">
              <a:latin typeface="Arial Narrow" panose="020B0606020202030204" pitchFamily="34" charset="0"/>
            </a:endParaRPr>
          </a:p>
          <a:p>
            <a:pPr algn="ctr"/>
            <a:r>
              <a:rPr lang="en-IN" sz="1400" dirty="0">
                <a:latin typeface="Arial Narrow" panose="020B0606020202030204" pitchFamily="34" charset="0"/>
              </a:rPr>
              <a:t>Association of brand now more with design language, 25% of people consider style/design as no.1 consideration </a:t>
            </a:r>
          </a:p>
        </p:txBody>
      </p:sp>
      <p:sp>
        <p:nvSpPr>
          <p:cNvPr id="18" name="TextBox 17">
            <a:extLst>
              <a:ext uri="{FF2B5EF4-FFF2-40B4-BE49-F238E27FC236}">
                <a16:creationId xmlns:a16="http://schemas.microsoft.com/office/drawing/2014/main" id="{B9899C7B-9FC5-4BB0-8962-472CA520DBD4}"/>
              </a:ext>
            </a:extLst>
          </p:cNvPr>
          <p:cNvSpPr txBox="1"/>
          <p:nvPr/>
        </p:nvSpPr>
        <p:spPr>
          <a:xfrm>
            <a:off x="1819296" y="2212962"/>
            <a:ext cx="1248369" cy="369332"/>
          </a:xfrm>
          <a:prstGeom prst="rect">
            <a:avLst/>
          </a:prstGeom>
          <a:noFill/>
        </p:spPr>
        <p:txBody>
          <a:bodyPr wrap="square" rtlCol="0">
            <a:spAutoFit/>
          </a:bodyPr>
          <a:lstStyle/>
          <a:p>
            <a:r>
              <a:rPr lang="en-IN" b="1" dirty="0">
                <a:effectLst>
                  <a:outerShdw blurRad="38100" dist="38100" dir="2700000" algn="tl">
                    <a:srgbClr val="000000">
                      <a:alpha val="43137"/>
                    </a:srgbClr>
                  </a:outerShdw>
                </a:effectLst>
                <a:latin typeface="Arial Narrow" panose="020B0606020202030204" pitchFamily="34" charset="0"/>
              </a:rPr>
              <a:t>Parameters</a:t>
            </a:r>
          </a:p>
        </p:txBody>
      </p:sp>
      <p:pic>
        <p:nvPicPr>
          <p:cNvPr id="3" name="Picture 2">
            <a:extLst>
              <a:ext uri="{FF2B5EF4-FFF2-40B4-BE49-F238E27FC236}">
                <a16:creationId xmlns:a16="http://schemas.microsoft.com/office/drawing/2014/main" id="{048E7619-3AFE-464C-AD9E-53702A066B11}"/>
              </a:ext>
            </a:extLst>
          </p:cNvPr>
          <p:cNvPicPr>
            <a:picLocks noChangeAspect="1"/>
          </p:cNvPicPr>
          <p:nvPr/>
        </p:nvPicPr>
        <p:blipFill>
          <a:blip r:embed="rId7">
            <a:extLst>
              <a:ext uri="{BEBA8EAE-BF5A-486C-A8C5-ECC9F3942E4B}">
                <a14:imgProps xmlns:a14="http://schemas.microsoft.com/office/drawing/2010/main">
                  <a14:imgLayer r:embed="rId8">
                    <a14:imgEffect>
                      <a14:backgroundRemoval t="3823" b="89602" l="9971" r="89932">
                        <a14:foregroundMark x1="30792" y1="8104" x2="30792" y2="8104"/>
                        <a14:foregroundMark x1="44673" y1="6422" x2="44673" y2="6422"/>
                        <a14:foregroundMark x1="30205" y1="7339" x2="30205" y2="7339"/>
                        <a14:foregroundMark x1="30987" y1="7034" x2="30987" y2="7034"/>
                        <a14:foregroundMark x1="43402" y1="3823" x2="43402" y2="3823"/>
                        <a14:foregroundMark x1="42913" y1="4281" x2="42913" y2="4281"/>
                        <a14:foregroundMark x1="23949" y1="28287" x2="23949" y2="28287"/>
                        <a14:foregroundMark x1="19941" y1="16667" x2="19941" y2="16667"/>
                        <a14:foregroundMark x1="24242" y1="28135" x2="24242" y2="28135"/>
                        <a14:backgroundMark x1="49169" y1="54740" x2="53666" y2="51070"/>
                        <a14:backgroundMark x1="53666" y1="51070" x2="53763" y2="58716"/>
                        <a14:backgroundMark x1="53763" y1="58716" x2="59726" y2="83792"/>
                        <a14:backgroundMark x1="59726" y1="83792" x2="51613" y2="84251"/>
                        <a14:backgroundMark x1="51515" y1="83792" x2="51515" y2="73547"/>
                        <a14:backgroundMark x1="51515" y1="73547" x2="49169" y2="54740"/>
                      </a14:backgroundRemoval>
                    </a14:imgEffect>
                    <a14:imgEffect>
                      <a14:artisticCrisscrossEtching/>
                    </a14:imgEffect>
                  </a14:imgLayer>
                </a14:imgProps>
              </a:ext>
              <a:ext uri="{28A0092B-C50C-407E-A947-70E740481C1C}">
                <a14:useLocalDpi xmlns:a14="http://schemas.microsoft.com/office/drawing/2010/main" val="0"/>
              </a:ext>
            </a:extLst>
          </a:blip>
          <a:stretch>
            <a:fillRect/>
          </a:stretch>
        </p:blipFill>
        <p:spPr>
          <a:xfrm>
            <a:off x="8010852" y="2164700"/>
            <a:ext cx="4380714" cy="2903929"/>
          </a:xfrm>
          <a:prstGeom prst="rect">
            <a:avLst/>
          </a:prstGeom>
        </p:spPr>
      </p:pic>
      <p:cxnSp>
        <p:nvCxnSpPr>
          <p:cNvPr id="8" name="Straight Connector 7">
            <a:extLst>
              <a:ext uri="{FF2B5EF4-FFF2-40B4-BE49-F238E27FC236}">
                <a16:creationId xmlns:a16="http://schemas.microsoft.com/office/drawing/2014/main" id="{EB43FE38-95E1-4CCF-8F43-5271FC6063B9}"/>
              </a:ext>
            </a:extLst>
          </p:cNvPr>
          <p:cNvCxnSpPr>
            <a:cxnSpLocks/>
          </p:cNvCxnSpPr>
          <p:nvPr/>
        </p:nvCxnSpPr>
        <p:spPr>
          <a:xfrm>
            <a:off x="5517587" y="1490339"/>
            <a:ext cx="0" cy="4680000"/>
          </a:xfrm>
          <a:prstGeom prst="line">
            <a:avLst/>
          </a:prstGeom>
          <a:ln w="19050">
            <a:prstDash val="dashDot"/>
          </a:ln>
        </p:spPr>
        <p:style>
          <a:lnRef idx="1">
            <a:schemeClr val="dk1"/>
          </a:lnRef>
          <a:fillRef idx="0">
            <a:schemeClr val="dk1"/>
          </a:fillRef>
          <a:effectRef idx="0">
            <a:schemeClr val="dk1"/>
          </a:effectRef>
          <a:fontRef idx="minor">
            <a:schemeClr val="tx1"/>
          </a:fontRef>
        </p:style>
      </p:cxnSp>
      <p:sp>
        <p:nvSpPr>
          <p:cNvPr id="24" name="TextBox 23">
            <a:extLst>
              <a:ext uri="{FF2B5EF4-FFF2-40B4-BE49-F238E27FC236}">
                <a16:creationId xmlns:a16="http://schemas.microsoft.com/office/drawing/2014/main" id="{DC787D04-8242-4A27-91A6-1F6A53C33929}"/>
              </a:ext>
            </a:extLst>
          </p:cNvPr>
          <p:cNvSpPr txBox="1"/>
          <p:nvPr/>
        </p:nvSpPr>
        <p:spPr>
          <a:xfrm>
            <a:off x="5954168" y="1444934"/>
            <a:ext cx="5912677" cy="764381"/>
          </a:xfrm>
          <a:prstGeom prst="flowChartDocument">
            <a:avLst/>
          </a:prstGeom>
          <a:noFill/>
          <a:ln>
            <a:solidFill>
              <a:srgbClr val="800000"/>
            </a:solidFill>
          </a:ln>
        </p:spPr>
        <p:txBody>
          <a:bodyPr wrap="square" rtlCol="0">
            <a:spAutoFit/>
          </a:bodyPr>
          <a:lstStyle/>
          <a:p>
            <a:pPr marL="285750" indent="-285750">
              <a:buClr>
                <a:srgbClr val="800000"/>
              </a:buClr>
              <a:buFont typeface="Arial Narrow" panose="020B0606020202030204" pitchFamily="34" charset="0"/>
              <a:buChar char="»"/>
            </a:pPr>
            <a:r>
              <a:rPr lang="en-IN" sz="1400" dirty="0">
                <a:latin typeface="Arial Narrow" panose="020B0606020202030204" pitchFamily="34" charset="0"/>
              </a:rPr>
              <a:t>18 - 45 years age group women, both in Metro’s and Tier I &amp; Tier II Cities</a:t>
            </a:r>
          </a:p>
          <a:p>
            <a:pPr marL="285750" indent="-285750">
              <a:buClr>
                <a:srgbClr val="800000"/>
              </a:buClr>
              <a:buFont typeface="Arial Narrow" panose="020B0606020202030204" pitchFamily="34" charset="0"/>
              <a:buChar char="»"/>
            </a:pPr>
            <a:endParaRPr lang="en-IN" sz="300" dirty="0">
              <a:latin typeface="Arial Narrow" panose="020B0606020202030204" pitchFamily="34" charset="0"/>
            </a:endParaRPr>
          </a:p>
          <a:p>
            <a:pPr marL="285750" indent="-285750">
              <a:buClr>
                <a:srgbClr val="800000"/>
              </a:buClr>
              <a:buFont typeface="Arial Narrow" panose="020B0606020202030204" pitchFamily="34" charset="0"/>
              <a:buChar char="»"/>
            </a:pPr>
            <a:endParaRPr lang="en-IN" sz="300" dirty="0">
              <a:latin typeface="Arial Narrow" panose="020B0606020202030204" pitchFamily="34" charset="0"/>
            </a:endParaRPr>
          </a:p>
          <a:p>
            <a:pPr marL="285750" indent="-285750">
              <a:buClr>
                <a:srgbClr val="800000"/>
              </a:buClr>
              <a:buFont typeface="Arial Narrow" panose="020B0606020202030204" pitchFamily="34" charset="0"/>
              <a:buChar char="»"/>
            </a:pPr>
            <a:r>
              <a:rPr lang="en-IN" sz="1400" dirty="0">
                <a:latin typeface="Arial Narrow" panose="020B0606020202030204" pitchFamily="34" charset="0"/>
              </a:rPr>
              <a:t>Demographics include college going, working professional, married , single women.</a:t>
            </a:r>
          </a:p>
        </p:txBody>
      </p:sp>
      <p:graphicFrame>
        <p:nvGraphicFramePr>
          <p:cNvPr id="25" name="Diagram 24">
            <a:extLst>
              <a:ext uri="{FF2B5EF4-FFF2-40B4-BE49-F238E27FC236}">
                <a16:creationId xmlns:a16="http://schemas.microsoft.com/office/drawing/2014/main" id="{D1E1528B-B569-4623-958D-DA84FAFE460A}"/>
              </a:ext>
            </a:extLst>
          </p:cNvPr>
          <p:cNvGraphicFramePr/>
          <p:nvPr>
            <p:extLst>
              <p:ext uri="{D42A27DB-BD31-4B8C-83A1-F6EECF244321}">
                <p14:modId xmlns:p14="http://schemas.microsoft.com/office/powerpoint/2010/main" val="466141342"/>
              </p:ext>
            </p:extLst>
          </p:nvPr>
        </p:nvGraphicFramePr>
        <p:xfrm>
          <a:off x="5747269" y="4541520"/>
          <a:ext cx="6326473" cy="1814830"/>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Tree>
    <p:extLst>
      <p:ext uri="{BB962C8B-B14F-4D97-AF65-F5344CB8AC3E}">
        <p14:creationId xmlns:p14="http://schemas.microsoft.com/office/powerpoint/2010/main" val="20644862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38</TotalTime>
  <Words>1566</Words>
  <Application>Microsoft Office PowerPoint</Application>
  <PresentationFormat>Widescreen</PresentationFormat>
  <Paragraphs>356</Paragraphs>
  <Slides>19</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Arial Narrow</vt:lpstr>
      <vt:lpstr>Calibri</vt:lpstr>
      <vt:lpstr>Calibri Light</vt:lpstr>
      <vt:lpstr>Century Gothic</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IMPLEMENTATION ROADMAP</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ba48</dc:creator>
  <cp:lastModifiedBy>Lina</cp:lastModifiedBy>
  <cp:revision>72</cp:revision>
  <dcterms:created xsi:type="dcterms:W3CDTF">2019-08-13T17:04:54Z</dcterms:created>
  <dcterms:modified xsi:type="dcterms:W3CDTF">2019-08-16T10:11:35Z</dcterms:modified>
</cp:coreProperties>
</file>