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0000"/>
    <a:srgbClr val="FABC02"/>
    <a:srgbClr val="543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4"/>
    <p:restoredTop sz="94715"/>
  </p:normalViewPr>
  <p:slideViewPr>
    <p:cSldViewPr snapToGrid="0" snapToObjects="1">
      <p:cViewPr>
        <p:scale>
          <a:sx n="122" d="100"/>
          <a:sy n="122" d="100"/>
        </p:scale>
        <p:origin x="68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5B8E3-E647-3841-BB4B-230A041D655D}" type="doc">
      <dgm:prSet loTypeId="urn:microsoft.com/office/officeart/2005/8/layout/chevron2" loCatId="" qsTypeId="urn:microsoft.com/office/officeart/2005/8/quickstyle/simple1" qsCatId="simple" csTypeId="urn:microsoft.com/office/officeart/2005/8/colors/accent4_2" csCatId="accent4" phldr="1"/>
      <dgm:spPr/>
      <dgm:t>
        <a:bodyPr/>
        <a:lstStyle/>
        <a:p>
          <a:endParaRPr lang="en-GB"/>
        </a:p>
      </dgm:t>
    </dgm:pt>
    <dgm:pt modelId="{60139DDC-B6CC-3A4E-A045-CE3C2E85007B}">
      <dgm:prSet phldrT="[Text]"/>
      <dgm:spPr/>
      <dgm:t>
        <a:bodyPr/>
        <a:lstStyle/>
        <a:p>
          <a:endParaRPr lang="en-GB" dirty="0"/>
        </a:p>
      </dgm:t>
    </dgm:pt>
    <dgm:pt modelId="{50AD7E24-60C8-0944-AE76-9AD032F5C735}" type="parTrans" cxnId="{3CEBF1CC-110B-8548-8810-21001AC5C1BC}">
      <dgm:prSet/>
      <dgm:spPr/>
      <dgm:t>
        <a:bodyPr/>
        <a:lstStyle/>
        <a:p>
          <a:endParaRPr lang="en-GB"/>
        </a:p>
      </dgm:t>
    </dgm:pt>
    <dgm:pt modelId="{39FAF8F0-563B-2F4C-A2C3-225F3F20116C}" type="sibTrans" cxnId="{3CEBF1CC-110B-8548-8810-21001AC5C1BC}">
      <dgm:prSet/>
      <dgm:spPr/>
      <dgm:t>
        <a:bodyPr/>
        <a:lstStyle/>
        <a:p>
          <a:endParaRPr lang="en-GB"/>
        </a:p>
      </dgm:t>
    </dgm:pt>
    <dgm:pt modelId="{C634A7ED-3FE4-624F-A65C-D1CBE0964829}">
      <dgm:prSet phldrT="[Text]"/>
      <dgm:spPr>
        <a:noFill/>
      </dgm:spPr>
      <dgm:t>
        <a:bodyPr/>
        <a:lstStyle/>
        <a:p>
          <a:r>
            <a:rPr lang="en-IN" i="1" dirty="0">
              <a:solidFill>
                <a:srgbClr val="FABC02"/>
              </a:solidFill>
              <a:latin typeface="Arial Narrow" panose="020B0606020202030204" pitchFamily="34" charset="0"/>
            </a:rPr>
            <a:t>“Provide on-trend Ethnic, Indo-western styles catering to women of all ages , that won’t break the bank. We believe that everyone can enjoy the beauty of fashion. And be their own fashion icon. It aims to promptly offer stylish quality products at appealing prices to every user.”</a:t>
          </a:r>
          <a:endParaRPr lang="en-GB" b="1" dirty="0">
            <a:solidFill>
              <a:srgbClr val="FABC02"/>
            </a:solidFill>
          </a:endParaRPr>
        </a:p>
      </dgm:t>
    </dgm:pt>
    <dgm:pt modelId="{177A5F75-AEA0-A84A-B106-CA27FA9B8570}" type="parTrans" cxnId="{5A10E9DD-7B22-9A46-B2A5-D22D7A7649F2}">
      <dgm:prSet/>
      <dgm:spPr/>
      <dgm:t>
        <a:bodyPr/>
        <a:lstStyle/>
        <a:p>
          <a:endParaRPr lang="en-GB"/>
        </a:p>
      </dgm:t>
    </dgm:pt>
    <dgm:pt modelId="{3F32E3CB-C76B-034E-A490-4A270BF70614}" type="sibTrans" cxnId="{5A10E9DD-7B22-9A46-B2A5-D22D7A7649F2}">
      <dgm:prSet/>
      <dgm:spPr/>
      <dgm:t>
        <a:bodyPr/>
        <a:lstStyle/>
        <a:p>
          <a:endParaRPr lang="en-GB"/>
        </a:p>
      </dgm:t>
    </dgm:pt>
    <dgm:pt modelId="{039D427F-A55E-FA46-9621-6A132DE5F568}">
      <dgm:prSet phldrT="[Text]" phldr="1"/>
      <dgm:spPr/>
      <dgm:t>
        <a:bodyPr/>
        <a:lstStyle/>
        <a:p>
          <a:endParaRPr lang="en-GB"/>
        </a:p>
      </dgm:t>
    </dgm:pt>
    <dgm:pt modelId="{A3B54AB8-902F-774D-9252-A496E389C87B}" type="parTrans" cxnId="{D2982F9E-E8AC-B94B-A892-0AE1413C9800}">
      <dgm:prSet/>
      <dgm:spPr/>
      <dgm:t>
        <a:bodyPr/>
        <a:lstStyle/>
        <a:p>
          <a:endParaRPr lang="en-GB"/>
        </a:p>
      </dgm:t>
    </dgm:pt>
    <dgm:pt modelId="{F57F8287-8E24-4E44-A0FC-57807333A693}" type="sibTrans" cxnId="{D2982F9E-E8AC-B94B-A892-0AE1413C9800}">
      <dgm:prSet/>
      <dgm:spPr/>
      <dgm:t>
        <a:bodyPr/>
        <a:lstStyle/>
        <a:p>
          <a:endParaRPr lang="en-GB"/>
        </a:p>
      </dgm:t>
    </dgm:pt>
    <dgm:pt modelId="{B8B1CEE9-4BEF-CE47-9133-42AC868CA901}">
      <dgm:prSet phldrT="[Text]"/>
      <dgm:spPr>
        <a:noFill/>
        <a:ln>
          <a:solidFill>
            <a:schemeClr val="accent4">
              <a:hueOff val="0"/>
              <a:satOff val="0"/>
              <a:lumOff val="0"/>
            </a:schemeClr>
          </a:solidFill>
        </a:ln>
      </dgm:spPr>
      <dgm:t>
        <a:bodyPr/>
        <a:lstStyle/>
        <a:p>
          <a:r>
            <a:rPr lang="en-IN" i="1" dirty="0">
              <a:solidFill>
                <a:srgbClr val="FABC02"/>
              </a:solidFill>
              <a:latin typeface="Arial Narrow" panose="020B0606020202030204" pitchFamily="34" charset="0"/>
            </a:rPr>
            <a:t>“Our Customers’ outward image reflects the confidence they feel inside. They are sophisticated, fashion forward and in control of their own destiny. Every member of our family is one of a kind.”</a:t>
          </a:r>
          <a:endParaRPr lang="en-GB" dirty="0">
            <a:solidFill>
              <a:srgbClr val="FABC02"/>
            </a:solidFill>
          </a:endParaRPr>
        </a:p>
      </dgm:t>
    </dgm:pt>
    <dgm:pt modelId="{47DDA007-3330-0F45-A0D9-8381564A8C52}" type="parTrans" cxnId="{0BD485FF-A85A-F340-BD21-7BF7D1B12626}">
      <dgm:prSet/>
      <dgm:spPr/>
      <dgm:t>
        <a:bodyPr/>
        <a:lstStyle/>
        <a:p>
          <a:endParaRPr lang="en-GB"/>
        </a:p>
      </dgm:t>
    </dgm:pt>
    <dgm:pt modelId="{A5E2F3A3-198E-CA40-AD1E-4DC3937BA143}" type="sibTrans" cxnId="{0BD485FF-A85A-F340-BD21-7BF7D1B12626}">
      <dgm:prSet/>
      <dgm:spPr/>
      <dgm:t>
        <a:bodyPr/>
        <a:lstStyle/>
        <a:p>
          <a:endParaRPr lang="en-GB"/>
        </a:p>
      </dgm:t>
    </dgm:pt>
    <dgm:pt modelId="{A9D2103C-24E2-324E-9118-0EE2655655DE}">
      <dgm:prSet phldrT="[Text]" phldr="1"/>
      <dgm:spPr/>
      <dgm:t>
        <a:bodyPr/>
        <a:lstStyle/>
        <a:p>
          <a:endParaRPr lang="en-GB"/>
        </a:p>
      </dgm:t>
    </dgm:pt>
    <dgm:pt modelId="{4F6E8E49-A5E4-AF4B-A8AD-FD4E12360470}" type="parTrans" cxnId="{CEDCC597-4C8D-2E4F-8AAF-86E24261570B}">
      <dgm:prSet/>
      <dgm:spPr/>
      <dgm:t>
        <a:bodyPr/>
        <a:lstStyle/>
        <a:p>
          <a:endParaRPr lang="en-GB"/>
        </a:p>
      </dgm:t>
    </dgm:pt>
    <dgm:pt modelId="{108A9E03-4531-2043-968A-3AD1DE8B3224}" type="sibTrans" cxnId="{CEDCC597-4C8D-2E4F-8AAF-86E24261570B}">
      <dgm:prSet/>
      <dgm:spPr/>
      <dgm:t>
        <a:bodyPr/>
        <a:lstStyle/>
        <a:p>
          <a:endParaRPr lang="en-GB"/>
        </a:p>
      </dgm:t>
    </dgm:pt>
    <dgm:pt modelId="{152D5C77-6A68-7D47-B906-A7B2F82E3A4C}">
      <dgm:prSet phldrT="[Text]"/>
      <dgm:spPr>
        <a:noFill/>
      </dgm:spPr>
      <dgm:t>
        <a:bodyPr/>
        <a:lstStyle/>
        <a:p>
          <a:r>
            <a:rPr lang="en-IN" i="1" dirty="0">
              <a:solidFill>
                <a:srgbClr val="FABC02"/>
              </a:solidFill>
              <a:latin typeface="Arial Narrow" panose="020B0606020202030204" pitchFamily="34" charset="0"/>
            </a:rPr>
            <a:t>Our designers are world class and best in their crafts. Each designer is unique to the family in providing designs for clothes which are extension of your personalities.”</a:t>
          </a:r>
          <a:endParaRPr lang="en-GB" dirty="0">
            <a:solidFill>
              <a:srgbClr val="FABC02"/>
            </a:solidFill>
          </a:endParaRPr>
        </a:p>
      </dgm:t>
    </dgm:pt>
    <dgm:pt modelId="{511D8011-A72E-8E45-AF87-3BD27622583D}" type="parTrans" cxnId="{1B7278E9-2440-8746-AEE3-2A82F1CF7132}">
      <dgm:prSet/>
      <dgm:spPr/>
      <dgm:t>
        <a:bodyPr/>
        <a:lstStyle/>
        <a:p>
          <a:endParaRPr lang="en-GB"/>
        </a:p>
      </dgm:t>
    </dgm:pt>
    <dgm:pt modelId="{B0EC1D15-56BE-BC4F-BB6A-D1C4DA44E4FE}" type="sibTrans" cxnId="{1B7278E9-2440-8746-AEE3-2A82F1CF7132}">
      <dgm:prSet/>
      <dgm:spPr/>
      <dgm:t>
        <a:bodyPr/>
        <a:lstStyle/>
        <a:p>
          <a:endParaRPr lang="en-GB"/>
        </a:p>
      </dgm:t>
    </dgm:pt>
    <dgm:pt modelId="{4BA9F7DE-CCCD-3E43-9F1D-48E3F54CCE9B}" type="pres">
      <dgm:prSet presAssocID="{6695B8E3-E647-3841-BB4B-230A041D655D}" presName="linearFlow" presStyleCnt="0">
        <dgm:presLayoutVars>
          <dgm:dir/>
          <dgm:animLvl val="lvl"/>
          <dgm:resizeHandles val="exact"/>
        </dgm:presLayoutVars>
      </dgm:prSet>
      <dgm:spPr/>
    </dgm:pt>
    <dgm:pt modelId="{2F422FBB-34E5-9A4F-AC8D-5C2FF30808F7}" type="pres">
      <dgm:prSet presAssocID="{60139DDC-B6CC-3A4E-A045-CE3C2E85007B}" presName="composite" presStyleCnt="0"/>
      <dgm:spPr/>
    </dgm:pt>
    <dgm:pt modelId="{E1DC79EB-4213-F449-A35D-2CA24226948B}" type="pres">
      <dgm:prSet presAssocID="{60139DDC-B6CC-3A4E-A045-CE3C2E85007B}" presName="parentText" presStyleLbl="alignNode1" presStyleIdx="0" presStyleCnt="3">
        <dgm:presLayoutVars>
          <dgm:chMax val="1"/>
          <dgm:bulletEnabled val="1"/>
        </dgm:presLayoutVars>
      </dgm:prSet>
      <dgm:spPr/>
    </dgm:pt>
    <dgm:pt modelId="{AF337C89-5E15-F94C-8973-C76493F5048D}" type="pres">
      <dgm:prSet presAssocID="{60139DDC-B6CC-3A4E-A045-CE3C2E85007B}" presName="descendantText" presStyleLbl="alignAcc1" presStyleIdx="0" presStyleCnt="3">
        <dgm:presLayoutVars>
          <dgm:bulletEnabled val="1"/>
        </dgm:presLayoutVars>
      </dgm:prSet>
      <dgm:spPr/>
    </dgm:pt>
    <dgm:pt modelId="{80C012A9-2F09-284E-A20E-C8DD83DDE143}" type="pres">
      <dgm:prSet presAssocID="{39FAF8F0-563B-2F4C-A2C3-225F3F20116C}" presName="sp" presStyleCnt="0"/>
      <dgm:spPr/>
    </dgm:pt>
    <dgm:pt modelId="{E51B23FB-7F33-4B4A-9401-686B5105DA4C}" type="pres">
      <dgm:prSet presAssocID="{039D427F-A55E-FA46-9621-6A132DE5F568}" presName="composite" presStyleCnt="0"/>
      <dgm:spPr/>
    </dgm:pt>
    <dgm:pt modelId="{E84A285F-8ACC-A241-84E6-84F417E21532}" type="pres">
      <dgm:prSet presAssocID="{039D427F-A55E-FA46-9621-6A132DE5F568}" presName="parentText" presStyleLbl="alignNode1" presStyleIdx="1" presStyleCnt="3">
        <dgm:presLayoutVars>
          <dgm:chMax val="1"/>
          <dgm:bulletEnabled val="1"/>
        </dgm:presLayoutVars>
      </dgm:prSet>
      <dgm:spPr/>
    </dgm:pt>
    <dgm:pt modelId="{D1EB6FE5-F8A3-194D-80E4-52F1C98A831D}" type="pres">
      <dgm:prSet presAssocID="{039D427F-A55E-FA46-9621-6A132DE5F568}" presName="descendantText" presStyleLbl="alignAcc1" presStyleIdx="1" presStyleCnt="3">
        <dgm:presLayoutVars>
          <dgm:bulletEnabled val="1"/>
        </dgm:presLayoutVars>
      </dgm:prSet>
      <dgm:spPr/>
    </dgm:pt>
    <dgm:pt modelId="{B2927D1E-FFB5-1A4E-AF27-F5316548FFAA}" type="pres">
      <dgm:prSet presAssocID="{F57F8287-8E24-4E44-A0FC-57807333A693}" presName="sp" presStyleCnt="0"/>
      <dgm:spPr/>
    </dgm:pt>
    <dgm:pt modelId="{DDF5E52E-8EF2-264F-9206-C0A03F541467}" type="pres">
      <dgm:prSet presAssocID="{A9D2103C-24E2-324E-9118-0EE2655655DE}" presName="composite" presStyleCnt="0"/>
      <dgm:spPr/>
    </dgm:pt>
    <dgm:pt modelId="{153ACA39-8275-5744-AF30-615049A94EFA}" type="pres">
      <dgm:prSet presAssocID="{A9D2103C-24E2-324E-9118-0EE2655655DE}" presName="parentText" presStyleLbl="alignNode1" presStyleIdx="2" presStyleCnt="3">
        <dgm:presLayoutVars>
          <dgm:chMax val="1"/>
          <dgm:bulletEnabled val="1"/>
        </dgm:presLayoutVars>
      </dgm:prSet>
      <dgm:spPr/>
    </dgm:pt>
    <dgm:pt modelId="{50EEB042-5E1B-2A45-8378-49D6A4396381}" type="pres">
      <dgm:prSet presAssocID="{A9D2103C-24E2-324E-9118-0EE2655655DE}" presName="descendantText" presStyleLbl="alignAcc1" presStyleIdx="2" presStyleCnt="3">
        <dgm:presLayoutVars>
          <dgm:bulletEnabled val="1"/>
        </dgm:presLayoutVars>
      </dgm:prSet>
      <dgm:spPr/>
    </dgm:pt>
  </dgm:ptLst>
  <dgm:cxnLst>
    <dgm:cxn modelId="{AA6A1B1F-D2E3-0641-9881-831FAC762373}" type="presOf" srcId="{B8B1CEE9-4BEF-CE47-9133-42AC868CA901}" destId="{D1EB6FE5-F8A3-194D-80E4-52F1C98A831D}" srcOrd="0" destOrd="0" presId="urn:microsoft.com/office/officeart/2005/8/layout/chevron2"/>
    <dgm:cxn modelId="{44AB9C70-A474-4442-A28F-F6032D50F190}" type="presOf" srcId="{6695B8E3-E647-3841-BB4B-230A041D655D}" destId="{4BA9F7DE-CCCD-3E43-9F1D-48E3F54CCE9B}" srcOrd="0" destOrd="0" presId="urn:microsoft.com/office/officeart/2005/8/layout/chevron2"/>
    <dgm:cxn modelId="{3BE83589-3ADC-C744-BA55-83EFCBC4F274}" type="presOf" srcId="{039D427F-A55E-FA46-9621-6A132DE5F568}" destId="{E84A285F-8ACC-A241-84E6-84F417E21532}" srcOrd="0" destOrd="0" presId="urn:microsoft.com/office/officeart/2005/8/layout/chevron2"/>
    <dgm:cxn modelId="{CEDCC597-4C8D-2E4F-8AAF-86E24261570B}" srcId="{6695B8E3-E647-3841-BB4B-230A041D655D}" destId="{A9D2103C-24E2-324E-9118-0EE2655655DE}" srcOrd="2" destOrd="0" parTransId="{4F6E8E49-A5E4-AF4B-A8AD-FD4E12360470}" sibTransId="{108A9E03-4531-2043-968A-3AD1DE8B3224}"/>
    <dgm:cxn modelId="{D2982F9E-E8AC-B94B-A892-0AE1413C9800}" srcId="{6695B8E3-E647-3841-BB4B-230A041D655D}" destId="{039D427F-A55E-FA46-9621-6A132DE5F568}" srcOrd="1" destOrd="0" parTransId="{A3B54AB8-902F-774D-9252-A496E389C87B}" sibTransId="{F57F8287-8E24-4E44-A0FC-57807333A693}"/>
    <dgm:cxn modelId="{97082FC0-7D04-C949-825C-A2062E407500}" type="presOf" srcId="{A9D2103C-24E2-324E-9118-0EE2655655DE}" destId="{153ACA39-8275-5744-AF30-615049A94EFA}" srcOrd="0" destOrd="0" presId="urn:microsoft.com/office/officeart/2005/8/layout/chevron2"/>
    <dgm:cxn modelId="{DE32F5C7-F3EC-1748-9431-02855D3542CC}" type="presOf" srcId="{152D5C77-6A68-7D47-B906-A7B2F82E3A4C}" destId="{50EEB042-5E1B-2A45-8378-49D6A4396381}" srcOrd="0" destOrd="0" presId="urn:microsoft.com/office/officeart/2005/8/layout/chevron2"/>
    <dgm:cxn modelId="{3CEBF1CC-110B-8548-8810-21001AC5C1BC}" srcId="{6695B8E3-E647-3841-BB4B-230A041D655D}" destId="{60139DDC-B6CC-3A4E-A045-CE3C2E85007B}" srcOrd="0" destOrd="0" parTransId="{50AD7E24-60C8-0944-AE76-9AD032F5C735}" sibTransId="{39FAF8F0-563B-2F4C-A2C3-225F3F20116C}"/>
    <dgm:cxn modelId="{B4EC07CE-04AD-A94E-88C6-46DD7ACEB64A}" type="presOf" srcId="{C634A7ED-3FE4-624F-A65C-D1CBE0964829}" destId="{AF337C89-5E15-F94C-8973-C76493F5048D}" srcOrd="0" destOrd="0" presId="urn:microsoft.com/office/officeart/2005/8/layout/chevron2"/>
    <dgm:cxn modelId="{5A10E9DD-7B22-9A46-B2A5-D22D7A7649F2}" srcId="{60139DDC-B6CC-3A4E-A045-CE3C2E85007B}" destId="{C634A7ED-3FE4-624F-A65C-D1CBE0964829}" srcOrd="0" destOrd="0" parTransId="{177A5F75-AEA0-A84A-B106-CA27FA9B8570}" sibTransId="{3F32E3CB-C76B-034E-A490-4A270BF70614}"/>
    <dgm:cxn modelId="{1B7278E9-2440-8746-AEE3-2A82F1CF7132}" srcId="{A9D2103C-24E2-324E-9118-0EE2655655DE}" destId="{152D5C77-6A68-7D47-B906-A7B2F82E3A4C}" srcOrd="0" destOrd="0" parTransId="{511D8011-A72E-8E45-AF87-3BD27622583D}" sibTransId="{B0EC1D15-56BE-BC4F-BB6A-D1C4DA44E4FE}"/>
    <dgm:cxn modelId="{F6A3E0ED-C434-CC4C-947A-F63CE7B491AF}" type="presOf" srcId="{60139DDC-B6CC-3A4E-A045-CE3C2E85007B}" destId="{E1DC79EB-4213-F449-A35D-2CA24226948B}" srcOrd="0" destOrd="0" presId="urn:microsoft.com/office/officeart/2005/8/layout/chevron2"/>
    <dgm:cxn modelId="{0BD485FF-A85A-F340-BD21-7BF7D1B12626}" srcId="{039D427F-A55E-FA46-9621-6A132DE5F568}" destId="{B8B1CEE9-4BEF-CE47-9133-42AC868CA901}" srcOrd="0" destOrd="0" parTransId="{47DDA007-3330-0F45-A0D9-8381564A8C52}" sibTransId="{A5E2F3A3-198E-CA40-AD1E-4DC3937BA143}"/>
    <dgm:cxn modelId="{AF20C983-A248-EE4F-8F15-8E26093E33B6}" type="presParOf" srcId="{4BA9F7DE-CCCD-3E43-9F1D-48E3F54CCE9B}" destId="{2F422FBB-34E5-9A4F-AC8D-5C2FF30808F7}" srcOrd="0" destOrd="0" presId="urn:microsoft.com/office/officeart/2005/8/layout/chevron2"/>
    <dgm:cxn modelId="{CFE195A4-5395-2D48-9614-55605819E968}" type="presParOf" srcId="{2F422FBB-34E5-9A4F-AC8D-5C2FF30808F7}" destId="{E1DC79EB-4213-F449-A35D-2CA24226948B}" srcOrd="0" destOrd="0" presId="urn:microsoft.com/office/officeart/2005/8/layout/chevron2"/>
    <dgm:cxn modelId="{CF15A8FE-76CE-9E4C-A028-519F4467E581}" type="presParOf" srcId="{2F422FBB-34E5-9A4F-AC8D-5C2FF30808F7}" destId="{AF337C89-5E15-F94C-8973-C76493F5048D}" srcOrd="1" destOrd="0" presId="urn:microsoft.com/office/officeart/2005/8/layout/chevron2"/>
    <dgm:cxn modelId="{4D0DB79E-2748-5D48-9CCA-AE3BE3C99890}" type="presParOf" srcId="{4BA9F7DE-CCCD-3E43-9F1D-48E3F54CCE9B}" destId="{80C012A9-2F09-284E-A20E-C8DD83DDE143}" srcOrd="1" destOrd="0" presId="urn:microsoft.com/office/officeart/2005/8/layout/chevron2"/>
    <dgm:cxn modelId="{33156884-17CF-8941-B31D-42071ABF3553}" type="presParOf" srcId="{4BA9F7DE-CCCD-3E43-9F1D-48E3F54CCE9B}" destId="{E51B23FB-7F33-4B4A-9401-686B5105DA4C}" srcOrd="2" destOrd="0" presId="urn:microsoft.com/office/officeart/2005/8/layout/chevron2"/>
    <dgm:cxn modelId="{8286CC18-BDD4-904D-9CD7-ED146127A963}" type="presParOf" srcId="{E51B23FB-7F33-4B4A-9401-686B5105DA4C}" destId="{E84A285F-8ACC-A241-84E6-84F417E21532}" srcOrd="0" destOrd="0" presId="urn:microsoft.com/office/officeart/2005/8/layout/chevron2"/>
    <dgm:cxn modelId="{796646FC-FE9D-B74B-BC04-E06955B53948}" type="presParOf" srcId="{E51B23FB-7F33-4B4A-9401-686B5105DA4C}" destId="{D1EB6FE5-F8A3-194D-80E4-52F1C98A831D}" srcOrd="1" destOrd="0" presId="urn:microsoft.com/office/officeart/2005/8/layout/chevron2"/>
    <dgm:cxn modelId="{B4991E4F-2FE3-3C45-8515-C2355095AC74}" type="presParOf" srcId="{4BA9F7DE-CCCD-3E43-9F1D-48E3F54CCE9B}" destId="{B2927D1E-FFB5-1A4E-AF27-F5316548FFAA}" srcOrd="3" destOrd="0" presId="urn:microsoft.com/office/officeart/2005/8/layout/chevron2"/>
    <dgm:cxn modelId="{7B941BD8-0035-FB47-BAC6-7C410C64E2FE}" type="presParOf" srcId="{4BA9F7DE-CCCD-3E43-9F1D-48E3F54CCE9B}" destId="{DDF5E52E-8EF2-264F-9206-C0A03F541467}" srcOrd="4" destOrd="0" presId="urn:microsoft.com/office/officeart/2005/8/layout/chevron2"/>
    <dgm:cxn modelId="{B0180F5C-1739-244C-B613-72824DF5A41F}" type="presParOf" srcId="{DDF5E52E-8EF2-264F-9206-C0A03F541467}" destId="{153ACA39-8275-5744-AF30-615049A94EFA}" srcOrd="0" destOrd="0" presId="urn:microsoft.com/office/officeart/2005/8/layout/chevron2"/>
    <dgm:cxn modelId="{5EFAE190-EF81-EB4F-AE2C-D8CAAC173E4A}" type="presParOf" srcId="{DDF5E52E-8EF2-264F-9206-C0A03F541467}" destId="{50EEB042-5E1B-2A45-8378-49D6A43963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2651F-DF5B-374A-B132-2E0A93620456}" type="doc">
      <dgm:prSet loTypeId="urn:microsoft.com/office/officeart/2005/8/layout/gear1" loCatId="" qsTypeId="urn:microsoft.com/office/officeart/2005/8/quickstyle/simple1" qsCatId="simple" csTypeId="urn:microsoft.com/office/officeart/2005/8/colors/accent1_2" csCatId="accent1" phldr="1"/>
      <dgm:spPr/>
    </dgm:pt>
    <dgm:pt modelId="{9FD5F0C6-A934-8742-B7DB-24EDCB025204}">
      <dgm:prSet phldrT="[Text]"/>
      <dgm:spPr>
        <a:solidFill>
          <a:schemeClr val="accent2">
            <a:lumMod val="60000"/>
            <a:lumOff val="40000"/>
          </a:schemeClr>
        </a:solidFill>
      </dgm:spPr>
      <dgm:t>
        <a:bodyPr/>
        <a:lstStyle/>
        <a:p>
          <a:r>
            <a:rPr lang="en-GB" dirty="0">
              <a:solidFill>
                <a:srgbClr val="540000"/>
              </a:solidFill>
            </a:rPr>
            <a:t>GO TO MARKET STRATEGY </a:t>
          </a:r>
        </a:p>
      </dgm:t>
    </dgm:pt>
    <dgm:pt modelId="{298B2706-577E-EC43-AEF1-505222BF68C6}" type="parTrans" cxnId="{131D6C36-6407-984E-B249-FE4199263C33}">
      <dgm:prSet/>
      <dgm:spPr/>
      <dgm:t>
        <a:bodyPr/>
        <a:lstStyle/>
        <a:p>
          <a:endParaRPr lang="en-GB"/>
        </a:p>
      </dgm:t>
    </dgm:pt>
    <dgm:pt modelId="{5AE9DA04-91E9-3044-BACE-F37C9A2CB61A}" type="sibTrans" cxnId="{131D6C36-6407-984E-B249-FE4199263C33}">
      <dgm:prSet/>
      <dgm:spPr/>
      <dgm:t>
        <a:bodyPr/>
        <a:lstStyle/>
        <a:p>
          <a:endParaRPr lang="en-GB"/>
        </a:p>
      </dgm:t>
    </dgm:pt>
    <dgm:pt modelId="{6E68ECFD-5906-A14E-9C41-67B3BB2DF493}">
      <dgm:prSet phldrT="[Text]"/>
      <dgm:spPr>
        <a:solidFill>
          <a:srgbClr val="FFC000"/>
        </a:solidFill>
      </dgm:spPr>
      <dgm:t>
        <a:bodyPr/>
        <a:lstStyle/>
        <a:p>
          <a:r>
            <a:rPr lang="en-GB" dirty="0">
              <a:solidFill>
                <a:srgbClr val="540000"/>
              </a:solidFill>
            </a:rPr>
            <a:t>FINANCIAL STRATEGY </a:t>
          </a:r>
        </a:p>
      </dgm:t>
    </dgm:pt>
    <dgm:pt modelId="{6D7F0FD3-E70D-7245-B7EB-BD422A61CA57}" type="parTrans" cxnId="{096758CA-6625-BE44-A40A-6A273F7C25E2}">
      <dgm:prSet/>
      <dgm:spPr/>
      <dgm:t>
        <a:bodyPr/>
        <a:lstStyle/>
        <a:p>
          <a:endParaRPr lang="en-GB"/>
        </a:p>
      </dgm:t>
    </dgm:pt>
    <dgm:pt modelId="{2A209DD3-2638-ED4D-8F00-CCBC2AD0171A}" type="sibTrans" cxnId="{096758CA-6625-BE44-A40A-6A273F7C25E2}">
      <dgm:prSet/>
      <dgm:spPr/>
      <dgm:t>
        <a:bodyPr/>
        <a:lstStyle/>
        <a:p>
          <a:endParaRPr lang="en-GB"/>
        </a:p>
      </dgm:t>
    </dgm:pt>
    <dgm:pt modelId="{F5AC5E36-3CF6-8344-82DC-8B43A335A707}">
      <dgm:prSet phldrT="[Text]"/>
      <dgm:spPr>
        <a:solidFill>
          <a:srgbClr val="FFFF00"/>
        </a:solidFill>
      </dgm:spPr>
      <dgm:t>
        <a:bodyPr/>
        <a:lstStyle/>
        <a:p>
          <a:r>
            <a:rPr lang="en-GB" dirty="0">
              <a:solidFill>
                <a:srgbClr val="540000"/>
              </a:solidFill>
            </a:rPr>
            <a:t>IMPLEMENTATION STRATEGY</a:t>
          </a:r>
        </a:p>
      </dgm:t>
    </dgm:pt>
    <dgm:pt modelId="{36E84642-A94D-A74E-A9D5-EFA65DBC816D}" type="parTrans" cxnId="{F740DB9F-D601-0342-93B7-F9210174D454}">
      <dgm:prSet/>
      <dgm:spPr/>
      <dgm:t>
        <a:bodyPr/>
        <a:lstStyle/>
        <a:p>
          <a:endParaRPr lang="en-GB"/>
        </a:p>
      </dgm:t>
    </dgm:pt>
    <dgm:pt modelId="{5D164431-C20A-924F-BFC0-CF43782EEF80}" type="sibTrans" cxnId="{F740DB9F-D601-0342-93B7-F9210174D454}">
      <dgm:prSet/>
      <dgm:spPr/>
      <dgm:t>
        <a:bodyPr/>
        <a:lstStyle/>
        <a:p>
          <a:endParaRPr lang="en-GB"/>
        </a:p>
      </dgm:t>
    </dgm:pt>
    <dgm:pt modelId="{91FF1986-8FED-984A-B3BD-C9D0A725C1F4}" type="pres">
      <dgm:prSet presAssocID="{2C62651F-DF5B-374A-B132-2E0A93620456}" presName="composite" presStyleCnt="0">
        <dgm:presLayoutVars>
          <dgm:chMax val="3"/>
          <dgm:animLvl val="lvl"/>
          <dgm:resizeHandles val="exact"/>
        </dgm:presLayoutVars>
      </dgm:prSet>
      <dgm:spPr/>
    </dgm:pt>
    <dgm:pt modelId="{4E6714FC-152D-8B41-9139-EA5D4DC00656}" type="pres">
      <dgm:prSet presAssocID="{9FD5F0C6-A934-8742-B7DB-24EDCB025204}" presName="gear1" presStyleLbl="node1" presStyleIdx="0" presStyleCnt="3">
        <dgm:presLayoutVars>
          <dgm:chMax val="1"/>
          <dgm:bulletEnabled val="1"/>
        </dgm:presLayoutVars>
      </dgm:prSet>
      <dgm:spPr/>
    </dgm:pt>
    <dgm:pt modelId="{68CDAA3D-415E-DE40-9399-1D76422A1A15}" type="pres">
      <dgm:prSet presAssocID="{9FD5F0C6-A934-8742-B7DB-24EDCB025204}" presName="gear1srcNode" presStyleLbl="node1" presStyleIdx="0" presStyleCnt="3"/>
      <dgm:spPr/>
    </dgm:pt>
    <dgm:pt modelId="{E8470F0E-2036-5A4C-A6CD-76543FE707CE}" type="pres">
      <dgm:prSet presAssocID="{9FD5F0C6-A934-8742-B7DB-24EDCB025204}" presName="gear1dstNode" presStyleLbl="node1" presStyleIdx="0" presStyleCnt="3"/>
      <dgm:spPr/>
    </dgm:pt>
    <dgm:pt modelId="{96C09F42-1715-BB4F-8E96-C37DD9FF1E90}" type="pres">
      <dgm:prSet presAssocID="{6E68ECFD-5906-A14E-9C41-67B3BB2DF493}" presName="gear2" presStyleLbl="node1" presStyleIdx="1" presStyleCnt="3">
        <dgm:presLayoutVars>
          <dgm:chMax val="1"/>
          <dgm:bulletEnabled val="1"/>
        </dgm:presLayoutVars>
      </dgm:prSet>
      <dgm:spPr/>
    </dgm:pt>
    <dgm:pt modelId="{7FD928D2-6D55-9A46-9D12-F2FAAA4A9F41}" type="pres">
      <dgm:prSet presAssocID="{6E68ECFD-5906-A14E-9C41-67B3BB2DF493}" presName="gear2srcNode" presStyleLbl="node1" presStyleIdx="1" presStyleCnt="3"/>
      <dgm:spPr/>
    </dgm:pt>
    <dgm:pt modelId="{01D8A3F3-6F75-804C-94AE-C495ACE4B303}" type="pres">
      <dgm:prSet presAssocID="{6E68ECFD-5906-A14E-9C41-67B3BB2DF493}" presName="gear2dstNode" presStyleLbl="node1" presStyleIdx="1" presStyleCnt="3"/>
      <dgm:spPr/>
    </dgm:pt>
    <dgm:pt modelId="{B59A1E18-0BCD-FB4F-812F-7E144A668EBA}" type="pres">
      <dgm:prSet presAssocID="{F5AC5E36-3CF6-8344-82DC-8B43A335A707}" presName="gear3" presStyleLbl="node1" presStyleIdx="2" presStyleCnt="3"/>
      <dgm:spPr/>
    </dgm:pt>
    <dgm:pt modelId="{0ED5CD41-11A9-B140-B493-97AF3AB5C650}" type="pres">
      <dgm:prSet presAssocID="{F5AC5E36-3CF6-8344-82DC-8B43A335A707}" presName="gear3tx" presStyleLbl="node1" presStyleIdx="2" presStyleCnt="3">
        <dgm:presLayoutVars>
          <dgm:chMax val="1"/>
          <dgm:bulletEnabled val="1"/>
        </dgm:presLayoutVars>
      </dgm:prSet>
      <dgm:spPr/>
    </dgm:pt>
    <dgm:pt modelId="{1778F44F-559A-1741-BD0A-17568BB52A69}" type="pres">
      <dgm:prSet presAssocID="{F5AC5E36-3CF6-8344-82DC-8B43A335A707}" presName="gear3srcNode" presStyleLbl="node1" presStyleIdx="2" presStyleCnt="3"/>
      <dgm:spPr/>
    </dgm:pt>
    <dgm:pt modelId="{4A4AA006-A328-5D46-A316-BE953EDC7C59}" type="pres">
      <dgm:prSet presAssocID="{F5AC5E36-3CF6-8344-82DC-8B43A335A707}" presName="gear3dstNode" presStyleLbl="node1" presStyleIdx="2" presStyleCnt="3"/>
      <dgm:spPr/>
    </dgm:pt>
    <dgm:pt modelId="{0306B95B-B2F0-6945-872E-6CD875915FF6}" type="pres">
      <dgm:prSet presAssocID="{5AE9DA04-91E9-3044-BACE-F37C9A2CB61A}" presName="connector1" presStyleLbl="sibTrans2D1" presStyleIdx="0" presStyleCnt="3"/>
      <dgm:spPr/>
    </dgm:pt>
    <dgm:pt modelId="{6A373296-0E4D-7B4C-A1B4-14C009DBB47E}" type="pres">
      <dgm:prSet presAssocID="{2A209DD3-2638-ED4D-8F00-CCBC2AD0171A}" presName="connector2" presStyleLbl="sibTrans2D1" presStyleIdx="1" presStyleCnt="3"/>
      <dgm:spPr/>
    </dgm:pt>
    <dgm:pt modelId="{92EA979C-9DA0-704B-9688-E49911B5C1A5}" type="pres">
      <dgm:prSet presAssocID="{5D164431-C20A-924F-BFC0-CF43782EEF80}" presName="connector3" presStyleLbl="sibTrans2D1" presStyleIdx="2" presStyleCnt="3"/>
      <dgm:spPr/>
    </dgm:pt>
  </dgm:ptLst>
  <dgm:cxnLst>
    <dgm:cxn modelId="{6A8BEF05-1537-3049-BB13-6068C7912D8B}" type="presOf" srcId="{9FD5F0C6-A934-8742-B7DB-24EDCB025204}" destId="{E8470F0E-2036-5A4C-A6CD-76543FE707CE}" srcOrd="2" destOrd="0" presId="urn:microsoft.com/office/officeart/2005/8/layout/gear1"/>
    <dgm:cxn modelId="{B9A49B08-DE49-BA49-95D0-21B3550A3C8B}" type="presOf" srcId="{2A209DD3-2638-ED4D-8F00-CCBC2AD0171A}" destId="{6A373296-0E4D-7B4C-A1B4-14C009DBB47E}" srcOrd="0" destOrd="0" presId="urn:microsoft.com/office/officeart/2005/8/layout/gear1"/>
    <dgm:cxn modelId="{C21C7B0A-B3BE-F44D-9320-CDE477867E97}" type="presOf" srcId="{6E68ECFD-5906-A14E-9C41-67B3BB2DF493}" destId="{96C09F42-1715-BB4F-8E96-C37DD9FF1E90}" srcOrd="0" destOrd="0" presId="urn:microsoft.com/office/officeart/2005/8/layout/gear1"/>
    <dgm:cxn modelId="{547AFE2A-4AB0-574F-A5EA-E18C7577E8B7}" type="presOf" srcId="{6E68ECFD-5906-A14E-9C41-67B3BB2DF493}" destId="{7FD928D2-6D55-9A46-9D12-F2FAAA4A9F41}" srcOrd="1" destOrd="0" presId="urn:microsoft.com/office/officeart/2005/8/layout/gear1"/>
    <dgm:cxn modelId="{131D6C36-6407-984E-B249-FE4199263C33}" srcId="{2C62651F-DF5B-374A-B132-2E0A93620456}" destId="{9FD5F0C6-A934-8742-B7DB-24EDCB025204}" srcOrd="0" destOrd="0" parTransId="{298B2706-577E-EC43-AEF1-505222BF68C6}" sibTransId="{5AE9DA04-91E9-3044-BACE-F37C9A2CB61A}"/>
    <dgm:cxn modelId="{ECEB5E40-4F4E-EB44-AE37-307F9986FF88}" type="presOf" srcId="{F5AC5E36-3CF6-8344-82DC-8B43A335A707}" destId="{0ED5CD41-11A9-B140-B493-97AF3AB5C650}" srcOrd="1" destOrd="0" presId="urn:microsoft.com/office/officeart/2005/8/layout/gear1"/>
    <dgm:cxn modelId="{A4CE6E41-8120-504D-B3AF-B44C4F95D15D}" type="presOf" srcId="{9FD5F0C6-A934-8742-B7DB-24EDCB025204}" destId="{4E6714FC-152D-8B41-9139-EA5D4DC00656}" srcOrd="0" destOrd="0" presId="urn:microsoft.com/office/officeart/2005/8/layout/gear1"/>
    <dgm:cxn modelId="{7407E949-7B97-7042-9619-A3051E48AAF1}" type="presOf" srcId="{6E68ECFD-5906-A14E-9C41-67B3BB2DF493}" destId="{01D8A3F3-6F75-804C-94AE-C495ACE4B303}" srcOrd="2" destOrd="0" presId="urn:microsoft.com/office/officeart/2005/8/layout/gear1"/>
    <dgm:cxn modelId="{5453FC60-3329-FC42-9962-9AF8F008484C}" type="presOf" srcId="{5AE9DA04-91E9-3044-BACE-F37C9A2CB61A}" destId="{0306B95B-B2F0-6945-872E-6CD875915FF6}" srcOrd="0" destOrd="0" presId="urn:microsoft.com/office/officeart/2005/8/layout/gear1"/>
    <dgm:cxn modelId="{CB3BD470-39B4-9947-BFF8-D608B5DE058E}" type="presOf" srcId="{F5AC5E36-3CF6-8344-82DC-8B43A335A707}" destId="{1778F44F-559A-1741-BD0A-17568BB52A69}" srcOrd="2" destOrd="0" presId="urn:microsoft.com/office/officeart/2005/8/layout/gear1"/>
    <dgm:cxn modelId="{4076659C-D900-BF48-87ED-2DC81DF070B1}" type="presOf" srcId="{9FD5F0C6-A934-8742-B7DB-24EDCB025204}" destId="{68CDAA3D-415E-DE40-9399-1D76422A1A15}" srcOrd="1" destOrd="0" presId="urn:microsoft.com/office/officeart/2005/8/layout/gear1"/>
    <dgm:cxn modelId="{F740DB9F-D601-0342-93B7-F9210174D454}" srcId="{2C62651F-DF5B-374A-B132-2E0A93620456}" destId="{F5AC5E36-3CF6-8344-82DC-8B43A335A707}" srcOrd="2" destOrd="0" parTransId="{36E84642-A94D-A74E-A9D5-EFA65DBC816D}" sibTransId="{5D164431-C20A-924F-BFC0-CF43782EEF80}"/>
    <dgm:cxn modelId="{6BC550AA-1BBD-ED40-9139-5CE45FF573CE}" type="presOf" srcId="{F5AC5E36-3CF6-8344-82DC-8B43A335A707}" destId="{B59A1E18-0BCD-FB4F-812F-7E144A668EBA}" srcOrd="0" destOrd="0" presId="urn:microsoft.com/office/officeart/2005/8/layout/gear1"/>
    <dgm:cxn modelId="{096758CA-6625-BE44-A40A-6A273F7C25E2}" srcId="{2C62651F-DF5B-374A-B132-2E0A93620456}" destId="{6E68ECFD-5906-A14E-9C41-67B3BB2DF493}" srcOrd="1" destOrd="0" parTransId="{6D7F0FD3-E70D-7245-B7EB-BD422A61CA57}" sibTransId="{2A209DD3-2638-ED4D-8F00-CCBC2AD0171A}"/>
    <dgm:cxn modelId="{121EA5D5-AD5F-D34C-A3CD-C6CCA30BAD5C}" type="presOf" srcId="{2C62651F-DF5B-374A-B132-2E0A93620456}" destId="{91FF1986-8FED-984A-B3BD-C9D0A725C1F4}" srcOrd="0" destOrd="0" presId="urn:microsoft.com/office/officeart/2005/8/layout/gear1"/>
    <dgm:cxn modelId="{F36FE2F1-4039-2647-9CE6-E988EB621CE8}" type="presOf" srcId="{F5AC5E36-3CF6-8344-82DC-8B43A335A707}" destId="{4A4AA006-A328-5D46-A316-BE953EDC7C59}" srcOrd="3" destOrd="0" presId="urn:microsoft.com/office/officeart/2005/8/layout/gear1"/>
    <dgm:cxn modelId="{565C65FD-50D8-7E44-BC3E-DA86F61B3B0C}" type="presOf" srcId="{5D164431-C20A-924F-BFC0-CF43782EEF80}" destId="{92EA979C-9DA0-704B-9688-E49911B5C1A5}" srcOrd="0" destOrd="0" presId="urn:microsoft.com/office/officeart/2005/8/layout/gear1"/>
    <dgm:cxn modelId="{F1DD1F1F-66D3-1F4F-B5A6-8EEA4AEEA2BE}" type="presParOf" srcId="{91FF1986-8FED-984A-B3BD-C9D0A725C1F4}" destId="{4E6714FC-152D-8B41-9139-EA5D4DC00656}" srcOrd="0" destOrd="0" presId="urn:microsoft.com/office/officeart/2005/8/layout/gear1"/>
    <dgm:cxn modelId="{1AA3A1BB-32A0-904A-A545-34485CE6864D}" type="presParOf" srcId="{91FF1986-8FED-984A-B3BD-C9D0A725C1F4}" destId="{68CDAA3D-415E-DE40-9399-1D76422A1A15}" srcOrd="1" destOrd="0" presId="urn:microsoft.com/office/officeart/2005/8/layout/gear1"/>
    <dgm:cxn modelId="{1DDFC08E-38CC-6F47-AC8F-970424F87E45}" type="presParOf" srcId="{91FF1986-8FED-984A-B3BD-C9D0A725C1F4}" destId="{E8470F0E-2036-5A4C-A6CD-76543FE707CE}" srcOrd="2" destOrd="0" presId="urn:microsoft.com/office/officeart/2005/8/layout/gear1"/>
    <dgm:cxn modelId="{8030346B-9084-244C-96D2-6612DA1A41B8}" type="presParOf" srcId="{91FF1986-8FED-984A-B3BD-C9D0A725C1F4}" destId="{96C09F42-1715-BB4F-8E96-C37DD9FF1E90}" srcOrd="3" destOrd="0" presId="urn:microsoft.com/office/officeart/2005/8/layout/gear1"/>
    <dgm:cxn modelId="{06DFB5D5-3A80-6C4A-800D-56CDD907CFFE}" type="presParOf" srcId="{91FF1986-8FED-984A-B3BD-C9D0A725C1F4}" destId="{7FD928D2-6D55-9A46-9D12-F2FAAA4A9F41}" srcOrd="4" destOrd="0" presId="urn:microsoft.com/office/officeart/2005/8/layout/gear1"/>
    <dgm:cxn modelId="{04E5B792-5052-CF4E-89CA-4612027D73DA}" type="presParOf" srcId="{91FF1986-8FED-984A-B3BD-C9D0A725C1F4}" destId="{01D8A3F3-6F75-804C-94AE-C495ACE4B303}" srcOrd="5" destOrd="0" presId="urn:microsoft.com/office/officeart/2005/8/layout/gear1"/>
    <dgm:cxn modelId="{1819FBFD-847D-F847-9BCA-A41CD2288D95}" type="presParOf" srcId="{91FF1986-8FED-984A-B3BD-C9D0A725C1F4}" destId="{B59A1E18-0BCD-FB4F-812F-7E144A668EBA}" srcOrd="6" destOrd="0" presId="urn:microsoft.com/office/officeart/2005/8/layout/gear1"/>
    <dgm:cxn modelId="{4C40253A-56E1-0D49-88A9-F6A2224CA991}" type="presParOf" srcId="{91FF1986-8FED-984A-B3BD-C9D0A725C1F4}" destId="{0ED5CD41-11A9-B140-B493-97AF3AB5C650}" srcOrd="7" destOrd="0" presId="urn:microsoft.com/office/officeart/2005/8/layout/gear1"/>
    <dgm:cxn modelId="{80E79805-F236-7145-8366-5C430517143D}" type="presParOf" srcId="{91FF1986-8FED-984A-B3BD-C9D0A725C1F4}" destId="{1778F44F-559A-1741-BD0A-17568BB52A69}" srcOrd="8" destOrd="0" presId="urn:microsoft.com/office/officeart/2005/8/layout/gear1"/>
    <dgm:cxn modelId="{0552D8E2-8BA7-CE40-9617-B5D679D9034D}" type="presParOf" srcId="{91FF1986-8FED-984A-B3BD-C9D0A725C1F4}" destId="{4A4AA006-A328-5D46-A316-BE953EDC7C59}" srcOrd="9" destOrd="0" presId="urn:microsoft.com/office/officeart/2005/8/layout/gear1"/>
    <dgm:cxn modelId="{C1D30B4F-A470-944F-B902-EE784D020D34}" type="presParOf" srcId="{91FF1986-8FED-984A-B3BD-C9D0A725C1F4}" destId="{0306B95B-B2F0-6945-872E-6CD875915FF6}" srcOrd="10" destOrd="0" presId="urn:microsoft.com/office/officeart/2005/8/layout/gear1"/>
    <dgm:cxn modelId="{F0F80834-6391-2242-897A-331036EF1CF6}" type="presParOf" srcId="{91FF1986-8FED-984A-B3BD-C9D0A725C1F4}" destId="{6A373296-0E4D-7B4C-A1B4-14C009DBB47E}" srcOrd="11" destOrd="0" presId="urn:microsoft.com/office/officeart/2005/8/layout/gear1"/>
    <dgm:cxn modelId="{FB107C31-7096-6048-BC2B-386A000158C7}" type="presParOf" srcId="{91FF1986-8FED-984A-B3BD-C9D0A725C1F4}" destId="{92EA979C-9DA0-704B-9688-E49911B5C1A5}" srcOrd="12" destOrd="0" presId="urn:microsoft.com/office/officeart/2005/8/layout/gear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C79EB-4213-F449-A35D-2CA24226948B}">
      <dsp:nvSpPr>
        <dsp:cNvPr id="0" name=""/>
        <dsp:cNvSpPr/>
      </dsp:nvSpPr>
      <dsp:spPr>
        <a:xfrm rot="5400000">
          <a:off x="-285892" y="288064"/>
          <a:ext cx="1905948" cy="1334164"/>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GB" sz="3700" kern="1200" dirty="0"/>
        </a:p>
      </dsp:txBody>
      <dsp:txXfrm rot="-5400000">
        <a:off x="0" y="669254"/>
        <a:ext cx="1334164" cy="571784"/>
      </dsp:txXfrm>
    </dsp:sp>
    <dsp:sp modelId="{AF337C89-5E15-F94C-8973-C76493F5048D}">
      <dsp:nvSpPr>
        <dsp:cNvPr id="0" name=""/>
        <dsp:cNvSpPr/>
      </dsp:nvSpPr>
      <dsp:spPr>
        <a:xfrm rot="5400000">
          <a:off x="5504638" y="-4168302"/>
          <a:ext cx="1238866" cy="9579815"/>
        </a:xfrm>
        <a:prstGeom prst="round2SameRect">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i="1" kern="1200" dirty="0">
              <a:solidFill>
                <a:srgbClr val="FABC02"/>
              </a:solidFill>
              <a:latin typeface="Arial Narrow" panose="020B0606020202030204" pitchFamily="34" charset="0"/>
            </a:rPr>
            <a:t>“Provide on-trend Ethnic, Indo-western styles catering to women of all ages , that won’t break the bank. We believe that everyone can enjoy the beauty of fashion. And be their own fashion icon. It aims to promptly offer stylish quality products at appealing prices to every user.”</a:t>
          </a:r>
          <a:endParaRPr lang="en-GB" sz="2100" b="1" kern="1200" dirty="0">
            <a:solidFill>
              <a:srgbClr val="FABC02"/>
            </a:solidFill>
          </a:endParaRPr>
        </a:p>
      </dsp:txBody>
      <dsp:txXfrm rot="-5400000">
        <a:off x="1334164" y="62648"/>
        <a:ext cx="9519339" cy="1117914"/>
      </dsp:txXfrm>
    </dsp:sp>
    <dsp:sp modelId="{E84A285F-8ACC-A241-84E6-84F417E21532}">
      <dsp:nvSpPr>
        <dsp:cNvPr id="0" name=""/>
        <dsp:cNvSpPr/>
      </dsp:nvSpPr>
      <dsp:spPr>
        <a:xfrm rot="5400000">
          <a:off x="-285892" y="2002810"/>
          <a:ext cx="1905948" cy="1334164"/>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GB" sz="3700" kern="1200"/>
        </a:p>
      </dsp:txBody>
      <dsp:txXfrm rot="-5400000">
        <a:off x="0" y="2384000"/>
        <a:ext cx="1334164" cy="571784"/>
      </dsp:txXfrm>
    </dsp:sp>
    <dsp:sp modelId="{D1EB6FE5-F8A3-194D-80E4-52F1C98A831D}">
      <dsp:nvSpPr>
        <dsp:cNvPr id="0" name=""/>
        <dsp:cNvSpPr/>
      </dsp:nvSpPr>
      <dsp:spPr>
        <a:xfrm rot="5400000">
          <a:off x="5504638" y="-2453556"/>
          <a:ext cx="1238866" cy="9579815"/>
        </a:xfrm>
        <a:prstGeom prst="round2SameRect">
          <a:avLst/>
        </a:prstGeom>
        <a:noFill/>
        <a:ln w="12700" cap="flat" cmpd="sng" algn="ctr">
          <a:solidFill>
            <a:schemeClr val="accent4">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i="1" kern="1200" dirty="0">
              <a:solidFill>
                <a:srgbClr val="FABC02"/>
              </a:solidFill>
              <a:latin typeface="Arial Narrow" panose="020B0606020202030204" pitchFamily="34" charset="0"/>
            </a:rPr>
            <a:t>“Our Customers’ outward image reflects the confidence they feel inside. They are sophisticated, fashion forward and in control of their own destiny. Every member of our family is one of a kind.”</a:t>
          </a:r>
          <a:endParaRPr lang="en-GB" sz="2100" kern="1200" dirty="0">
            <a:solidFill>
              <a:srgbClr val="FABC02"/>
            </a:solidFill>
          </a:endParaRPr>
        </a:p>
      </dsp:txBody>
      <dsp:txXfrm rot="-5400000">
        <a:off x="1334164" y="1777394"/>
        <a:ext cx="9519339" cy="1117914"/>
      </dsp:txXfrm>
    </dsp:sp>
    <dsp:sp modelId="{153ACA39-8275-5744-AF30-615049A94EFA}">
      <dsp:nvSpPr>
        <dsp:cNvPr id="0" name=""/>
        <dsp:cNvSpPr/>
      </dsp:nvSpPr>
      <dsp:spPr>
        <a:xfrm rot="5400000">
          <a:off x="-285892" y="3717556"/>
          <a:ext cx="1905948" cy="1334164"/>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GB" sz="3700" kern="1200"/>
        </a:p>
      </dsp:txBody>
      <dsp:txXfrm rot="-5400000">
        <a:off x="0" y="4098746"/>
        <a:ext cx="1334164" cy="571784"/>
      </dsp:txXfrm>
    </dsp:sp>
    <dsp:sp modelId="{50EEB042-5E1B-2A45-8378-49D6A4396381}">
      <dsp:nvSpPr>
        <dsp:cNvPr id="0" name=""/>
        <dsp:cNvSpPr/>
      </dsp:nvSpPr>
      <dsp:spPr>
        <a:xfrm rot="5400000">
          <a:off x="5504638" y="-738810"/>
          <a:ext cx="1238866" cy="9579815"/>
        </a:xfrm>
        <a:prstGeom prst="round2SameRect">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i="1" kern="1200" dirty="0">
              <a:solidFill>
                <a:srgbClr val="FABC02"/>
              </a:solidFill>
              <a:latin typeface="Arial Narrow" panose="020B0606020202030204" pitchFamily="34" charset="0"/>
            </a:rPr>
            <a:t>Our designers are world class and best in their crafts. Each designer is unique to the family in providing designs for clothes which are extension of your personalities.”</a:t>
          </a:r>
          <a:endParaRPr lang="en-GB" sz="2100" kern="1200" dirty="0">
            <a:solidFill>
              <a:srgbClr val="FABC02"/>
            </a:solidFill>
          </a:endParaRPr>
        </a:p>
      </dsp:txBody>
      <dsp:txXfrm rot="-5400000">
        <a:off x="1334164" y="3492140"/>
        <a:ext cx="9519339" cy="1117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714FC-152D-8B41-9139-EA5D4DC00656}">
      <dsp:nvSpPr>
        <dsp:cNvPr id="0" name=""/>
        <dsp:cNvSpPr/>
      </dsp:nvSpPr>
      <dsp:spPr>
        <a:xfrm>
          <a:off x="3793066" y="2438400"/>
          <a:ext cx="2980266" cy="2980266"/>
        </a:xfrm>
        <a:prstGeom prst="gear9">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rgbClr val="540000"/>
              </a:solidFill>
            </a:rPr>
            <a:t>GO TO MARKET STRATEGY </a:t>
          </a:r>
        </a:p>
      </dsp:txBody>
      <dsp:txXfrm>
        <a:off x="4392232" y="3136513"/>
        <a:ext cx="1781934" cy="1531918"/>
      </dsp:txXfrm>
    </dsp:sp>
    <dsp:sp modelId="{96C09F42-1715-BB4F-8E96-C37DD9FF1E90}">
      <dsp:nvSpPr>
        <dsp:cNvPr id="0" name=""/>
        <dsp:cNvSpPr/>
      </dsp:nvSpPr>
      <dsp:spPr>
        <a:xfrm>
          <a:off x="2059093" y="1733973"/>
          <a:ext cx="2167466" cy="2167466"/>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rgbClr val="540000"/>
              </a:solidFill>
            </a:rPr>
            <a:t>FINANCIAL STRATEGY </a:t>
          </a:r>
        </a:p>
      </dsp:txBody>
      <dsp:txXfrm>
        <a:off x="2604759" y="2282937"/>
        <a:ext cx="1076134" cy="1069538"/>
      </dsp:txXfrm>
    </dsp:sp>
    <dsp:sp modelId="{B59A1E18-0BCD-FB4F-812F-7E144A668EBA}">
      <dsp:nvSpPr>
        <dsp:cNvPr id="0" name=""/>
        <dsp:cNvSpPr/>
      </dsp:nvSpPr>
      <dsp:spPr>
        <a:xfrm rot="20700000">
          <a:off x="3273095" y="238642"/>
          <a:ext cx="2123675" cy="2123675"/>
        </a:xfrm>
        <a:prstGeom prst="gear6">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rgbClr val="540000"/>
              </a:solidFill>
            </a:rPr>
            <a:t>IMPLEMENTATION STRATEGY</a:t>
          </a:r>
        </a:p>
      </dsp:txBody>
      <dsp:txXfrm rot="-20700000">
        <a:off x="3738879" y="704426"/>
        <a:ext cx="1192106" cy="1192106"/>
      </dsp:txXfrm>
    </dsp:sp>
    <dsp:sp modelId="{0306B95B-B2F0-6945-872E-6CD875915FF6}">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373296-0E4D-7B4C-A1B4-14C009DBB47E}">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EA979C-9DA0-704B-9688-E49911B5C1A5}">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89843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3966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07206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187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924436C-2E2A-5948-AE5D-846240171C4E}"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94932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140197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924436C-2E2A-5948-AE5D-846240171C4E}" type="datetimeFigureOut">
              <a:rPr lang="en-US" smtClean="0"/>
              <a:t>11/14/19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41224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924436C-2E2A-5948-AE5D-846240171C4E}" type="datetimeFigureOut">
              <a:rPr lang="en-US" smtClean="0"/>
              <a:t>11/14/19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50007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4436C-2E2A-5948-AE5D-846240171C4E}" type="datetimeFigureOut">
              <a:rPr lang="en-US" smtClean="0"/>
              <a:t>11/14/19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611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23167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924436C-2E2A-5948-AE5D-846240171C4E}"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2010D-2AF2-1F4F-B877-022EAE47BD3F}" type="slidenum">
              <a:rPr lang="en-US" smtClean="0"/>
              <a:t>‹#›</a:t>
            </a:fld>
            <a:endParaRPr lang="en-US"/>
          </a:p>
        </p:txBody>
      </p:sp>
    </p:spTree>
    <p:extLst>
      <p:ext uri="{BB962C8B-B14F-4D97-AF65-F5344CB8AC3E}">
        <p14:creationId xmlns:p14="http://schemas.microsoft.com/office/powerpoint/2010/main" val="331696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4436C-2E2A-5948-AE5D-846240171C4E}" type="datetimeFigureOut">
              <a:rPr lang="en-US" smtClean="0"/>
              <a:t>11/14/19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2010D-2AF2-1F4F-B877-022EAE47BD3F}" type="slidenum">
              <a:rPr lang="en-US" smtClean="0"/>
              <a:t>‹#›</a:t>
            </a:fld>
            <a:endParaRPr lang="en-US"/>
          </a:p>
        </p:txBody>
      </p:sp>
    </p:spTree>
    <p:extLst>
      <p:ext uri="{BB962C8B-B14F-4D97-AF65-F5344CB8AC3E}">
        <p14:creationId xmlns:p14="http://schemas.microsoft.com/office/powerpoint/2010/main" val="189114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732601-D0D3-5245-807D-8E48EA9F2C07}"/>
              </a:ext>
            </a:extLst>
          </p:cNvPr>
          <p:cNvSpPr txBox="1"/>
          <p:nvPr/>
        </p:nvSpPr>
        <p:spPr>
          <a:xfrm>
            <a:off x="4612481" y="1467148"/>
            <a:ext cx="3533776" cy="461665"/>
          </a:xfrm>
          <a:prstGeom prst="rect">
            <a:avLst/>
          </a:prstGeom>
          <a:noFill/>
        </p:spPr>
        <p:txBody>
          <a:bodyPr wrap="square" rtlCol="0">
            <a:spAutoFit/>
          </a:bodyPr>
          <a:lstStyle/>
          <a:p>
            <a:r>
              <a:rPr lang="en-US" sz="2400" b="1" dirty="0">
                <a:solidFill>
                  <a:srgbClr val="540000"/>
                </a:solidFill>
                <a:latin typeface="Apple Chancery" panose="03020702040506060504" pitchFamily="66" charset="-79"/>
                <a:cs typeface="Apple Chancery" panose="03020702040506060504" pitchFamily="66" charset="-79"/>
              </a:rPr>
              <a:t>Let’s Hail The Heritage</a:t>
            </a:r>
          </a:p>
        </p:txBody>
      </p:sp>
      <p:sp>
        <p:nvSpPr>
          <p:cNvPr id="6" name="Rectangle 5">
            <a:extLst>
              <a:ext uri="{FF2B5EF4-FFF2-40B4-BE49-F238E27FC236}">
                <a16:creationId xmlns:a16="http://schemas.microsoft.com/office/drawing/2014/main" id="{9439A220-EC87-E544-A021-B1C952850056}"/>
              </a:ext>
            </a:extLst>
          </p:cNvPr>
          <p:cNvSpPr/>
          <p:nvPr/>
        </p:nvSpPr>
        <p:spPr>
          <a:xfrm>
            <a:off x="2571750" y="785813"/>
            <a:ext cx="7615238" cy="2286000"/>
          </a:xfrm>
          <a:prstGeom prst="rect">
            <a:avLst/>
          </a:prstGeom>
          <a:noFill/>
        </p:spPr>
        <p:txBody>
          <a:bodyPr wrap="none" lIns="91440" tIns="45720" rIns="91440" bIns="45720">
            <a:prstTxWarp prst="textArchUp">
              <a:avLst>
                <a:gd name="adj" fmla="val 10570034"/>
              </a:avLst>
            </a:prstTxWarp>
            <a:spAutoFit/>
          </a:bodyPr>
          <a:lstStyle/>
          <a:p>
            <a:pPr algn="ctr"/>
            <a:r>
              <a:rPr lang="en-US" sz="5400" b="1" cap="none" spc="0" dirty="0">
                <a:ln w="12700" cmpd="sng">
                  <a:solidFill>
                    <a:schemeClr val="accent4"/>
                  </a:solidFill>
                  <a:prstDash val="solid"/>
                </a:ln>
                <a:solidFill>
                  <a:srgbClr val="540000"/>
                </a:solidFill>
                <a:effectLst/>
                <a:latin typeface="Hiragino Kaku Gothic Std W8" panose="020B0800000000000000" pitchFamily="34" charset="-128"/>
                <a:ea typeface="Hiragino Kaku Gothic Std W8" panose="020B0800000000000000" pitchFamily="34" charset="-128"/>
                <a:cs typeface="Arial Hebrew" pitchFamily="2" charset="-79"/>
              </a:rPr>
              <a:t>RIWAAYAT  RAIMENT</a:t>
            </a:r>
          </a:p>
        </p:txBody>
      </p:sp>
      <p:sp>
        <p:nvSpPr>
          <p:cNvPr id="9" name="Rounded Rectangle 8">
            <a:extLst>
              <a:ext uri="{FF2B5EF4-FFF2-40B4-BE49-F238E27FC236}">
                <a16:creationId xmlns:a16="http://schemas.microsoft.com/office/drawing/2014/main" id="{4DA08EE0-D2CE-D34F-804D-29F34BB10614}"/>
              </a:ext>
            </a:extLst>
          </p:cNvPr>
          <p:cNvSpPr/>
          <p:nvPr/>
        </p:nvSpPr>
        <p:spPr>
          <a:xfrm>
            <a:off x="559593" y="2243137"/>
            <a:ext cx="3486150" cy="4486276"/>
          </a:xfrm>
          <a:prstGeom prst="roundRect">
            <a:avLst/>
          </a:prstGeom>
          <a:noFill/>
          <a:ln w="63500">
            <a:solidFill>
              <a:srgbClr val="5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87F918B9-41CF-9648-B0B3-82CC182D9AD0}"/>
              </a:ext>
            </a:extLst>
          </p:cNvPr>
          <p:cNvSpPr/>
          <p:nvPr/>
        </p:nvSpPr>
        <p:spPr>
          <a:xfrm>
            <a:off x="8146257" y="2228849"/>
            <a:ext cx="3486150" cy="4486276"/>
          </a:xfrm>
          <a:prstGeom prst="roundRect">
            <a:avLst/>
          </a:prstGeom>
          <a:noFill/>
          <a:ln w="63500">
            <a:solidFill>
              <a:srgbClr val="5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E66F2E0-F03D-D04B-BE62-044335FAEEDE}"/>
              </a:ext>
            </a:extLst>
          </p:cNvPr>
          <p:cNvSpPr txBox="1"/>
          <p:nvPr/>
        </p:nvSpPr>
        <p:spPr>
          <a:xfrm>
            <a:off x="1855430" y="2459594"/>
            <a:ext cx="894476" cy="369332"/>
          </a:xfrm>
          <a:prstGeom prst="rect">
            <a:avLst/>
          </a:prstGeom>
          <a:noFill/>
        </p:spPr>
        <p:txBody>
          <a:bodyPr wrap="none" rtlCol="0">
            <a:spAutoFit/>
          </a:bodyPr>
          <a:lstStyle/>
          <a:p>
            <a:pPr algn="just"/>
            <a:r>
              <a:rPr lang="en-US" dirty="0"/>
              <a:t>Agenda</a:t>
            </a:r>
          </a:p>
        </p:txBody>
      </p:sp>
      <p:sp>
        <p:nvSpPr>
          <p:cNvPr id="13" name="TextBox 12">
            <a:extLst>
              <a:ext uri="{FF2B5EF4-FFF2-40B4-BE49-F238E27FC236}">
                <a16:creationId xmlns:a16="http://schemas.microsoft.com/office/drawing/2014/main" id="{255A0344-200B-0143-A7F0-BD63B8915AD7}"/>
              </a:ext>
            </a:extLst>
          </p:cNvPr>
          <p:cNvSpPr txBox="1"/>
          <p:nvPr/>
        </p:nvSpPr>
        <p:spPr>
          <a:xfrm>
            <a:off x="9367715" y="2459594"/>
            <a:ext cx="1043234" cy="369332"/>
          </a:xfrm>
          <a:prstGeom prst="rect">
            <a:avLst/>
          </a:prstGeom>
          <a:noFill/>
        </p:spPr>
        <p:txBody>
          <a:bodyPr wrap="none" rtlCol="0">
            <a:spAutoFit/>
          </a:bodyPr>
          <a:lstStyle/>
          <a:p>
            <a:r>
              <a:rPr lang="en-US" dirty="0"/>
              <a:t>objective</a:t>
            </a:r>
          </a:p>
        </p:txBody>
      </p:sp>
    </p:spTree>
    <p:extLst>
      <p:ext uri="{BB962C8B-B14F-4D97-AF65-F5344CB8AC3E}">
        <p14:creationId xmlns:p14="http://schemas.microsoft.com/office/powerpoint/2010/main" val="227313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57188"/>
            <a:ext cx="9672638" cy="523220"/>
          </a:xfrm>
          <a:prstGeom prst="rect">
            <a:avLst/>
          </a:prstGeom>
          <a:noFill/>
        </p:spPr>
        <p:txBody>
          <a:bodyPr wrap="square" rtlCol="0">
            <a:spAutoFit/>
          </a:bodyPr>
          <a:lstStyle/>
          <a:p>
            <a:pPr algn="ctr"/>
            <a:r>
              <a:rPr lang="en-US" sz="2800" b="1" dirty="0">
                <a:solidFill>
                  <a:srgbClr val="FABC02"/>
                </a:solidFill>
              </a:rPr>
              <a:t>MARKET OPPORTUNITY ASSESSMENT</a:t>
            </a:r>
          </a:p>
        </p:txBody>
      </p:sp>
      <p:sp>
        <p:nvSpPr>
          <p:cNvPr id="6" name="Rounded Rectangle 5">
            <a:extLst>
              <a:ext uri="{FF2B5EF4-FFF2-40B4-BE49-F238E27FC236}">
                <a16:creationId xmlns:a16="http://schemas.microsoft.com/office/drawing/2014/main" id="{D4868B3A-9492-3145-BF1E-C6A10A3447A1}"/>
              </a:ext>
            </a:extLst>
          </p:cNvPr>
          <p:cNvSpPr/>
          <p:nvPr/>
        </p:nvSpPr>
        <p:spPr>
          <a:xfrm>
            <a:off x="371474" y="880408"/>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8" name="Rounded Rectangle 7">
            <a:extLst>
              <a:ext uri="{FF2B5EF4-FFF2-40B4-BE49-F238E27FC236}">
                <a16:creationId xmlns:a16="http://schemas.microsoft.com/office/drawing/2014/main" id="{B4C4038E-D02D-9945-B7B4-298BC46DCACE}"/>
              </a:ext>
            </a:extLst>
          </p:cNvPr>
          <p:cNvSpPr/>
          <p:nvPr/>
        </p:nvSpPr>
        <p:spPr>
          <a:xfrm>
            <a:off x="4494608" y="880408"/>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9" name="Rounded Rectangle 8">
            <a:extLst>
              <a:ext uri="{FF2B5EF4-FFF2-40B4-BE49-F238E27FC236}">
                <a16:creationId xmlns:a16="http://schemas.microsoft.com/office/drawing/2014/main" id="{F7671BCE-33F1-F84A-9DD4-783B4AA44E99}"/>
              </a:ext>
            </a:extLst>
          </p:cNvPr>
          <p:cNvSpPr/>
          <p:nvPr/>
        </p:nvSpPr>
        <p:spPr>
          <a:xfrm>
            <a:off x="8570117" y="880408"/>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10" name="Rounded Rectangle 9">
            <a:extLst>
              <a:ext uri="{FF2B5EF4-FFF2-40B4-BE49-F238E27FC236}">
                <a16:creationId xmlns:a16="http://schemas.microsoft.com/office/drawing/2014/main" id="{1057E7C2-C9C4-E84A-813A-D5151F4AB7E6}"/>
              </a:ext>
            </a:extLst>
          </p:cNvPr>
          <p:cNvSpPr/>
          <p:nvPr/>
        </p:nvSpPr>
        <p:spPr>
          <a:xfrm>
            <a:off x="371474" y="3837920"/>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BC02"/>
              </a:solidFill>
            </a:endParaRPr>
          </a:p>
        </p:txBody>
      </p:sp>
      <p:sp>
        <p:nvSpPr>
          <p:cNvPr id="11" name="Rounded Rectangle 10">
            <a:extLst>
              <a:ext uri="{FF2B5EF4-FFF2-40B4-BE49-F238E27FC236}">
                <a16:creationId xmlns:a16="http://schemas.microsoft.com/office/drawing/2014/main" id="{2645820E-1F84-C347-833D-F84AEC811964}"/>
              </a:ext>
            </a:extLst>
          </p:cNvPr>
          <p:cNvSpPr/>
          <p:nvPr/>
        </p:nvSpPr>
        <p:spPr>
          <a:xfrm>
            <a:off x="4494608" y="3837920"/>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12" name="Rounded Rectangle 11">
            <a:extLst>
              <a:ext uri="{FF2B5EF4-FFF2-40B4-BE49-F238E27FC236}">
                <a16:creationId xmlns:a16="http://schemas.microsoft.com/office/drawing/2014/main" id="{F410DA53-7ADF-CE4A-9AE5-5BB37002A9C4}"/>
              </a:ext>
            </a:extLst>
          </p:cNvPr>
          <p:cNvSpPr/>
          <p:nvPr/>
        </p:nvSpPr>
        <p:spPr>
          <a:xfrm>
            <a:off x="8622506" y="3837920"/>
            <a:ext cx="2900363" cy="2662892"/>
          </a:xfrm>
          <a:prstGeom prst="round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BC02"/>
              </a:solidFill>
            </a:endParaRPr>
          </a:p>
        </p:txBody>
      </p:sp>
      <p:sp>
        <p:nvSpPr>
          <p:cNvPr id="13" name="TextBox 12">
            <a:extLst>
              <a:ext uri="{FF2B5EF4-FFF2-40B4-BE49-F238E27FC236}">
                <a16:creationId xmlns:a16="http://schemas.microsoft.com/office/drawing/2014/main" id="{10EF112E-BBC4-8D4D-8CCF-B5E48B1A7071}"/>
              </a:ext>
            </a:extLst>
          </p:cNvPr>
          <p:cNvSpPr txBox="1"/>
          <p:nvPr/>
        </p:nvSpPr>
        <p:spPr>
          <a:xfrm>
            <a:off x="8722349" y="4066520"/>
            <a:ext cx="2700676" cy="369332"/>
          </a:xfrm>
          <a:prstGeom prst="rect">
            <a:avLst/>
          </a:prstGeom>
          <a:noFill/>
        </p:spPr>
        <p:txBody>
          <a:bodyPr wrap="none" rtlCol="0">
            <a:spAutoFit/>
          </a:bodyPr>
          <a:lstStyle/>
          <a:p>
            <a:r>
              <a:rPr lang="en-US" dirty="0">
                <a:solidFill>
                  <a:srgbClr val="FABC02"/>
                </a:solidFill>
              </a:rPr>
              <a:t>CHALLENGES TO GROWTH </a:t>
            </a:r>
          </a:p>
        </p:txBody>
      </p:sp>
      <p:sp>
        <p:nvSpPr>
          <p:cNvPr id="14" name="TextBox 13">
            <a:extLst>
              <a:ext uri="{FF2B5EF4-FFF2-40B4-BE49-F238E27FC236}">
                <a16:creationId xmlns:a16="http://schemas.microsoft.com/office/drawing/2014/main" id="{2035AFE0-C449-FA4F-B5A2-D37E579C7814}"/>
              </a:ext>
            </a:extLst>
          </p:cNvPr>
          <p:cNvSpPr txBox="1"/>
          <p:nvPr/>
        </p:nvSpPr>
        <p:spPr>
          <a:xfrm>
            <a:off x="8907335" y="924342"/>
            <a:ext cx="2330703" cy="369332"/>
          </a:xfrm>
          <a:prstGeom prst="rect">
            <a:avLst/>
          </a:prstGeom>
          <a:noFill/>
        </p:spPr>
        <p:txBody>
          <a:bodyPr wrap="none" rtlCol="0">
            <a:spAutoFit/>
          </a:bodyPr>
          <a:lstStyle/>
          <a:p>
            <a:r>
              <a:rPr lang="en-US" dirty="0">
                <a:solidFill>
                  <a:srgbClr val="FABC02"/>
                </a:solidFill>
              </a:rPr>
              <a:t>COMETITIVE ANALYSIS </a:t>
            </a:r>
          </a:p>
        </p:txBody>
      </p:sp>
      <p:sp>
        <p:nvSpPr>
          <p:cNvPr id="15" name="TextBox 14">
            <a:extLst>
              <a:ext uri="{FF2B5EF4-FFF2-40B4-BE49-F238E27FC236}">
                <a16:creationId xmlns:a16="http://schemas.microsoft.com/office/drawing/2014/main" id="{BB911DC8-6304-234E-87D6-BEB4EA1FBEA0}"/>
              </a:ext>
            </a:extLst>
          </p:cNvPr>
          <p:cNvSpPr txBox="1"/>
          <p:nvPr/>
        </p:nvSpPr>
        <p:spPr>
          <a:xfrm>
            <a:off x="4779437" y="990362"/>
            <a:ext cx="2457596" cy="646331"/>
          </a:xfrm>
          <a:prstGeom prst="rect">
            <a:avLst/>
          </a:prstGeom>
          <a:noFill/>
        </p:spPr>
        <p:txBody>
          <a:bodyPr wrap="none" rtlCol="0">
            <a:spAutoFit/>
          </a:bodyPr>
          <a:lstStyle/>
          <a:p>
            <a:pPr algn="ctr"/>
            <a:r>
              <a:rPr lang="en-US" dirty="0">
                <a:solidFill>
                  <a:srgbClr val="FABC02"/>
                </a:solidFill>
              </a:rPr>
              <a:t>PRODUCT PROPOSITION</a:t>
            </a:r>
          </a:p>
          <a:p>
            <a:pPr algn="ctr"/>
            <a:r>
              <a:rPr lang="en-US" dirty="0">
                <a:solidFill>
                  <a:srgbClr val="FABC02"/>
                </a:solidFill>
              </a:rPr>
              <a:t> ANALYSIS </a:t>
            </a:r>
          </a:p>
        </p:txBody>
      </p:sp>
      <p:sp>
        <p:nvSpPr>
          <p:cNvPr id="16" name="TextBox 15">
            <a:extLst>
              <a:ext uri="{FF2B5EF4-FFF2-40B4-BE49-F238E27FC236}">
                <a16:creationId xmlns:a16="http://schemas.microsoft.com/office/drawing/2014/main" id="{0900A2D1-AFCD-6744-B0E3-A3336C3BB016}"/>
              </a:ext>
            </a:extLst>
          </p:cNvPr>
          <p:cNvSpPr txBox="1"/>
          <p:nvPr/>
        </p:nvSpPr>
        <p:spPr>
          <a:xfrm>
            <a:off x="721520" y="1109008"/>
            <a:ext cx="1914563" cy="369332"/>
          </a:xfrm>
          <a:prstGeom prst="rect">
            <a:avLst/>
          </a:prstGeom>
          <a:noFill/>
        </p:spPr>
        <p:txBody>
          <a:bodyPr wrap="none" rtlCol="0">
            <a:spAutoFit/>
          </a:bodyPr>
          <a:lstStyle/>
          <a:p>
            <a:r>
              <a:rPr lang="en-US" dirty="0">
                <a:solidFill>
                  <a:srgbClr val="FABC02"/>
                </a:solidFill>
              </a:rPr>
              <a:t>GROWTH DRIVERS</a:t>
            </a:r>
          </a:p>
        </p:txBody>
      </p:sp>
      <p:sp>
        <p:nvSpPr>
          <p:cNvPr id="18" name="TextBox 17">
            <a:extLst>
              <a:ext uri="{FF2B5EF4-FFF2-40B4-BE49-F238E27FC236}">
                <a16:creationId xmlns:a16="http://schemas.microsoft.com/office/drawing/2014/main" id="{D58385EA-B26D-5E47-A841-B6CE53EEDBEF}"/>
              </a:ext>
            </a:extLst>
          </p:cNvPr>
          <p:cNvSpPr txBox="1"/>
          <p:nvPr/>
        </p:nvSpPr>
        <p:spPr>
          <a:xfrm>
            <a:off x="978257" y="4021782"/>
            <a:ext cx="1657826" cy="369332"/>
          </a:xfrm>
          <a:prstGeom prst="rect">
            <a:avLst/>
          </a:prstGeom>
          <a:noFill/>
        </p:spPr>
        <p:txBody>
          <a:bodyPr wrap="none" rtlCol="0">
            <a:spAutoFit/>
          </a:bodyPr>
          <a:lstStyle/>
          <a:p>
            <a:r>
              <a:rPr lang="en-US" dirty="0">
                <a:solidFill>
                  <a:srgbClr val="FABC02"/>
                </a:solidFill>
              </a:rPr>
              <a:t>MARKET SHARE</a:t>
            </a:r>
          </a:p>
        </p:txBody>
      </p:sp>
      <p:sp>
        <p:nvSpPr>
          <p:cNvPr id="20" name="TextBox 19">
            <a:extLst>
              <a:ext uri="{FF2B5EF4-FFF2-40B4-BE49-F238E27FC236}">
                <a16:creationId xmlns:a16="http://schemas.microsoft.com/office/drawing/2014/main" id="{44792630-ED33-2442-9A85-9E109BF6A3F9}"/>
              </a:ext>
            </a:extLst>
          </p:cNvPr>
          <p:cNvSpPr txBox="1"/>
          <p:nvPr/>
        </p:nvSpPr>
        <p:spPr>
          <a:xfrm>
            <a:off x="4908522" y="4021782"/>
            <a:ext cx="2153154" cy="369332"/>
          </a:xfrm>
          <a:prstGeom prst="rect">
            <a:avLst/>
          </a:prstGeom>
          <a:noFill/>
        </p:spPr>
        <p:txBody>
          <a:bodyPr wrap="none" rtlCol="0">
            <a:spAutoFit/>
          </a:bodyPr>
          <a:lstStyle/>
          <a:p>
            <a:r>
              <a:rPr lang="en-US" dirty="0">
                <a:solidFill>
                  <a:srgbClr val="FABC02"/>
                </a:solidFill>
              </a:rPr>
              <a:t>MARKET LANDSCAPE</a:t>
            </a:r>
          </a:p>
        </p:txBody>
      </p:sp>
    </p:spTree>
    <p:extLst>
      <p:ext uri="{BB962C8B-B14F-4D97-AF65-F5344CB8AC3E}">
        <p14:creationId xmlns:p14="http://schemas.microsoft.com/office/powerpoint/2010/main" val="361290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VALUE PROPOSITION</a:t>
            </a:r>
          </a:p>
        </p:txBody>
      </p:sp>
      <p:graphicFrame>
        <p:nvGraphicFramePr>
          <p:cNvPr id="3" name="Diagram 2">
            <a:extLst>
              <a:ext uri="{FF2B5EF4-FFF2-40B4-BE49-F238E27FC236}">
                <a16:creationId xmlns:a16="http://schemas.microsoft.com/office/drawing/2014/main" id="{5B29A959-1E9C-594E-B243-40C4FCC91C23}"/>
              </a:ext>
            </a:extLst>
          </p:cNvPr>
          <p:cNvGraphicFramePr/>
          <p:nvPr>
            <p:extLst>
              <p:ext uri="{D42A27DB-BD31-4B8C-83A1-F6EECF244321}">
                <p14:modId xmlns:p14="http://schemas.microsoft.com/office/powerpoint/2010/main" val="3354194068"/>
              </p:ext>
            </p:extLst>
          </p:nvPr>
        </p:nvGraphicFramePr>
        <p:xfrm>
          <a:off x="636336" y="1209023"/>
          <a:ext cx="10913980" cy="5339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11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C17564-4AC3-B648-87E9-46155B7F7C63}"/>
              </a:ext>
            </a:extLst>
          </p:cNvPr>
          <p:cNvSpPr txBox="1"/>
          <p:nvPr/>
        </p:nvSpPr>
        <p:spPr>
          <a:xfrm>
            <a:off x="1259681" y="309191"/>
            <a:ext cx="9672638" cy="523220"/>
          </a:xfrm>
          <a:prstGeom prst="rect">
            <a:avLst/>
          </a:prstGeom>
          <a:noFill/>
        </p:spPr>
        <p:txBody>
          <a:bodyPr wrap="square" rtlCol="0">
            <a:spAutoFit/>
          </a:bodyPr>
          <a:lstStyle/>
          <a:p>
            <a:pPr algn="ctr"/>
            <a:r>
              <a:rPr lang="en-IN" sz="2800" b="1" dirty="0">
                <a:solidFill>
                  <a:srgbClr val="FABC02"/>
                </a:solidFill>
                <a:effectLst>
                  <a:outerShdw blurRad="38100" dist="38100" dir="2700000" algn="tl">
                    <a:srgbClr val="000000">
                      <a:alpha val="43137"/>
                    </a:srgbClr>
                  </a:outerShdw>
                </a:effectLst>
              </a:rPr>
              <a:t>STRATEGY</a:t>
            </a:r>
          </a:p>
        </p:txBody>
      </p:sp>
      <p:graphicFrame>
        <p:nvGraphicFramePr>
          <p:cNvPr id="7" name="Diagram 6">
            <a:extLst>
              <a:ext uri="{FF2B5EF4-FFF2-40B4-BE49-F238E27FC236}">
                <a16:creationId xmlns:a16="http://schemas.microsoft.com/office/drawing/2014/main" id="{E0F4920E-840B-B445-9DE3-236F197FD9D6}"/>
              </a:ext>
            </a:extLst>
          </p:cNvPr>
          <p:cNvGraphicFramePr/>
          <p:nvPr>
            <p:extLst>
              <p:ext uri="{D42A27DB-BD31-4B8C-83A1-F6EECF244321}">
                <p14:modId xmlns:p14="http://schemas.microsoft.com/office/powerpoint/2010/main" val="3613861339"/>
              </p:ext>
            </p:extLst>
          </p:nvPr>
        </p:nvGraphicFramePr>
        <p:xfrm>
          <a:off x="-1564640" y="83241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397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158</Words>
  <Application>Microsoft Macintosh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Hiragino Kaku Gothic Std W8</vt:lpstr>
      <vt:lpstr>Apple Chancery</vt: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2019-11-14T06:49:10Z</dcterms:created>
  <dcterms:modified xsi:type="dcterms:W3CDTF">2019-11-14T08:12:36Z</dcterms:modified>
</cp:coreProperties>
</file>