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7"/>
  </p:normalViewPr>
  <p:slideViewPr>
    <p:cSldViewPr snapToGrid="0" snapToObjects="1">
      <p:cViewPr varScale="1">
        <p:scale>
          <a:sx n="121" d="100"/>
          <a:sy n="121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5299-AA05-D94E-B2D0-20B286C4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4128-20D1-1248-9D18-8AFBCB3E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BD392-2369-F04D-9213-54CD410C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4A02-D998-E94B-AFB1-61570785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DA4A-32F7-DB42-A055-6D3B3F79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3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77AE-0765-E244-9610-4A7AB0B5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2F1C4-00C0-A149-95EF-536452039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484F-06B9-FD4A-90BF-B47426D5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247C-613E-CB43-8ED4-1F8A2C42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12D96-B28B-E044-BF63-EF640D5C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460E9-6F4F-5B42-A518-7AC7D7463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4D0A0-8F26-C545-B48D-7E6EAE71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B8F1-6257-E54D-8CEB-D08F0500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69D2-E4AA-474E-AF1B-7BA401DF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3A43-8BDE-8144-875F-D96BD2F0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0C4-E507-C245-B219-5354D92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B119-90E1-5A4B-A2D0-311648DA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5F0C-947E-DF4C-9AAF-FAF32A75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2AF4-F533-8D4F-BB13-866E64D1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3722-8784-0840-B03B-6922931C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65A1-3CBC-6F4F-81CB-AA268D34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704F4-E8B3-E94E-A418-8A02BDF2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CD9C5-1662-3C46-911D-8503AD05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EBC6-94DE-5944-B408-AEF178F0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BF64-5349-1249-A2F2-8E9F70C5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96C7-F064-044B-96F6-9C2999B1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E74C-C7E3-5D4A-8DB1-654B0D91F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C222-8626-F142-BBFF-3C9AC1CD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A9B5-F6E5-ED4B-83CB-17359421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7E373-EBA2-7740-B933-DDB9AA3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BB09C-7206-524A-ABD8-28885ACD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C1B2-C3D4-2D46-9D46-2B9388FF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3AA87-46E6-9747-82BE-145633A3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004DA-852A-D44C-AE2A-CD557FF3E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D796D-CF57-6A40-8F22-43C9364F9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F1A95-44A6-E34B-8E22-CBE3A8D72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0099-82C7-4349-A3F1-B6ADC1B2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170B1-2F2F-0E41-8A22-723F959B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8A8F-FC7A-B44E-B2CD-46522CEB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082F-A4A2-234C-80BE-C197D81C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70AE1-9A23-FF45-9AFE-04733E55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E2761-F0C1-C34C-AD08-794FD7EB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CC427-6908-7B42-A4DF-86C0CB1F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7F602-81C6-7A46-9D71-04508254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65D16-D45E-6D47-A13F-F692244D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C8F1-DD17-AF44-9E24-69F2D74E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3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CF47-56E1-7548-9A11-593494BC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1DE2-8715-9540-AE26-E5C48D19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2351-F5F9-8640-8A16-7A04EA4E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27C75-9A57-0448-A4B5-C1E2179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85D1-E739-C44A-A80F-6DF29C35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75282-6D67-B34F-9DF2-2A26EF6F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565B-2CB3-1048-919D-D78B3090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869E-6F3B-2E45-92A3-09E52746C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8EF7C-C06F-8E4D-9F3C-1717E1D4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FA479-4415-B84B-A84A-974132A0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DFD75-41DD-3147-958B-0C9C79AE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B40D1-7403-CE4F-8F2C-63134F1F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F0242-EB11-A343-87A4-4A2163FB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A0C4-BAB0-6F47-8E5B-917C67AD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22A3-7086-A24F-8194-94742FB8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436C-2E2A-5948-AE5D-846240171C4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2D93-8464-4741-B080-5E025B4C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310F-3A01-F141-B08A-58044D6A5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010D-2AF2-1F4F-B877-022EAE47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2019-11-14T06:49:10Z</dcterms:created>
  <dcterms:modified xsi:type="dcterms:W3CDTF">2019-11-14T06:50:56Z</dcterms:modified>
</cp:coreProperties>
</file>