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06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5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4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7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7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0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0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C836-956C-0824-231C-11689CEB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964268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 Python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06AF44-97EF-BC15-8D7C-7F278CC4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889" y="796560"/>
            <a:ext cx="1530221" cy="15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75BB-C592-EDF8-D4E7-402294DC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FB3E0-603E-60B7-FC6A-DAEFA50DE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2" y="1463366"/>
            <a:ext cx="6145935" cy="31832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6F43D-8D86-A0DD-284D-1FA6D593D130}"/>
              </a:ext>
            </a:extLst>
          </p:cNvPr>
          <p:cNvSpPr txBox="1"/>
          <p:nvPr/>
        </p:nvSpPr>
        <p:spPr>
          <a:xfrm>
            <a:off x="6960634" y="2088841"/>
            <a:ext cx="523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Scientist/Engineer at BitsKraft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3 years of industry experience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9A6AB-7C02-832A-9FE3-787EE490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5" y="768041"/>
            <a:ext cx="2457450" cy="695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4CB0D-76EC-4656-1116-E4F7370D3492}"/>
              </a:ext>
            </a:extLst>
          </p:cNvPr>
          <p:cNvSpPr txBox="1"/>
          <p:nvPr/>
        </p:nvSpPr>
        <p:spPr>
          <a:xfrm>
            <a:off x="6774022" y="3927365"/>
            <a:ext cx="4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Graduated Computer Engineering (2021)</a:t>
            </a:r>
          </a:p>
        </p:txBody>
      </p:sp>
    </p:spTree>
    <p:extLst>
      <p:ext uri="{BB962C8B-B14F-4D97-AF65-F5344CB8AC3E}">
        <p14:creationId xmlns:p14="http://schemas.microsoft.com/office/powerpoint/2010/main" val="16261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99C9-15D6-6E1F-012B-51B0D505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D34C-6366-4035-4576-5F910D48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Guido van Rossum at 1991.</a:t>
            </a:r>
          </a:p>
          <a:p>
            <a:r>
              <a:rPr lang="en-US" dirty="0"/>
              <a:t>Easy to learn and powerful programming language.</a:t>
            </a:r>
          </a:p>
          <a:p>
            <a:r>
              <a:rPr lang="en-US" dirty="0"/>
              <a:t>General purpose programming language with wide range of applications including web development, data analysis, artificial intelligence, scientific computing, and more.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67009C-4C10-A659-88F1-D5815BDB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696" y="5091585"/>
            <a:ext cx="1530221" cy="1530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D3971-10EC-DAB4-FDE3-5EB98125874F}"/>
              </a:ext>
            </a:extLst>
          </p:cNvPr>
          <p:cNvSpPr txBox="1"/>
          <p:nvPr/>
        </p:nvSpPr>
        <p:spPr>
          <a:xfrm>
            <a:off x="3424334" y="567203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https://www.python.org/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2422F-DB03-4485-1D2C-2C8B7BE31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058" y="1410385"/>
            <a:ext cx="2001417" cy="13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9783-32CA-19F7-6657-30096BF4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E7ED-15FC-EB61-2FA5-6BA3C59F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r>
              <a:rPr lang="en-US" dirty="0"/>
              <a:t>Beginner Friendly and easy </a:t>
            </a:r>
            <a:r>
              <a:rPr lang="en-US"/>
              <a:t>learning curve6</a:t>
            </a:r>
            <a:endParaRPr lang="en-US" dirty="0"/>
          </a:p>
          <a:p>
            <a:r>
              <a:rPr lang="en-US" dirty="0"/>
              <a:t>Easy to Use, Code, Read and Debug</a:t>
            </a:r>
          </a:p>
          <a:p>
            <a:r>
              <a:rPr lang="en-US" dirty="0"/>
              <a:t>Dynamically Typed and Interpreted Language</a:t>
            </a:r>
          </a:p>
          <a:p>
            <a:r>
              <a:rPr lang="en-US" dirty="0"/>
              <a:t>Object Oriented Programming Capabilities</a:t>
            </a:r>
          </a:p>
          <a:p>
            <a:r>
              <a:rPr lang="en-US" dirty="0"/>
              <a:t>Extensive Range of Library and Frameworks</a:t>
            </a:r>
          </a:p>
          <a:p>
            <a:r>
              <a:rPr lang="en-US" dirty="0"/>
              <a:t>Versatility –wide range of applications.</a:t>
            </a:r>
          </a:p>
          <a:p>
            <a:r>
              <a:rPr lang="en-US" dirty="0"/>
              <a:t>Strong Community Support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4727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C09-E2EC-D7F5-C274-2F33048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2DC5-39CE-F272-982F-79E8BDA7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FCBF-8443-17A2-6490-CBAE6EBD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0B91-010E-3C85-83DE-96ED7CD8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FCFD-6930-B6EC-5488-7D77B96B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0FE4-FEAE-F242-91CD-0176C4A7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  <a:p>
            <a:r>
              <a:rPr lang="en-US" dirty="0"/>
              <a:t>In python you can use swapping in one line.</a:t>
            </a:r>
          </a:p>
          <a:p>
            <a:r>
              <a:rPr lang="en-US" dirty="0"/>
              <a:t>a = 5</a:t>
            </a:r>
          </a:p>
          <a:p>
            <a:r>
              <a:rPr lang="en-US" dirty="0"/>
              <a:t>b = 4</a:t>
            </a:r>
          </a:p>
          <a:p>
            <a:r>
              <a:rPr lang="en-US" dirty="0"/>
              <a:t>a, b = b,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02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154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Introduction to  Python</vt:lpstr>
      <vt:lpstr>About Me</vt:lpstr>
      <vt:lpstr>Python</vt:lpstr>
      <vt:lpstr>Features of Python</vt:lpstr>
      <vt:lpstr>PowerPoint Presentation</vt:lpstr>
      <vt:lpstr>PowerPoint Presentation</vt:lpstr>
      <vt:lpstr>TIP OF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</dc:title>
  <dc:creator>Suman Paudel</dc:creator>
  <cp:lastModifiedBy>Suman Paudel</cp:lastModifiedBy>
  <cp:revision>1</cp:revision>
  <dcterms:created xsi:type="dcterms:W3CDTF">2024-02-17T10:19:26Z</dcterms:created>
  <dcterms:modified xsi:type="dcterms:W3CDTF">2024-02-17T12:12:22Z</dcterms:modified>
</cp:coreProperties>
</file>