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658" y="-13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6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2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3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6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062735"/>
            <a:ext cx="5308866" cy="1196938"/>
          </a:xfrm>
        </p:spPr>
        <p:txBody>
          <a:bodyPr/>
          <a:lstStyle/>
          <a:p>
            <a:r>
              <a:rPr lang="en-US" sz="2400" b="1" dirty="0"/>
              <a:t>PLANT DISEASES DETECTION &amp; </a:t>
            </a:r>
            <a:br>
              <a:rPr lang="en-US" sz="2400" b="1" dirty="0"/>
            </a:br>
            <a:r>
              <a:rPr lang="en-US" sz="2400" b="1" dirty="0"/>
              <a:t>CLASSIFICATION </a:t>
            </a:r>
            <a:br>
              <a:rPr lang="en-US" sz="2400" dirty="0"/>
            </a:br>
            <a:r>
              <a:rPr lang="en-US" sz="2000" dirty="0"/>
              <a:t>USING DEEP LEARNING TECHNIQUES</a:t>
            </a:r>
            <a:endParaRPr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Team Members:</a:t>
            </a:r>
          </a:p>
          <a:p>
            <a:r>
              <a:rPr dirty="0"/>
              <a:t>Abrar Ahmed - 12023006015040</a:t>
            </a:r>
          </a:p>
          <a:p>
            <a:r>
              <a:rPr dirty="0" err="1"/>
              <a:t>Atrika</a:t>
            </a:r>
            <a:r>
              <a:rPr dirty="0"/>
              <a:t> Show - 12023006015114</a:t>
            </a:r>
          </a:p>
          <a:p>
            <a:r>
              <a:rPr dirty="0"/>
              <a:t>Suman Paul - 12023006015035</a:t>
            </a:r>
          </a:p>
          <a:p>
            <a:r>
              <a:rPr dirty="0"/>
              <a:t>Sudip </a:t>
            </a:r>
            <a:r>
              <a:rPr dirty="0" err="1"/>
              <a:t>Pattanayak</a:t>
            </a:r>
            <a:r>
              <a:rPr dirty="0"/>
              <a:t> - 12023006015030</a:t>
            </a:r>
          </a:p>
          <a:p>
            <a:r>
              <a:rPr dirty="0"/>
              <a:t>Manshi Chaturvedi - 12023006015071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034232" cy="3645194"/>
          </a:xfrm>
        </p:spPr>
        <p:txBody>
          <a:bodyPr>
            <a:normAutofit fontScale="92500"/>
          </a:bodyPr>
          <a:lstStyle/>
          <a:p>
            <a:r>
              <a:rPr dirty="0"/>
              <a:t>The project aims to design a machine learning model for detecting potato plant diseases like early blight and late blight using a CNN implemented with TensorFlow. The model achieves 99% accuracy in classifying leaves into healthy, early blight, or late blight categories.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80C26-AFDA-E9F7-2F26-FADAA8AA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13" y="2703869"/>
            <a:ext cx="3048000" cy="31168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4" y="2490135"/>
            <a:ext cx="3519948" cy="3664859"/>
          </a:xfrm>
        </p:spPr>
        <p:txBody>
          <a:bodyPr>
            <a:normAutofit lnSpcReduction="10000"/>
          </a:bodyPr>
          <a:lstStyle/>
          <a:p>
            <a:r>
              <a:rPr dirty="0"/>
              <a:t>Develop a machine learning model for potato leaf disease detection.</a:t>
            </a:r>
          </a:p>
          <a:p>
            <a:r>
              <a:rPr dirty="0"/>
              <a:t>Classify leaf images into healthy, early blight, and late blight categories.</a:t>
            </a:r>
          </a:p>
          <a:p>
            <a:r>
              <a:rPr dirty="0"/>
              <a:t>Support farmers by providing early disease detection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35F0A-516C-DBE3-7A3F-4A2F9210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9954" y="2880852"/>
            <a:ext cx="3631659" cy="2615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2490135"/>
            <a:ext cx="4094018" cy="3779047"/>
          </a:xfrm>
        </p:spPr>
        <p:txBody>
          <a:bodyPr>
            <a:normAutofit/>
          </a:bodyPr>
          <a:lstStyle/>
          <a:p>
            <a:r>
              <a:rPr dirty="0"/>
              <a:t>Used Convolutional Neural Networks (CNN) for image classification.</a:t>
            </a:r>
          </a:p>
          <a:p>
            <a:r>
              <a:rPr dirty="0"/>
              <a:t>Preprocessed images: resized to 256x256 pixels, normalized pixel values.</a:t>
            </a:r>
          </a:p>
          <a:p>
            <a:r>
              <a:rPr dirty="0"/>
              <a:t>Data augmentation techniques: rotation, flipping, zooming.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D2B05-B816-3361-B158-F94776AF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4" y="2673927"/>
            <a:ext cx="3629891" cy="3131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98" y="2490135"/>
            <a:ext cx="7433186" cy="1550923"/>
          </a:xfrm>
        </p:spPr>
        <p:txBody>
          <a:bodyPr/>
          <a:lstStyle/>
          <a:p>
            <a:r>
              <a:rPr dirty="0"/>
              <a:t>Achieved 99% accuracy on test data.</a:t>
            </a:r>
          </a:p>
          <a:p>
            <a:r>
              <a:rPr dirty="0"/>
              <a:t>No misclassifications observed in the confusion matrix.</a:t>
            </a:r>
          </a:p>
          <a:p>
            <a:r>
              <a:rPr dirty="0"/>
              <a:t>High generalization and robustness demonstrated.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12AA7-23FE-ED02-2760-9684ED93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16" y="3971784"/>
            <a:ext cx="5329083" cy="22211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variability due to environmental conditions.</a:t>
            </a:r>
          </a:p>
          <a:p>
            <a:r>
              <a:t>Balancing data augmentation to avoid overfitting.</a:t>
            </a:r>
          </a:p>
          <a:p>
            <a:r>
              <a:t>Generalizing the model for real-world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DC4FA-962B-0718-60AC-D0441241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6" y="4026825"/>
            <a:ext cx="6900334" cy="2179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2490136"/>
            <a:ext cx="7606146" cy="1901756"/>
          </a:xfrm>
        </p:spPr>
        <p:txBody>
          <a:bodyPr/>
          <a:lstStyle/>
          <a:p>
            <a:r>
              <a:rPr dirty="0"/>
              <a:t>Expand dataset for improved robustness.</a:t>
            </a:r>
          </a:p>
          <a:p>
            <a:r>
              <a:rPr dirty="0"/>
              <a:t>Develop mobile and web-based real-time detection applications.</a:t>
            </a:r>
          </a:p>
          <a:p>
            <a:r>
              <a:rPr dirty="0"/>
              <a:t>Adapt the model to other crops beyond potatoes.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695FA-2E88-467A-4E4A-66D66F7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3" y="4391892"/>
            <a:ext cx="4899506" cy="17872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Ferentinos, K. P. (2018). 'Deep learning models for plant disease detection.'</a:t>
            </a:r>
          </a:p>
          <a:p>
            <a:r>
              <a:t>Mohanty, S. P., Hughes, D. P., &amp; Salathe, M. (2016). 'Using deep learning for plant disease detection.'</a:t>
            </a:r>
          </a:p>
          <a:p>
            <a:r>
              <a:t>Shorten, C., &amp; Khoshgoftaar, T. M. (2019). 'A survey on image data augmentation for deep learning.'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291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PLANT DISEASES DETECTION &amp;  CLASSIFICATION  USING DEEP LEARNING TECHNIQUES</vt:lpstr>
      <vt:lpstr>Abstract</vt:lpstr>
      <vt:lpstr>Objectives</vt:lpstr>
      <vt:lpstr>Methodology</vt:lpstr>
      <vt:lpstr>Results</vt:lpstr>
      <vt:lpstr>Challenges</vt:lpstr>
      <vt:lpstr>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sudip pattanayak</cp:lastModifiedBy>
  <cp:revision>3</cp:revision>
  <dcterms:created xsi:type="dcterms:W3CDTF">2013-01-27T09:14:16Z</dcterms:created>
  <dcterms:modified xsi:type="dcterms:W3CDTF">2024-11-25T19:02:31Z</dcterms:modified>
  <cp:category/>
</cp:coreProperties>
</file>