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88119" autoAdjust="0"/>
  </p:normalViewPr>
  <p:slideViewPr>
    <p:cSldViewPr snapToGrid="0">
      <p:cViewPr varScale="1">
        <p:scale>
          <a:sx n="88" d="100"/>
          <a:sy n="88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9085-5457-4BBA-858E-5A486D639742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702F7-1319-4A48-8796-69EA35887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11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Database: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school_management.dbTables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	User: id, name, email, password, type of user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	Students: id, name, email, address, parent full name, course enrolled, academic year enrolled, faculty, grades obtained, attendance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	Faculty: id, name, email, address, course teaching, academic year, qualification, department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	Admin: id, name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	Courses: id,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course_title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course_description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academic_year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department, fees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	Department: id,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department_nameFuture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fees tracking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Add HR as a user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Add parent as a user - see their children’s progress in grades and attendance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Automatic emails to parents for missed classes</a:t>
            </a: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Login: student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/profile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coursesLogin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 faculty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/profile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coursesLogin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: admin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/students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/faculty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/courses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/department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702F7-1319-4A48-8796-69EA3588717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18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702F7-1319-4A48-8796-69EA3588717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67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702F7-1319-4A48-8796-69EA3588717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95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702F7-1319-4A48-8796-69EA3588717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554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702F7-1319-4A48-8796-69EA3588717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22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A5F4-664B-091C-73A2-612828459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6CE35-34FE-2E47-DD64-9E8451AB3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ACD7-FC6F-AAF8-B2DC-CF5E82A7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D26B-21EB-E123-31CC-7102B639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1E96-CB9F-2923-0C97-A1E501A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24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42F8-FD47-5720-7E54-D112AD28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F4EA5-F84C-F966-B92B-CC2E4A1BA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0F15-73CB-16FB-F6D7-C4A3E6CF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2A07-B23D-3790-485B-A5B37840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CAD5-AC45-2E2A-60C2-A390FC56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57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2A9C4-BC92-B69F-715C-6CEDEC3E9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BC45D-3AF1-B5DA-9A04-E5A01FCD4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DEE0-6084-D02A-BC00-F191CD11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139B-29C6-D10E-FD14-06CBA095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8143-080A-8CCB-8BC5-025310E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31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2F9B-7014-41D6-A839-52B63244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74CA-78F5-FE64-8EE3-6CD961C1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81D0-0235-4700-71EF-384DBDCD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026AA-49F8-075D-D1A6-4EC7DB2E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FC5A-2F35-EE93-4334-030E85EA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78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3523-E04C-EA29-379A-9D1E6D85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6A66F-E84B-C2A0-4DE7-983043C6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6159-95F1-F0FD-DEFC-9BF5EE8D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E888-5051-9234-0625-CD7B5A15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A5535-2448-7DF3-1C7B-51422876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8A0-2B89-CAF7-645C-EB6988EB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E5EE-4121-BCFB-4DFE-7A59CDEF1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08C53-8F07-A8C0-810B-A1F69BA0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465EF-171A-C4CD-0669-57DB3B48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BD906-A36F-11EA-C93A-D6DD4FA8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1B8FB-B0E1-4D96-9AE2-471A9565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46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153F-6E20-C735-01E6-FFB4357D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C9F64-6ADC-1A23-384C-4B49E795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C8E3B-AD10-7EE3-E436-7304D8B7F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9F8A1-0EF4-6783-8608-74EDD8765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455A6-EC55-D486-9A2C-A8B553558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A9737-346B-BE15-9110-D2DC4CE1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424A3-25BF-046A-AC81-4C8AFC90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90EFB-60A2-59A0-CE42-7DB92FD2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32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9135-0242-9FB0-8E6F-C4095AAF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880D0-790B-04F7-A31C-1436A4D9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C72A0-B50C-6292-DF05-892CA8A9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9AC71-B9E7-B865-9C57-DA016A89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C0853-E260-85EB-5C2E-72D43749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5E9FB-283D-EB58-5154-02A30B57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0E44-EA13-DCEC-6252-C1FF91C6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31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9171-9373-4637-010F-21594408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A9D2-B5F3-5A25-605D-96EBBC5E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1BB9B-AF84-2A5A-8257-0B3B00ACC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FCB47-57F5-63A6-0097-9E1904DC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6677D-1215-718A-4670-98F43791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A1108-3B6F-7B6A-235C-00A73EDA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15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4C77-F9EF-80B1-DED7-7D319E7C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870BF-D5DE-E326-DCB5-9C0409814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E9751-8D95-80DE-3388-79A949281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3D48B-44A6-15C3-3806-5570CBC6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7A3B-2931-470C-930B-ABA4772AAA6B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1DCEB-1B33-20F1-1B4B-22EE1FF7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CA0-58BA-38D5-B4A9-769C5141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1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832E6-19D7-C2C9-CE2F-0EF36067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F86CB-C424-272C-7867-E0E86E832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4AA3D-1E4D-5067-61D3-8F15834C9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7A3B-2931-470C-930B-ABA4772AAA6B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BB493-8A58-F2A9-682F-3656119A9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D96F8-58CC-1EBF-5D9C-189F9DAC5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248C1-3D6E-422D-A170-92F4F03787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91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A115-AE4D-9B87-D13A-1320F06CB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60838"/>
          </a:xfrm>
        </p:spPr>
        <p:txBody>
          <a:bodyPr/>
          <a:lstStyle/>
          <a:p>
            <a:r>
              <a:rPr lang="en-CA" dirty="0"/>
              <a:t>School Master</a:t>
            </a:r>
            <a:br>
              <a:rPr lang="en-CA" dirty="0"/>
            </a:br>
            <a:br>
              <a:rPr lang="en-CA" dirty="0"/>
            </a:br>
            <a:r>
              <a:rPr lang="en-CA" sz="3200" dirty="0"/>
              <a:t>wireframe</a:t>
            </a:r>
            <a:br>
              <a:rPr lang="en-CA" sz="3200" dirty="0"/>
            </a:br>
            <a:r>
              <a:rPr lang="en-CA" sz="3200" dirty="0"/>
              <a:t>Group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15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B89922-39AA-2246-6880-29FAC21EC7BE}"/>
              </a:ext>
            </a:extLst>
          </p:cNvPr>
          <p:cNvSpPr/>
          <p:nvPr/>
        </p:nvSpPr>
        <p:spPr>
          <a:xfrm>
            <a:off x="4438788" y="2583739"/>
            <a:ext cx="2043289" cy="3951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657B46-B150-678F-9D8D-DAFE9590CB39}"/>
              </a:ext>
            </a:extLst>
          </p:cNvPr>
          <p:cNvSpPr/>
          <p:nvPr/>
        </p:nvSpPr>
        <p:spPr>
          <a:xfrm>
            <a:off x="4438790" y="4771540"/>
            <a:ext cx="2043289" cy="3951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Sign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3E666F-9B32-2C9C-73AE-55C0AEAB4B91}"/>
              </a:ext>
            </a:extLst>
          </p:cNvPr>
          <p:cNvSpPr/>
          <p:nvPr/>
        </p:nvSpPr>
        <p:spPr>
          <a:xfrm>
            <a:off x="4438788" y="1430439"/>
            <a:ext cx="6705601" cy="85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3" rtlCol="0" anchor="ctr"/>
          <a:lstStyle/>
          <a:p>
            <a:r>
              <a:rPr lang="en-CA" dirty="0"/>
              <a:t>Input form elements:</a:t>
            </a:r>
          </a:p>
          <a:p>
            <a:pPr algn="ctr"/>
            <a:r>
              <a:rPr lang="en-CA" dirty="0"/>
              <a:t>Username: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Password: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SUBMIT </a:t>
            </a:r>
            <a:r>
              <a:rPr lang="en-CA" dirty="0" err="1"/>
              <a:t>btn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E1CC1-EC82-2059-0530-27E8CEE70897}"/>
              </a:ext>
            </a:extLst>
          </p:cNvPr>
          <p:cNvSpPr/>
          <p:nvPr/>
        </p:nvSpPr>
        <p:spPr>
          <a:xfrm>
            <a:off x="942622" y="434622"/>
            <a:ext cx="10651067" cy="85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School Master Logo</a:t>
            </a:r>
          </a:p>
          <a:p>
            <a:pPr algn="r"/>
            <a:r>
              <a:rPr lang="en-CA" dirty="0"/>
              <a:t>Home / student /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5F6D9-8CFA-7DDE-C137-081A63A722E2}"/>
              </a:ext>
            </a:extLst>
          </p:cNvPr>
          <p:cNvSpPr txBox="1"/>
          <p:nvPr/>
        </p:nvSpPr>
        <p:spPr>
          <a:xfrm>
            <a:off x="942622" y="1840088"/>
            <a:ext cx="2455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Description of what</a:t>
            </a:r>
          </a:p>
          <a:p>
            <a:r>
              <a:rPr lang="en-CA" dirty="0"/>
              <a:t>This app does ….</a:t>
            </a:r>
          </a:p>
          <a:p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Lorem ipsum dolor sit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amet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consectetur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adipiscing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elit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sed do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eiusmod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tempor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incididunt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labore et dolore magna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aliqua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. Ut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enim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ad minim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veniam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qu</a:t>
            </a:r>
            <a:endParaRPr lang="en-CA" dirty="0"/>
          </a:p>
          <a:p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EE474-9365-E5E5-DDD0-14F1A3294043}"/>
              </a:ext>
            </a:extLst>
          </p:cNvPr>
          <p:cNvSpPr/>
          <p:nvPr/>
        </p:nvSpPr>
        <p:spPr>
          <a:xfrm>
            <a:off x="942621" y="5418667"/>
            <a:ext cx="10651067" cy="85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5CB1F2-E8EC-9A02-709B-A7743C518708}"/>
              </a:ext>
            </a:extLst>
          </p:cNvPr>
          <p:cNvSpPr/>
          <p:nvPr/>
        </p:nvSpPr>
        <p:spPr>
          <a:xfrm>
            <a:off x="4438788" y="3278568"/>
            <a:ext cx="6705601" cy="1366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3" rtlCol="0" anchor="ctr"/>
          <a:lstStyle/>
          <a:p>
            <a:r>
              <a:rPr lang="en-CA" dirty="0"/>
              <a:t>Input form elements: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Username:</a:t>
            </a:r>
          </a:p>
          <a:p>
            <a:pPr algn="ctr"/>
            <a:r>
              <a:rPr lang="en-CA" dirty="0"/>
              <a:t>Password: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First name:</a:t>
            </a:r>
          </a:p>
          <a:p>
            <a:pPr algn="ctr"/>
            <a:r>
              <a:rPr lang="en-CA" dirty="0"/>
              <a:t>Last Name:</a:t>
            </a:r>
          </a:p>
          <a:p>
            <a:pPr algn="ctr"/>
            <a:r>
              <a:rPr lang="en-CA" dirty="0"/>
              <a:t>Email Address:</a:t>
            </a:r>
          </a:p>
          <a:p>
            <a:pPr algn="ctr"/>
            <a:r>
              <a:rPr lang="en-CA" dirty="0"/>
              <a:t>User-type </a:t>
            </a:r>
          </a:p>
          <a:p>
            <a:pPr algn="ctr"/>
            <a:r>
              <a:rPr lang="en-CA" dirty="0"/>
              <a:t>[</a:t>
            </a:r>
            <a:r>
              <a:rPr lang="en-CA" dirty="0" err="1"/>
              <a:t>stu</a:t>
            </a:r>
            <a:r>
              <a:rPr lang="en-CA" dirty="0"/>
              <a:t>, fac, admin]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SUBMIT </a:t>
            </a:r>
            <a:r>
              <a:rPr lang="en-CA" dirty="0" err="1"/>
              <a:t>btn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328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AE1CC1-EC82-2059-0530-27E8CEE70897}"/>
              </a:ext>
            </a:extLst>
          </p:cNvPr>
          <p:cNvSpPr/>
          <p:nvPr/>
        </p:nvSpPr>
        <p:spPr>
          <a:xfrm>
            <a:off x="942622" y="434622"/>
            <a:ext cx="10651067" cy="85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Student dashboard</a:t>
            </a:r>
          </a:p>
          <a:p>
            <a:pPr algn="r"/>
            <a:r>
              <a:rPr lang="en-CA" dirty="0"/>
              <a:t>Home / student /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5F6D9-8CFA-7DDE-C137-081A63A722E2}"/>
              </a:ext>
            </a:extLst>
          </p:cNvPr>
          <p:cNvSpPr txBox="1"/>
          <p:nvPr/>
        </p:nvSpPr>
        <p:spPr>
          <a:xfrm>
            <a:off x="942622" y="1840088"/>
            <a:ext cx="24101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Description of what</a:t>
            </a:r>
          </a:p>
          <a:p>
            <a:r>
              <a:rPr lang="en-CA" dirty="0"/>
              <a:t>This app does ….</a:t>
            </a:r>
          </a:p>
          <a:p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Lorem ipsum dolor sit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amet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consectetur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adipiscing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elit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sed do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eiusmod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tempor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incididunt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labore et dolore magna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aliqua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. Ut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enim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ad minim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veniam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qu</a:t>
            </a:r>
            <a:endParaRPr lang="en-CA" dirty="0"/>
          </a:p>
          <a:p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EE474-9365-E5E5-DDD0-14F1A3294043}"/>
              </a:ext>
            </a:extLst>
          </p:cNvPr>
          <p:cNvSpPr/>
          <p:nvPr/>
        </p:nvSpPr>
        <p:spPr>
          <a:xfrm>
            <a:off x="942621" y="5418667"/>
            <a:ext cx="10651067" cy="85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760B5E-7882-21E5-CF94-7937F63DBCB4}"/>
              </a:ext>
            </a:extLst>
          </p:cNvPr>
          <p:cNvSpPr/>
          <p:nvPr/>
        </p:nvSpPr>
        <p:spPr>
          <a:xfrm>
            <a:off x="3789678" y="1568164"/>
            <a:ext cx="7804010" cy="3721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8FB621-4D8A-B764-4D07-FC4771E68AC2}"/>
              </a:ext>
            </a:extLst>
          </p:cNvPr>
          <p:cNvSpPr/>
          <p:nvPr/>
        </p:nvSpPr>
        <p:spPr>
          <a:xfrm>
            <a:off x="4441372" y="1983377"/>
            <a:ext cx="1140823" cy="3309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Edit profile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2D61A0-7259-381C-A669-20C4B52A5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71902"/>
              </p:ext>
            </p:extLst>
          </p:nvPr>
        </p:nvGraphicFramePr>
        <p:xfrm>
          <a:off x="6019073" y="1859280"/>
          <a:ext cx="5423991" cy="579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348">
                  <a:extLst>
                    <a:ext uri="{9D8B030D-6E8A-4147-A177-3AD203B41FA5}">
                      <a16:colId xmlns:a16="http://schemas.microsoft.com/office/drawing/2014/main" val="1977723658"/>
                    </a:ext>
                  </a:extLst>
                </a:gridCol>
                <a:gridCol w="1056348">
                  <a:extLst>
                    <a:ext uri="{9D8B030D-6E8A-4147-A177-3AD203B41FA5}">
                      <a16:colId xmlns:a16="http://schemas.microsoft.com/office/drawing/2014/main" val="3731825694"/>
                    </a:ext>
                  </a:extLst>
                </a:gridCol>
                <a:gridCol w="1056348">
                  <a:extLst>
                    <a:ext uri="{9D8B030D-6E8A-4147-A177-3AD203B41FA5}">
                      <a16:colId xmlns:a16="http://schemas.microsoft.com/office/drawing/2014/main" val="2915539679"/>
                    </a:ext>
                  </a:extLst>
                </a:gridCol>
                <a:gridCol w="1403539">
                  <a:extLst>
                    <a:ext uri="{9D8B030D-6E8A-4147-A177-3AD203B41FA5}">
                      <a16:colId xmlns:a16="http://schemas.microsoft.com/office/drawing/2014/main" val="3947593428"/>
                    </a:ext>
                  </a:extLst>
                </a:gridCol>
                <a:gridCol w="851408">
                  <a:extLst>
                    <a:ext uri="{9D8B030D-6E8A-4147-A177-3AD203B41FA5}">
                      <a16:colId xmlns:a16="http://schemas.microsoft.com/office/drawing/2014/main" val="3963005587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r>
                        <a:rPr lang="en-CA" sz="1200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Emergency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57127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957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D99DD7-A551-37D0-8415-6AF2D83A9CE1}"/>
              </a:ext>
            </a:extLst>
          </p:cNvPr>
          <p:cNvSpPr txBox="1"/>
          <p:nvPr/>
        </p:nvSpPr>
        <p:spPr>
          <a:xfrm>
            <a:off x="4376057" y="2921911"/>
            <a:ext cx="2669177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b="1" dirty="0"/>
              <a:t>Courses enrolled: </a:t>
            </a:r>
          </a:p>
          <a:p>
            <a:r>
              <a:rPr lang="en-CA" sz="1600" dirty="0"/>
              <a:t>&lt;</a:t>
            </a:r>
            <a:r>
              <a:rPr lang="en-CA" sz="1600" dirty="0" err="1"/>
              <a:t>ul</a:t>
            </a:r>
            <a:r>
              <a:rPr lang="en-CA" sz="1600" dirty="0"/>
              <a:t>&gt;</a:t>
            </a:r>
          </a:p>
          <a:p>
            <a:r>
              <a:rPr lang="en-CA" sz="1600" dirty="0"/>
              <a:t>+ Academic semester</a:t>
            </a:r>
          </a:p>
          <a:p>
            <a:r>
              <a:rPr lang="en-CA" sz="1600" dirty="0"/>
              <a:t>	&lt;li&gt;courses&lt;/li&gt;</a:t>
            </a:r>
          </a:p>
          <a:p>
            <a:r>
              <a:rPr lang="en-CA" sz="1600" dirty="0"/>
              <a:t>+ Academic semester</a:t>
            </a:r>
          </a:p>
          <a:p>
            <a:r>
              <a:rPr lang="en-CA" sz="1600" dirty="0"/>
              <a:t>	&lt;li&gt;courses&lt;/li&gt;</a:t>
            </a:r>
          </a:p>
          <a:p>
            <a:r>
              <a:rPr lang="en-CA" sz="1600" dirty="0"/>
              <a:t>+ Academic semester</a:t>
            </a:r>
          </a:p>
          <a:p>
            <a:r>
              <a:rPr lang="en-CA" sz="1600" dirty="0"/>
              <a:t>	&lt;li&gt;courses&lt;/li&gt;</a:t>
            </a:r>
          </a:p>
        </p:txBody>
      </p:sp>
    </p:spTree>
    <p:extLst>
      <p:ext uri="{BB962C8B-B14F-4D97-AF65-F5344CB8AC3E}">
        <p14:creationId xmlns:p14="http://schemas.microsoft.com/office/powerpoint/2010/main" val="203643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AE1CC1-EC82-2059-0530-27E8CEE70897}"/>
              </a:ext>
            </a:extLst>
          </p:cNvPr>
          <p:cNvSpPr/>
          <p:nvPr/>
        </p:nvSpPr>
        <p:spPr>
          <a:xfrm>
            <a:off x="942622" y="434622"/>
            <a:ext cx="10651067" cy="85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Faculty dashboard</a:t>
            </a:r>
          </a:p>
          <a:p>
            <a:pPr algn="r"/>
            <a:r>
              <a:rPr lang="en-CA" dirty="0"/>
              <a:t>Home / student /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5F6D9-8CFA-7DDE-C137-081A63A722E2}"/>
              </a:ext>
            </a:extLst>
          </p:cNvPr>
          <p:cNvSpPr txBox="1"/>
          <p:nvPr/>
        </p:nvSpPr>
        <p:spPr>
          <a:xfrm>
            <a:off x="942622" y="1840088"/>
            <a:ext cx="24101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Description of what</a:t>
            </a:r>
          </a:p>
          <a:p>
            <a:r>
              <a:rPr lang="en-CA" dirty="0"/>
              <a:t>This app does ….</a:t>
            </a:r>
          </a:p>
          <a:p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Lorem ipsum dolor sit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amet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consectetur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adipiscing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elit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sed do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eiusmod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tempor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incididunt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labore et dolore magna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aliqua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. Ut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enim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ad minim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veniam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qu</a:t>
            </a:r>
            <a:endParaRPr lang="en-CA" dirty="0"/>
          </a:p>
          <a:p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EE474-9365-E5E5-DDD0-14F1A3294043}"/>
              </a:ext>
            </a:extLst>
          </p:cNvPr>
          <p:cNvSpPr/>
          <p:nvPr/>
        </p:nvSpPr>
        <p:spPr>
          <a:xfrm>
            <a:off x="942621" y="5418667"/>
            <a:ext cx="10651067" cy="85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760B5E-7882-21E5-CF94-7937F63DBCB4}"/>
              </a:ext>
            </a:extLst>
          </p:cNvPr>
          <p:cNvSpPr/>
          <p:nvPr/>
        </p:nvSpPr>
        <p:spPr>
          <a:xfrm>
            <a:off x="3789678" y="1548912"/>
            <a:ext cx="7804010" cy="3721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D2FBD1-F0B7-B047-69C2-08C54A6EA88F}"/>
              </a:ext>
            </a:extLst>
          </p:cNvPr>
          <p:cNvSpPr/>
          <p:nvPr/>
        </p:nvSpPr>
        <p:spPr>
          <a:xfrm>
            <a:off x="4441372" y="1983377"/>
            <a:ext cx="1140823" cy="3309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Edit profile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CC7235-6059-934D-EF07-5D82866F1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94933"/>
              </p:ext>
            </p:extLst>
          </p:nvPr>
        </p:nvGraphicFramePr>
        <p:xfrm>
          <a:off x="6834780" y="1859280"/>
          <a:ext cx="4216397" cy="579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21163">
                  <a:extLst>
                    <a:ext uri="{9D8B030D-6E8A-4147-A177-3AD203B41FA5}">
                      <a16:colId xmlns:a16="http://schemas.microsoft.com/office/drawing/2014/main" val="1977723658"/>
                    </a:ext>
                  </a:extLst>
                </a:gridCol>
                <a:gridCol w="821163">
                  <a:extLst>
                    <a:ext uri="{9D8B030D-6E8A-4147-A177-3AD203B41FA5}">
                      <a16:colId xmlns:a16="http://schemas.microsoft.com/office/drawing/2014/main" val="3731825694"/>
                    </a:ext>
                  </a:extLst>
                </a:gridCol>
                <a:gridCol w="821163">
                  <a:extLst>
                    <a:ext uri="{9D8B030D-6E8A-4147-A177-3AD203B41FA5}">
                      <a16:colId xmlns:a16="http://schemas.microsoft.com/office/drawing/2014/main" val="2915539679"/>
                    </a:ext>
                  </a:extLst>
                </a:gridCol>
                <a:gridCol w="1091057">
                  <a:extLst>
                    <a:ext uri="{9D8B030D-6E8A-4147-A177-3AD203B41FA5}">
                      <a16:colId xmlns:a16="http://schemas.microsoft.com/office/drawing/2014/main" val="3947593428"/>
                    </a:ext>
                  </a:extLst>
                </a:gridCol>
                <a:gridCol w="661851">
                  <a:extLst>
                    <a:ext uri="{9D8B030D-6E8A-4147-A177-3AD203B41FA5}">
                      <a16:colId xmlns:a16="http://schemas.microsoft.com/office/drawing/2014/main" val="3963005587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r>
                        <a:rPr lang="en-CA" sz="1200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57127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957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F205EC-3D6B-74B9-1F4E-3D751E571CDB}"/>
              </a:ext>
            </a:extLst>
          </p:cNvPr>
          <p:cNvSpPr txBox="1"/>
          <p:nvPr/>
        </p:nvSpPr>
        <p:spPr>
          <a:xfrm>
            <a:off x="4376057" y="2921911"/>
            <a:ext cx="2669177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600" b="1" dirty="0"/>
              <a:t>Courses teaching: </a:t>
            </a:r>
          </a:p>
          <a:p>
            <a:r>
              <a:rPr lang="en-CA" sz="1600" dirty="0"/>
              <a:t>&lt;</a:t>
            </a:r>
            <a:r>
              <a:rPr lang="en-CA" sz="1600" dirty="0" err="1"/>
              <a:t>ul</a:t>
            </a:r>
            <a:r>
              <a:rPr lang="en-CA" sz="1600" dirty="0"/>
              <a:t>&gt;</a:t>
            </a:r>
          </a:p>
          <a:p>
            <a:r>
              <a:rPr lang="en-CA" sz="1600" dirty="0"/>
              <a:t>+ Academic semester</a:t>
            </a:r>
          </a:p>
          <a:p>
            <a:r>
              <a:rPr lang="en-CA" sz="1600" dirty="0"/>
              <a:t>	&lt;li&gt;courses&lt;/li&gt;</a:t>
            </a:r>
          </a:p>
          <a:p>
            <a:r>
              <a:rPr lang="en-CA" sz="1600" dirty="0"/>
              <a:t>+ Academic semester</a:t>
            </a:r>
          </a:p>
          <a:p>
            <a:r>
              <a:rPr lang="en-CA" sz="1600" dirty="0"/>
              <a:t>	&lt;li&gt;courses&lt;/li&gt;</a:t>
            </a:r>
          </a:p>
          <a:p>
            <a:r>
              <a:rPr lang="en-CA" sz="1600" dirty="0"/>
              <a:t>+ Academic semester</a:t>
            </a:r>
          </a:p>
          <a:p>
            <a:r>
              <a:rPr lang="en-CA" sz="1600" dirty="0"/>
              <a:t>	&lt;li&gt;courses&lt;/li&gt;</a:t>
            </a:r>
          </a:p>
        </p:txBody>
      </p:sp>
    </p:spTree>
    <p:extLst>
      <p:ext uri="{BB962C8B-B14F-4D97-AF65-F5344CB8AC3E}">
        <p14:creationId xmlns:p14="http://schemas.microsoft.com/office/powerpoint/2010/main" val="317629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AE1CC1-EC82-2059-0530-27E8CEE70897}"/>
              </a:ext>
            </a:extLst>
          </p:cNvPr>
          <p:cNvSpPr/>
          <p:nvPr/>
        </p:nvSpPr>
        <p:spPr>
          <a:xfrm>
            <a:off x="942622" y="434622"/>
            <a:ext cx="10651067" cy="85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Admin dashboard</a:t>
            </a:r>
          </a:p>
          <a:p>
            <a:pPr algn="r"/>
            <a:r>
              <a:rPr lang="en-CA" dirty="0"/>
              <a:t>Home / student /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5F6D9-8CFA-7DDE-C137-081A63A722E2}"/>
              </a:ext>
            </a:extLst>
          </p:cNvPr>
          <p:cNvSpPr txBox="1"/>
          <p:nvPr/>
        </p:nvSpPr>
        <p:spPr>
          <a:xfrm>
            <a:off x="942622" y="1840088"/>
            <a:ext cx="24101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Description of what</a:t>
            </a:r>
          </a:p>
          <a:p>
            <a:r>
              <a:rPr lang="en-CA" dirty="0"/>
              <a:t>This app does ….</a:t>
            </a:r>
          </a:p>
          <a:p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Lorem ipsum dolor sit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amet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consectetur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adipiscing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elit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sed do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eiusmod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tempor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incididunt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ut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labore et dolore magna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aliqua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. Ut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enim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 ad minim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veniam</a:t>
            </a:r>
            <a:r>
              <a:rPr lang="en-CA" b="0" i="0" dirty="0">
                <a:solidFill>
                  <a:srgbClr val="7B8898"/>
                </a:solidFill>
                <a:effectLst/>
                <a:latin typeface="Mercury SSm A"/>
              </a:rPr>
              <a:t>, </a:t>
            </a:r>
            <a:r>
              <a:rPr lang="en-CA" b="0" i="0" dirty="0" err="1">
                <a:solidFill>
                  <a:srgbClr val="7B8898"/>
                </a:solidFill>
                <a:effectLst/>
                <a:latin typeface="Mercury SSm A"/>
              </a:rPr>
              <a:t>qu</a:t>
            </a:r>
            <a:endParaRPr lang="en-CA" dirty="0"/>
          </a:p>
          <a:p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EE474-9365-E5E5-DDD0-14F1A3294043}"/>
              </a:ext>
            </a:extLst>
          </p:cNvPr>
          <p:cNvSpPr/>
          <p:nvPr/>
        </p:nvSpPr>
        <p:spPr>
          <a:xfrm>
            <a:off x="942621" y="5418667"/>
            <a:ext cx="10651067" cy="85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/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760B5E-7882-21E5-CF94-7937F63DBCB4}"/>
              </a:ext>
            </a:extLst>
          </p:cNvPr>
          <p:cNvSpPr/>
          <p:nvPr/>
        </p:nvSpPr>
        <p:spPr>
          <a:xfrm>
            <a:off x="3789678" y="1548912"/>
            <a:ext cx="7804010" cy="3721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CA" dirty="0"/>
              <a:t>Bunch of </a:t>
            </a:r>
            <a:r>
              <a:rPr lang="en-CA" dirty="0" err="1"/>
              <a:t>api</a:t>
            </a:r>
            <a:r>
              <a:rPr lang="en-CA" dirty="0"/>
              <a:t> calls to the server to facilitate admin user</a:t>
            </a:r>
          </a:p>
          <a:p>
            <a:endParaRPr lang="en-CA" dirty="0"/>
          </a:p>
          <a:p>
            <a:r>
              <a:rPr lang="en-CA" dirty="0"/>
              <a:t>What is the main thing that the Admin is going to do? We need to focus on that…</a:t>
            </a:r>
          </a:p>
        </p:txBody>
      </p:sp>
    </p:spTree>
    <p:extLst>
      <p:ext uri="{BB962C8B-B14F-4D97-AF65-F5344CB8AC3E}">
        <p14:creationId xmlns:p14="http://schemas.microsoft.com/office/powerpoint/2010/main" val="189533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544</Words>
  <Application>Microsoft Office PowerPoint</Application>
  <PresentationFormat>Widescreen</PresentationFormat>
  <Paragraphs>93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Mercury SSm A</vt:lpstr>
      <vt:lpstr>Slack-Lato</vt:lpstr>
      <vt:lpstr>Office Theme</vt:lpstr>
      <vt:lpstr>School Master  wireframe Group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Master  wireframe Group</dc:title>
  <dc:creator>Sam Azimi</dc:creator>
  <cp:lastModifiedBy>Sam Azimi</cp:lastModifiedBy>
  <cp:revision>2</cp:revision>
  <dcterms:created xsi:type="dcterms:W3CDTF">2023-07-24T23:26:34Z</dcterms:created>
  <dcterms:modified xsi:type="dcterms:W3CDTF">2023-07-27T23:08:21Z</dcterms:modified>
</cp:coreProperties>
</file>